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C03A9DE-1492-44B1-BDEB-33455193EA34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4DD8550-58EF-4FC7-B65A-DD1AE52DAD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</a:t>
            </a:r>
            <a:r>
              <a:rPr lang="ru-RU" dirty="0" err="1" smtClean="0"/>
              <a:t>Матильди</a:t>
            </a:r>
            <a:r>
              <a:rPr lang="ru-RU" dirty="0" smtClean="0"/>
              <a:t> де ла-моль і  </a:t>
            </a:r>
            <a:r>
              <a:rPr lang="ru-RU" dirty="0" err="1" smtClean="0"/>
              <a:t>пані</a:t>
            </a:r>
            <a:r>
              <a:rPr lang="ru-RU" dirty="0" smtClean="0"/>
              <a:t> де </a:t>
            </a:r>
            <a:r>
              <a:rPr lang="ru-RU" dirty="0" err="1" smtClean="0"/>
              <a:t>реналь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/>
              <a:t>Анастасія </a:t>
            </a:r>
            <a:r>
              <a:rPr lang="uk-UA" dirty="0" err="1" smtClean="0"/>
              <a:t>Кривенченко</a:t>
            </a: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Анна Федько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282984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357298"/>
            <a:ext cx="6400800" cy="981092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err="1" smtClean="0"/>
              <a:t>Луїза</a:t>
            </a:r>
            <a:r>
              <a:rPr lang="ru-RU" sz="4000" dirty="0" smtClean="0"/>
              <a:t> де </a:t>
            </a:r>
            <a:r>
              <a:rPr lang="ru-RU" sz="4000" dirty="0" err="1" smtClean="0"/>
              <a:t>Реналь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2214554"/>
            <a:ext cx="7429552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err="1" smtClean="0"/>
              <a:t>Пані</a:t>
            </a:r>
            <a:r>
              <a:rPr lang="ru-RU" sz="2000" dirty="0" smtClean="0"/>
              <a:t> де </a:t>
            </a:r>
            <a:r>
              <a:rPr lang="ru-RU" sz="2000" dirty="0" err="1" smtClean="0"/>
              <a:t>Реналь</a:t>
            </a:r>
            <a:r>
              <a:rPr lang="ru-RU" sz="2000" dirty="0" smtClean="0"/>
              <a:t> — дружина мера </a:t>
            </a:r>
            <a:r>
              <a:rPr lang="ru-RU" sz="2000" dirty="0" err="1" smtClean="0"/>
              <a:t>міста</a:t>
            </a:r>
            <a:r>
              <a:rPr lang="ru-RU" sz="2000" dirty="0" smtClean="0"/>
              <a:t> </a:t>
            </a:r>
            <a:r>
              <a:rPr lang="ru-RU" sz="2000" dirty="0" err="1" smtClean="0"/>
              <a:t>Вер’єра</a:t>
            </a:r>
            <a:r>
              <a:rPr lang="ru-RU" sz="2000" dirty="0" smtClean="0"/>
              <a:t>, </a:t>
            </a:r>
            <a:r>
              <a:rPr lang="ru-RU" sz="2000" dirty="0" err="1" smtClean="0"/>
              <a:t>мати</a:t>
            </a:r>
            <a:r>
              <a:rPr lang="ru-RU" sz="2000" dirty="0" smtClean="0"/>
              <a:t> </a:t>
            </a:r>
            <a:r>
              <a:rPr lang="ru-RU" sz="2000" dirty="0" err="1" smtClean="0"/>
              <a:t>трьох</a:t>
            </a:r>
            <a:r>
              <a:rPr lang="ru-RU" sz="2000" dirty="0" smtClean="0"/>
              <a:t> </a:t>
            </a:r>
            <a:r>
              <a:rPr lang="ru-RU" sz="2000" dirty="0" err="1" smtClean="0"/>
              <a:t>синів</a:t>
            </a:r>
            <a:r>
              <a:rPr lang="ru-RU" sz="2000" dirty="0" smtClean="0"/>
              <a:t>. </a:t>
            </a:r>
            <a:r>
              <a:rPr lang="ru-RU" sz="2000" dirty="0" err="1" smtClean="0"/>
              <a:t>Життя</a:t>
            </a:r>
            <a:r>
              <a:rPr lang="ru-RU" sz="2000" dirty="0" smtClean="0"/>
              <a:t> </a:t>
            </a:r>
            <a:r>
              <a:rPr lang="ru-RU" sz="2000" dirty="0" err="1" smtClean="0"/>
              <a:t>її</a:t>
            </a:r>
            <a:r>
              <a:rPr lang="ru-RU" sz="2000" dirty="0" smtClean="0"/>
              <a:t> </a:t>
            </a:r>
            <a:r>
              <a:rPr lang="ru-RU" sz="2000" dirty="0" err="1" smtClean="0"/>
              <a:t>протікає</a:t>
            </a:r>
            <a:r>
              <a:rPr lang="ru-RU" sz="2000" dirty="0" smtClean="0"/>
              <a:t> </a:t>
            </a:r>
            <a:r>
              <a:rPr lang="ru-RU" sz="2000" dirty="0" err="1" smtClean="0"/>
              <a:t>спокійно</a:t>
            </a:r>
            <a:r>
              <a:rPr lang="ru-RU" sz="2000" dirty="0" smtClean="0"/>
              <a:t>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безтурботно</a:t>
            </a:r>
            <a:r>
              <a:rPr lang="ru-RU" sz="2000" dirty="0" smtClean="0"/>
              <a:t>. Вона не </a:t>
            </a:r>
            <a:r>
              <a:rPr lang="ru-RU" sz="2000" dirty="0" err="1" smtClean="0"/>
              <a:t>цікавиться</a:t>
            </a:r>
            <a:r>
              <a:rPr lang="ru-RU" sz="2000" dirty="0" smtClean="0"/>
              <a:t> справами </a:t>
            </a:r>
            <a:r>
              <a:rPr lang="ru-RU" sz="2000" dirty="0" err="1" smtClean="0"/>
              <a:t>чоловіка</a:t>
            </a:r>
            <a:r>
              <a:rPr lang="ru-RU" sz="2000" dirty="0" smtClean="0"/>
              <a:t>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справляє</a:t>
            </a:r>
            <a:r>
              <a:rPr lang="ru-RU" sz="2000" dirty="0" smtClean="0"/>
              <a:t> </a:t>
            </a:r>
            <a:r>
              <a:rPr lang="ru-RU" sz="2000" dirty="0" err="1" smtClean="0"/>
              <a:t>враження</a:t>
            </a:r>
            <a:r>
              <a:rPr lang="ru-RU" sz="2000" dirty="0" smtClean="0"/>
              <a:t> простушки. Але </a:t>
            </a:r>
            <a:r>
              <a:rPr lang="ru-RU" sz="2000" dirty="0" err="1" smtClean="0"/>
              <a:t>Жюльєн</a:t>
            </a:r>
            <a:r>
              <a:rPr lang="ru-RU" sz="2000" dirty="0" smtClean="0"/>
              <a:t> Сорель, </a:t>
            </a:r>
            <a:r>
              <a:rPr lang="ru-RU" sz="2000" dirty="0" err="1" smtClean="0"/>
              <a:t>опинившись</a:t>
            </a:r>
            <a:r>
              <a:rPr lang="ru-RU" sz="2000" dirty="0" smtClean="0"/>
              <a:t> в </a:t>
            </a:r>
            <a:r>
              <a:rPr lang="ru-RU" sz="2000" dirty="0" err="1" smtClean="0"/>
              <a:t>будинку</a:t>
            </a:r>
            <a:r>
              <a:rPr lang="ru-RU" sz="2000" dirty="0" smtClean="0"/>
              <a:t> </a:t>
            </a:r>
            <a:r>
              <a:rPr lang="ru-RU" sz="2000" dirty="0" err="1" smtClean="0"/>
              <a:t>Реналей</a:t>
            </a:r>
            <a:r>
              <a:rPr lang="ru-RU" sz="2000" dirty="0" smtClean="0"/>
              <a:t> </a:t>
            </a:r>
            <a:r>
              <a:rPr lang="ru-RU" sz="2000" dirty="0" err="1" smtClean="0"/>
              <a:t>в</a:t>
            </a:r>
            <a:r>
              <a:rPr lang="ru-RU" sz="2000" dirty="0" smtClean="0"/>
              <a:t> </a:t>
            </a:r>
            <a:r>
              <a:rPr lang="ru-RU" sz="2000" dirty="0" err="1" smtClean="0"/>
              <a:t>якості</a:t>
            </a:r>
            <a:r>
              <a:rPr lang="ru-RU" sz="2000" dirty="0" smtClean="0"/>
              <a:t> наставника-гувернера, </a:t>
            </a:r>
            <a:r>
              <a:rPr lang="ru-RU" sz="2000" dirty="0" err="1" smtClean="0"/>
              <a:t>відразу</a:t>
            </a:r>
            <a:r>
              <a:rPr lang="ru-RU" sz="2000" dirty="0" smtClean="0"/>
              <a:t> ж </a:t>
            </a:r>
            <a:r>
              <a:rPr lang="ru-RU" sz="2000" dirty="0" err="1" smtClean="0"/>
              <a:t>звертає</a:t>
            </a:r>
            <a:r>
              <a:rPr lang="ru-RU" sz="2000" dirty="0" smtClean="0"/>
              <a:t> </a:t>
            </a:r>
            <a:r>
              <a:rPr lang="ru-RU" sz="2000" dirty="0" err="1" smtClean="0"/>
              <a:t>увагу</a:t>
            </a:r>
            <a:r>
              <a:rPr lang="ru-RU" sz="2000" dirty="0" smtClean="0"/>
              <a:t> на </a:t>
            </a:r>
            <a:r>
              <a:rPr lang="ru-RU" sz="2000" dirty="0" err="1" smtClean="0"/>
              <a:t>пані</a:t>
            </a:r>
            <a:r>
              <a:rPr lang="ru-RU" sz="2000" dirty="0" smtClean="0"/>
              <a:t> де </a:t>
            </a:r>
            <a:r>
              <a:rPr lang="ru-RU" sz="2000" dirty="0" err="1" smtClean="0"/>
              <a:t>Реналь</a:t>
            </a:r>
            <a:r>
              <a:rPr lang="ru-RU" sz="2000" dirty="0" smtClean="0"/>
              <a:t>, яка </a:t>
            </a:r>
            <a:r>
              <a:rPr lang="ru-RU" sz="2000" dirty="0" err="1" smtClean="0"/>
              <a:t>відрізняється</a:t>
            </a:r>
            <a:r>
              <a:rPr lang="ru-RU" sz="2000" dirty="0" smtClean="0"/>
              <a:t> «</a:t>
            </a:r>
            <a:r>
              <a:rPr lang="ru-RU" sz="2000" dirty="0" err="1" smtClean="0"/>
              <a:t>наївною</a:t>
            </a:r>
            <a:r>
              <a:rPr lang="ru-RU" sz="2000" dirty="0" smtClean="0"/>
              <a:t> </a:t>
            </a:r>
            <a:r>
              <a:rPr lang="ru-RU" sz="2000" dirty="0" err="1" smtClean="0"/>
              <a:t>грацією</a:t>
            </a:r>
            <a:r>
              <a:rPr lang="ru-RU" sz="2000" dirty="0" smtClean="0"/>
              <a:t>, чистою </a:t>
            </a:r>
            <a:r>
              <a:rPr lang="ru-RU" sz="2000" dirty="0" err="1" smtClean="0"/>
              <a:t>і</a:t>
            </a:r>
            <a:r>
              <a:rPr lang="ru-RU" sz="2000" dirty="0" smtClean="0"/>
              <a:t> живою». </a:t>
            </a:r>
            <a:endParaRPr lang="en-US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48322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2438400"/>
            <a:ext cx="7143800" cy="34194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err="1" smtClean="0"/>
              <a:t>Луїза</a:t>
            </a:r>
            <a:r>
              <a:rPr lang="ru-RU" sz="2400" dirty="0" smtClean="0"/>
              <a:t> не любить </a:t>
            </a:r>
            <a:r>
              <a:rPr lang="ru-RU" sz="2400" dirty="0" err="1" smtClean="0"/>
              <a:t>свого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чоловіка</a:t>
            </a:r>
            <a:r>
              <a:rPr lang="ru-RU" sz="2400" dirty="0" smtClean="0"/>
              <a:t>. До </a:t>
            </a:r>
            <a:r>
              <a:rPr lang="ru-RU" sz="2400" dirty="0" err="1" smtClean="0"/>
              <a:t>Жюльєна</a:t>
            </a:r>
            <a:r>
              <a:rPr lang="ru-RU" sz="2400" dirty="0" smtClean="0"/>
              <a:t> вона </a:t>
            </a:r>
            <a:r>
              <a:rPr lang="ru-RU" sz="2400" dirty="0" err="1" smtClean="0"/>
              <a:t>ще</a:t>
            </a:r>
            <a:r>
              <a:rPr lang="ru-RU" sz="2400" dirty="0" smtClean="0"/>
              <a:t> не знала </a:t>
            </a:r>
            <a:r>
              <a:rPr lang="ru-RU" sz="2400" dirty="0" err="1" smtClean="0"/>
              <a:t>пристрасті</a:t>
            </a:r>
            <a:r>
              <a:rPr lang="ru-RU" sz="2400" dirty="0" smtClean="0"/>
              <a:t>. Але </a:t>
            </a:r>
            <a:r>
              <a:rPr lang="ru-RU" sz="2400" dirty="0" err="1" smtClean="0"/>
              <a:t>всепоглинаюче</a:t>
            </a:r>
            <a:r>
              <a:rPr lang="ru-RU" sz="2400" dirty="0" smtClean="0"/>
              <a:t> </a:t>
            </a:r>
            <a:r>
              <a:rPr lang="ru-RU" sz="2400" dirty="0" err="1" smtClean="0"/>
              <a:t>почуття</a:t>
            </a:r>
            <a:r>
              <a:rPr lang="ru-RU" sz="2400" dirty="0" smtClean="0"/>
              <a:t> до молодого гувернера </a:t>
            </a:r>
            <a:r>
              <a:rPr lang="ru-RU" sz="2400" dirty="0" err="1" smtClean="0"/>
              <a:t>перетворює</a:t>
            </a:r>
            <a:r>
              <a:rPr lang="ru-RU" sz="2400" dirty="0" smtClean="0"/>
              <a:t> </a:t>
            </a:r>
            <a:r>
              <a:rPr lang="uk-UA" sz="2400" dirty="0" smtClean="0"/>
              <a:t>пані</a:t>
            </a:r>
            <a:r>
              <a:rPr lang="ru-RU" sz="2400" dirty="0" smtClean="0"/>
              <a:t> де </a:t>
            </a:r>
            <a:r>
              <a:rPr lang="ru-RU" sz="2400" dirty="0" err="1" smtClean="0"/>
              <a:t>Реналь</a:t>
            </a:r>
            <a:r>
              <a:rPr lang="ru-RU" sz="2400" dirty="0" smtClean="0"/>
              <a:t> в палку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самовіддану</a:t>
            </a:r>
            <a:r>
              <a:rPr lang="ru-RU" sz="2400" dirty="0" smtClean="0"/>
              <a:t> </a:t>
            </a:r>
            <a:r>
              <a:rPr lang="ru-RU" sz="2400" dirty="0" err="1" smtClean="0"/>
              <a:t>жінку</a:t>
            </a:r>
            <a:r>
              <a:rPr lang="ru-RU" sz="2400" dirty="0" smtClean="0"/>
              <a:t>. Сила </a:t>
            </a:r>
            <a:r>
              <a:rPr lang="ru-RU" sz="2400" dirty="0" err="1" smtClean="0"/>
              <a:t>цієї</a:t>
            </a:r>
            <a:r>
              <a:rPr lang="ru-RU" sz="2400" dirty="0" smtClean="0"/>
              <a:t> </a:t>
            </a:r>
            <a:r>
              <a:rPr lang="ru-RU" sz="2400" dirty="0" err="1" smtClean="0"/>
              <a:t>любові</a:t>
            </a:r>
            <a:r>
              <a:rPr lang="ru-RU" sz="2400" dirty="0" smtClean="0"/>
              <a:t> </a:t>
            </a:r>
            <a:r>
              <a:rPr lang="ru-RU" sz="2400" dirty="0" err="1" smtClean="0"/>
              <a:t>настільки</a:t>
            </a:r>
            <a:r>
              <a:rPr lang="ru-RU" sz="2400" dirty="0" smtClean="0"/>
              <a:t> велика, </a:t>
            </a:r>
            <a:r>
              <a:rPr lang="ru-RU" sz="2400" dirty="0" err="1" smtClean="0"/>
              <a:t>що</a:t>
            </a:r>
            <a:r>
              <a:rPr lang="ru-RU" sz="2400" dirty="0" smtClean="0"/>
              <a:t> вона </a:t>
            </a:r>
            <a:r>
              <a:rPr lang="ru-RU" sz="2400" dirty="0" err="1" smtClean="0"/>
              <a:t>здатна</a:t>
            </a:r>
            <a:r>
              <a:rPr lang="ru-RU" sz="2400" dirty="0" smtClean="0"/>
              <a:t> </a:t>
            </a:r>
            <a:r>
              <a:rPr lang="ru-RU" sz="2400" dirty="0" err="1" smtClean="0"/>
              <a:t>подолати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егоїзм</a:t>
            </a:r>
            <a:r>
              <a:rPr lang="ru-RU" sz="2400" dirty="0" smtClean="0"/>
              <a:t> </a:t>
            </a:r>
            <a:r>
              <a:rPr lang="ru-RU" sz="2400" dirty="0" err="1" smtClean="0"/>
              <a:t>Жюльєна</a:t>
            </a:r>
            <a:r>
              <a:rPr lang="ru-RU" sz="2400" dirty="0" smtClean="0"/>
              <a:t>, </a:t>
            </a:r>
            <a:r>
              <a:rPr lang="ru-RU" sz="2400" dirty="0" err="1" smtClean="0"/>
              <a:t>облагородити</a:t>
            </a:r>
            <a:r>
              <a:rPr lang="ru-RU" sz="2400" dirty="0" smtClean="0"/>
              <a:t>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внутрішній</a:t>
            </a:r>
            <a:r>
              <a:rPr lang="ru-RU" sz="2400" dirty="0" smtClean="0"/>
              <a:t> </a:t>
            </a:r>
            <a:r>
              <a:rPr lang="ru-RU" sz="2400" dirty="0" err="1" smtClean="0"/>
              <a:t>світ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4902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«Я вся — одна </a:t>
            </a:r>
            <a:r>
              <a:rPr lang="ru-RU" sz="2000" dirty="0" err="1" smtClean="0"/>
              <a:t>суцільна</a:t>
            </a:r>
            <a:r>
              <a:rPr lang="ru-RU" sz="2000" dirty="0" smtClean="0"/>
              <a:t> </a:t>
            </a:r>
            <a:r>
              <a:rPr lang="ru-RU" sz="2000" dirty="0" err="1" smtClean="0"/>
              <a:t>любов</a:t>
            </a:r>
            <a:r>
              <a:rPr lang="ru-RU" sz="2000" dirty="0" smtClean="0"/>
              <a:t> до тебе. </a:t>
            </a:r>
            <a:r>
              <a:rPr lang="ru-RU" sz="2000" dirty="0" err="1" smtClean="0"/>
              <a:t>Навіть</a:t>
            </a:r>
            <a:r>
              <a:rPr lang="ru-RU" sz="2000" dirty="0" smtClean="0"/>
              <a:t>, </a:t>
            </a:r>
            <a:r>
              <a:rPr lang="ru-RU" sz="2000" dirty="0" err="1" smtClean="0"/>
              <a:t>мабуть</a:t>
            </a:r>
            <a:r>
              <a:rPr lang="ru-RU" sz="2000" dirty="0" smtClean="0"/>
              <a:t>, слово «</a:t>
            </a:r>
            <a:r>
              <a:rPr lang="ru-RU" sz="2000" dirty="0" err="1" smtClean="0"/>
              <a:t>любов</a:t>
            </a:r>
            <a:r>
              <a:rPr lang="ru-RU" sz="2000" dirty="0" smtClean="0"/>
              <a:t>» — </a:t>
            </a:r>
            <a:r>
              <a:rPr lang="ru-RU" sz="2000" dirty="0" err="1" smtClean="0"/>
              <a:t>це</a:t>
            </a:r>
            <a:r>
              <a:rPr lang="ru-RU" sz="2000" dirty="0" smtClean="0"/>
              <a:t> </a:t>
            </a:r>
            <a:r>
              <a:rPr lang="ru-RU" sz="2000" dirty="0" err="1" smtClean="0"/>
              <a:t>ще</a:t>
            </a:r>
            <a:r>
              <a:rPr lang="ru-RU" sz="2000" dirty="0" smtClean="0"/>
              <a:t> </a:t>
            </a:r>
            <a:r>
              <a:rPr lang="ru-RU" sz="2000" dirty="0" err="1" smtClean="0"/>
              <a:t>занадто</a:t>
            </a:r>
            <a:r>
              <a:rPr lang="ru-RU" sz="2000" dirty="0" smtClean="0"/>
              <a:t> слабо. У мене до тебе </a:t>
            </a:r>
            <a:r>
              <a:rPr lang="ru-RU" sz="2000" dirty="0" err="1" smtClean="0"/>
              <a:t>таке</a:t>
            </a:r>
            <a:r>
              <a:rPr lang="ru-RU" sz="2000" dirty="0" smtClean="0"/>
              <a:t> </a:t>
            </a:r>
            <a:r>
              <a:rPr lang="ru-RU" sz="2000" dirty="0" err="1" smtClean="0"/>
              <a:t>відчуття</a:t>
            </a:r>
            <a:r>
              <a:rPr lang="ru-RU" sz="2000" dirty="0" smtClean="0"/>
              <a:t>, яке </a:t>
            </a:r>
            <a:r>
              <a:rPr lang="ru-RU" sz="2000" dirty="0" err="1" smtClean="0"/>
              <a:t>тільки</a:t>
            </a:r>
            <a:r>
              <a:rPr lang="ru-RU" sz="2000" dirty="0" smtClean="0"/>
              <a:t> </a:t>
            </a:r>
            <a:r>
              <a:rPr lang="ru-RU" sz="2000" dirty="0" err="1" smtClean="0"/>
              <a:t>хіба</a:t>
            </a:r>
            <a:r>
              <a:rPr lang="ru-RU" sz="2000" dirty="0" smtClean="0"/>
              <a:t> до бога </a:t>
            </a:r>
            <a:r>
              <a:rPr lang="ru-RU" sz="2000" dirty="0" err="1" smtClean="0"/>
              <a:t>можна</a:t>
            </a:r>
            <a:r>
              <a:rPr lang="ru-RU" sz="2000" dirty="0" smtClean="0"/>
              <a:t> </a:t>
            </a:r>
            <a:r>
              <a:rPr lang="ru-RU" sz="2000" dirty="0" err="1" smtClean="0"/>
              <a:t>живити</a:t>
            </a:r>
            <a:r>
              <a:rPr lang="ru-RU" sz="2000" dirty="0" smtClean="0"/>
              <a:t>: тут все —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благоговіння</a:t>
            </a:r>
            <a:r>
              <a:rPr lang="ru-RU" sz="2000" dirty="0" smtClean="0"/>
              <a:t>,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любов</a:t>
            </a:r>
            <a:r>
              <a:rPr lang="ru-RU" sz="2000" dirty="0" smtClean="0"/>
              <a:t>,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слухняність</a:t>
            </a:r>
            <a:r>
              <a:rPr lang="ru-RU" sz="2000" dirty="0" smtClean="0"/>
              <a:t>.»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285992"/>
            <a:ext cx="7358114" cy="35719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err="1" smtClean="0"/>
              <a:t>Жюльєн</a:t>
            </a:r>
            <a:r>
              <a:rPr lang="ru-RU" dirty="0" smtClean="0"/>
              <a:t> </a:t>
            </a:r>
            <a:r>
              <a:rPr lang="ru-RU" dirty="0" err="1" smtClean="0"/>
              <a:t>усвідомлює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не просто </a:t>
            </a:r>
            <a:r>
              <a:rPr lang="ru-RU" dirty="0" err="1" smtClean="0"/>
              <a:t>скороминущий</a:t>
            </a:r>
            <a:r>
              <a:rPr lang="ru-RU" dirty="0" smtClean="0"/>
              <a:t> </a:t>
            </a:r>
            <a:r>
              <a:rPr lang="ru-RU" dirty="0" err="1" smtClean="0"/>
              <a:t>зв’язок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заміжньою</a:t>
            </a:r>
            <a:r>
              <a:rPr lang="ru-RU" dirty="0" smtClean="0"/>
              <a:t> </a:t>
            </a:r>
            <a:r>
              <a:rPr lang="ru-RU" dirty="0" err="1" smtClean="0"/>
              <a:t>жінкою</a:t>
            </a:r>
            <a:r>
              <a:rPr lang="ru-RU" dirty="0" smtClean="0"/>
              <a:t>,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щось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. У </a:t>
            </a:r>
            <a:r>
              <a:rPr lang="ru-RU" dirty="0" err="1" smtClean="0"/>
              <a:t>ньому</a:t>
            </a:r>
            <a:r>
              <a:rPr lang="ru-RU" dirty="0" smtClean="0"/>
              <a:t> </a:t>
            </a:r>
            <a:r>
              <a:rPr lang="ru-RU" dirty="0" err="1" smtClean="0"/>
              <a:t>зароджується</a:t>
            </a:r>
            <a:r>
              <a:rPr lang="ru-RU" dirty="0" smtClean="0"/>
              <a:t> </a:t>
            </a:r>
            <a:r>
              <a:rPr lang="ru-RU" dirty="0" err="1" smtClean="0"/>
              <a:t>у</a:t>
            </a:r>
            <a:r>
              <a:rPr lang="ru-RU" dirty="0" smtClean="0"/>
              <a:t> </a:t>
            </a:r>
            <a:r>
              <a:rPr lang="ru-RU" dirty="0" err="1" smtClean="0"/>
              <a:t>відповідь</a:t>
            </a:r>
            <a:r>
              <a:rPr lang="ru-RU" dirty="0" smtClean="0"/>
              <a:t> </a:t>
            </a:r>
            <a:r>
              <a:rPr lang="ru-RU" dirty="0" err="1" smtClean="0"/>
              <a:t>високе</a:t>
            </a:r>
            <a:r>
              <a:rPr lang="ru-RU" dirty="0" smtClean="0"/>
              <a:t> </a:t>
            </a:r>
            <a:r>
              <a:rPr lang="ru-RU" dirty="0" err="1" smtClean="0"/>
              <a:t>почуття</a:t>
            </a:r>
            <a:r>
              <a:rPr lang="ru-RU" dirty="0" smtClean="0"/>
              <a:t>. Але </a:t>
            </a:r>
            <a:r>
              <a:rPr lang="ru-RU" dirty="0" err="1" smtClean="0"/>
              <a:t>честолюбні</a:t>
            </a:r>
            <a:r>
              <a:rPr lang="ru-RU" dirty="0" smtClean="0"/>
              <a:t> </a:t>
            </a:r>
            <a:r>
              <a:rPr lang="ru-RU" dirty="0" err="1" smtClean="0"/>
              <a:t>задуми</a:t>
            </a:r>
            <a:r>
              <a:rPr lang="ru-RU" dirty="0" smtClean="0"/>
              <a:t> </a:t>
            </a:r>
            <a:r>
              <a:rPr lang="ru-RU" dirty="0" err="1" smtClean="0"/>
              <a:t>Жюльєна</a:t>
            </a:r>
            <a:r>
              <a:rPr lang="ru-RU" dirty="0" smtClean="0"/>
              <a:t> </a:t>
            </a:r>
            <a:r>
              <a:rPr lang="ru-RU" dirty="0" err="1" smtClean="0"/>
              <a:t>спонукають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розлучитися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пані</a:t>
            </a:r>
            <a:r>
              <a:rPr lang="ru-RU" dirty="0" smtClean="0"/>
              <a:t> де </a:t>
            </a:r>
            <a:r>
              <a:rPr lang="ru-RU" dirty="0" err="1" smtClean="0"/>
              <a:t>Реналь</a:t>
            </a:r>
            <a:r>
              <a:rPr lang="ru-RU" dirty="0" smtClean="0"/>
              <a:t>. Лист,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Луїза</a:t>
            </a:r>
            <a:r>
              <a:rPr lang="ru-RU" dirty="0" smtClean="0"/>
              <a:t> </a:t>
            </a:r>
            <a:r>
              <a:rPr lang="ru-RU" dirty="0" err="1" smtClean="0"/>
              <a:t>посилає</a:t>
            </a:r>
            <a:r>
              <a:rPr lang="ru-RU" dirty="0" smtClean="0"/>
              <a:t> </a:t>
            </a:r>
            <a:r>
              <a:rPr lang="ru-RU" dirty="0" err="1" smtClean="0"/>
              <a:t>маркізу</a:t>
            </a:r>
            <a:r>
              <a:rPr lang="ru-RU" dirty="0" smtClean="0"/>
              <a:t> де </a:t>
            </a:r>
            <a:r>
              <a:rPr lang="ru-RU" dirty="0" err="1" smtClean="0"/>
              <a:t>Ла-Молю</a:t>
            </a:r>
            <a:r>
              <a:rPr lang="ru-RU" dirty="0" smtClean="0"/>
              <a:t>,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шокуюче</a:t>
            </a:r>
            <a:r>
              <a:rPr lang="ru-RU" dirty="0" smtClean="0"/>
              <a:t> </a:t>
            </a:r>
            <a:r>
              <a:rPr lang="ru-RU" dirty="0" err="1" smtClean="0"/>
              <a:t>зізнання</a:t>
            </a:r>
            <a:r>
              <a:rPr lang="ru-RU" dirty="0" smtClean="0"/>
              <a:t> в любовному </a:t>
            </a:r>
            <a:r>
              <a:rPr lang="ru-RU" dirty="0" err="1" smtClean="0"/>
              <a:t>зв’язку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Жюльєном</a:t>
            </a:r>
            <a:r>
              <a:rPr lang="ru-RU" dirty="0" smtClean="0"/>
              <a:t> Сорелем. Лист </a:t>
            </a:r>
            <a:r>
              <a:rPr lang="ru-RU" dirty="0" err="1" smtClean="0"/>
              <a:t>напівбожевільного</a:t>
            </a:r>
            <a:r>
              <a:rPr lang="ru-RU" dirty="0" smtClean="0"/>
              <a:t> характеру, написаний в </a:t>
            </a:r>
            <a:r>
              <a:rPr lang="ru-RU" dirty="0" err="1" smtClean="0"/>
              <a:t>стані</a:t>
            </a:r>
            <a:r>
              <a:rPr lang="ru-RU" dirty="0" smtClean="0"/>
              <a:t> </a:t>
            </a:r>
            <a:r>
              <a:rPr lang="ru-RU" dirty="0" err="1" smtClean="0"/>
              <a:t>афекту</a:t>
            </a:r>
            <a:r>
              <a:rPr lang="ru-RU" dirty="0" smtClean="0"/>
              <a:t>,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всього-на-всього</a:t>
            </a:r>
            <a:r>
              <a:rPr lang="ru-RU" dirty="0" smtClean="0"/>
              <a:t> </a:t>
            </a:r>
            <a:r>
              <a:rPr lang="ru-RU" dirty="0" err="1" smtClean="0"/>
              <a:t>спробою</a:t>
            </a:r>
            <a:r>
              <a:rPr lang="ru-RU" dirty="0" smtClean="0"/>
              <a:t> </a:t>
            </a:r>
            <a:r>
              <a:rPr lang="ru-RU" dirty="0" err="1" smtClean="0"/>
              <a:t>пані</a:t>
            </a:r>
            <a:r>
              <a:rPr lang="ru-RU" dirty="0" smtClean="0"/>
              <a:t> де </a:t>
            </a:r>
            <a:r>
              <a:rPr lang="ru-RU" dirty="0" err="1" smtClean="0"/>
              <a:t>Реналь</a:t>
            </a:r>
            <a:r>
              <a:rPr lang="ru-RU" dirty="0" smtClean="0"/>
              <a:t> </a:t>
            </a:r>
            <a:r>
              <a:rPr lang="ru-RU" dirty="0" err="1" smtClean="0"/>
              <a:t>перешкодити</a:t>
            </a:r>
            <a:r>
              <a:rPr lang="ru-RU" dirty="0" smtClean="0"/>
              <a:t> </a:t>
            </a:r>
            <a:r>
              <a:rPr lang="ru-RU" dirty="0" err="1" smtClean="0"/>
              <a:t>шлюбу</a:t>
            </a:r>
            <a:r>
              <a:rPr lang="ru-RU" dirty="0" smtClean="0"/>
              <a:t> </a:t>
            </a:r>
            <a:r>
              <a:rPr lang="ru-RU" dirty="0" err="1" smtClean="0"/>
              <a:t>коханої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іншою</a:t>
            </a:r>
            <a:r>
              <a:rPr lang="ru-RU" dirty="0" smtClean="0"/>
              <a:t> </a:t>
            </a:r>
            <a:r>
              <a:rPr lang="ru-RU" dirty="0" err="1" smtClean="0"/>
              <a:t>жінкою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285992"/>
            <a:ext cx="7215238" cy="34290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dirty="0" err="1" smtClean="0"/>
              <a:t>Бідність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жадібність</a:t>
            </a:r>
            <a:r>
              <a:rPr lang="ru-RU" dirty="0" smtClean="0"/>
              <a:t> </a:t>
            </a:r>
            <a:r>
              <a:rPr lang="ru-RU" dirty="0" err="1" smtClean="0"/>
              <a:t>спонукали</a:t>
            </a:r>
            <a:r>
              <a:rPr lang="ru-RU" dirty="0" smtClean="0"/>
              <a:t> </a:t>
            </a:r>
            <a:r>
              <a:rPr lang="ru-RU" dirty="0" err="1" smtClean="0"/>
              <a:t>цю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, </a:t>
            </a:r>
            <a:r>
              <a:rPr lang="ru-RU" dirty="0" err="1" smtClean="0"/>
              <a:t>здатну</a:t>
            </a:r>
            <a:r>
              <a:rPr lang="ru-RU" dirty="0" smtClean="0"/>
              <a:t> на </a:t>
            </a:r>
            <a:r>
              <a:rPr lang="ru-RU" dirty="0" err="1" smtClean="0"/>
              <a:t>неймовірне</a:t>
            </a:r>
            <a:r>
              <a:rPr lang="ru-RU" dirty="0" smtClean="0"/>
              <a:t> </a:t>
            </a:r>
            <a:r>
              <a:rPr lang="ru-RU" dirty="0" err="1" smtClean="0"/>
              <a:t>лицемірство</a:t>
            </a:r>
            <a:r>
              <a:rPr lang="ru-RU" dirty="0" smtClean="0"/>
              <a:t>, </a:t>
            </a:r>
            <a:r>
              <a:rPr lang="ru-RU" dirty="0" err="1" smtClean="0"/>
              <a:t>спокусити</a:t>
            </a:r>
            <a:r>
              <a:rPr lang="ru-RU" dirty="0" smtClean="0"/>
              <a:t> </a:t>
            </a:r>
            <a:r>
              <a:rPr lang="ru-RU" dirty="0" err="1" smtClean="0"/>
              <a:t>слабку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нещасну</a:t>
            </a:r>
            <a:r>
              <a:rPr lang="ru-RU" dirty="0" smtClean="0"/>
              <a:t> </a:t>
            </a:r>
            <a:r>
              <a:rPr lang="ru-RU" dirty="0" err="1" smtClean="0"/>
              <a:t>жінку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таким шляхом </a:t>
            </a:r>
            <a:r>
              <a:rPr lang="ru-RU" dirty="0" err="1" smtClean="0"/>
              <a:t>створити</a:t>
            </a:r>
            <a:r>
              <a:rPr lang="ru-RU" dirty="0" smtClean="0"/>
              <a:t> </a:t>
            </a:r>
            <a:r>
              <a:rPr lang="ru-RU" dirty="0" err="1" smtClean="0"/>
              <a:t>собі</a:t>
            </a:r>
            <a:r>
              <a:rPr lang="ru-RU" dirty="0" smtClean="0"/>
              <a:t> </a:t>
            </a:r>
            <a:r>
              <a:rPr lang="ru-RU" dirty="0" err="1" smtClean="0"/>
              <a:t>деякий</a:t>
            </a:r>
            <a:r>
              <a:rPr lang="ru-RU" dirty="0" smtClean="0"/>
              <a:t> стан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вибитися</a:t>
            </a:r>
            <a:r>
              <a:rPr lang="ru-RU" dirty="0" smtClean="0"/>
              <a:t> в люди … </a:t>
            </a:r>
            <a:r>
              <a:rPr lang="ru-RU" dirty="0" err="1" smtClean="0"/>
              <a:t>Він</a:t>
            </a:r>
            <a:r>
              <a:rPr lang="ru-RU" dirty="0" smtClean="0"/>
              <a:t> не </a:t>
            </a:r>
            <a:r>
              <a:rPr lang="ru-RU" dirty="0" err="1" smtClean="0"/>
              <a:t>визнає</a:t>
            </a:r>
            <a:r>
              <a:rPr lang="ru-RU" dirty="0" smtClean="0"/>
              <a:t> </a:t>
            </a:r>
            <a:r>
              <a:rPr lang="ru-RU" dirty="0" err="1" smtClean="0"/>
              <a:t>жодних</a:t>
            </a:r>
            <a:r>
              <a:rPr lang="ru-RU" dirty="0" smtClean="0"/>
              <a:t> </a:t>
            </a:r>
            <a:r>
              <a:rPr lang="ru-RU" dirty="0" err="1" smtClean="0"/>
              <a:t>законів</a:t>
            </a:r>
            <a:r>
              <a:rPr lang="ru-RU" dirty="0" smtClean="0"/>
              <a:t> </a:t>
            </a:r>
            <a:r>
              <a:rPr lang="ru-RU" dirty="0" err="1" smtClean="0"/>
              <a:t>релігії</a:t>
            </a:r>
            <a:r>
              <a:rPr lang="ru-RU" dirty="0" smtClean="0"/>
              <a:t>. </a:t>
            </a:r>
            <a:r>
              <a:rPr lang="ru-RU" dirty="0" err="1" smtClean="0"/>
              <a:t>Сказати</a:t>
            </a:r>
            <a:r>
              <a:rPr lang="ru-RU" dirty="0" smtClean="0"/>
              <a:t> по </a:t>
            </a:r>
            <a:r>
              <a:rPr lang="ru-RU" dirty="0" err="1" smtClean="0"/>
              <a:t>совісті</a:t>
            </a:r>
            <a:r>
              <a:rPr lang="ru-RU" dirty="0" smtClean="0"/>
              <a:t>, я </a:t>
            </a:r>
            <a:r>
              <a:rPr lang="ru-RU" dirty="0" err="1" smtClean="0"/>
              <a:t>змушена</a:t>
            </a:r>
            <a:r>
              <a:rPr lang="ru-RU" dirty="0" smtClean="0"/>
              <a:t> </a:t>
            </a:r>
            <a:r>
              <a:rPr lang="ru-RU" dirty="0" err="1" smtClean="0"/>
              <a:t>думати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одним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способів</a:t>
            </a:r>
            <a:r>
              <a:rPr lang="ru-RU" dirty="0" smtClean="0"/>
              <a:t> </a:t>
            </a:r>
            <a:r>
              <a:rPr lang="ru-RU" dirty="0" err="1" smtClean="0"/>
              <a:t>досягти</a:t>
            </a:r>
            <a:r>
              <a:rPr lang="ru-RU" dirty="0" smtClean="0"/>
              <a:t> </a:t>
            </a:r>
            <a:r>
              <a:rPr lang="ru-RU" dirty="0" err="1" smtClean="0"/>
              <a:t>успіху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для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 smtClean="0"/>
              <a:t>зваба</a:t>
            </a:r>
            <a:r>
              <a:rPr lang="ru-RU" dirty="0" smtClean="0"/>
              <a:t> </a:t>
            </a:r>
            <a:r>
              <a:rPr lang="ru-RU" dirty="0" err="1" smtClean="0"/>
              <a:t>жінки</a:t>
            </a:r>
            <a:r>
              <a:rPr lang="ru-RU" dirty="0" smtClean="0"/>
              <a:t>, яка </a:t>
            </a:r>
            <a:r>
              <a:rPr lang="ru-RU" dirty="0" err="1" smtClean="0"/>
              <a:t>користується</a:t>
            </a:r>
            <a:r>
              <a:rPr lang="ru-RU" dirty="0" smtClean="0"/>
              <a:t> в </a:t>
            </a:r>
            <a:r>
              <a:rPr lang="ru-RU" dirty="0" err="1" smtClean="0"/>
              <a:t>будинку</a:t>
            </a:r>
            <a:r>
              <a:rPr lang="ru-RU" dirty="0" smtClean="0"/>
              <a:t> </a:t>
            </a:r>
            <a:r>
              <a:rPr lang="ru-RU" dirty="0" err="1" smtClean="0"/>
              <a:t>найбільшим</a:t>
            </a:r>
            <a:r>
              <a:rPr lang="ru-RU" dirty="0" smtClean="0"/>
              <a:t> </a:t>
            </a:r>
            <a:r>
              <a:rPr lang="ru-RU" dirty="0" err="1" smtClean="0"/>
              <a:t>впливом</a:t>
            </a:r>
            <a:r>
              <a:rPr lang="ru-RU" dirty="0" smtClean="0"/>
              <a:t>.» </a:t>
            </a:r>
            <a:r>
              <a:rPr lang="ru-RU" dirty="0" err="1" smtClean="0"/>
              <a:t>Луїза</a:t>
            </a:r>
            <a:r>
              <a:rPr lang="ru-RU" dirty="0" smtClean="0"/>
              <a:t> </a:t>
            </a:r>
            <a:r>
              <a:rPr lang="ru-RU" dirty="0" err="1" smtClean="0"/>
              <a:t>нічого</a:t>
            </a:r>
            <a:r>
              <a:rPr lang="ru-RU" dirty="0" smtClean="0"/>
              <a:t> не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змінити</a:t>
            </a:r>
            <a:r>
              <a:rPr lang="ru-RU" dirty="0" smtClean="0"/>
              <a:t> у </a:t>
            </a:r>
            <a:r>
              <a:rPr lang="ru-RU" dirty="0" err="1" smtClean="0"/>
              <a:t>власній</a:t>
            </a:r>
            <a:r>
              <a:rPr lang="ru-RU" dirty="0" smtClean="0"/>
              <a:t> </a:t>
            </a:r>
            <a:r>
              <a:rPr lang="ru-RU" dirty="0" err="1" smtClean="0"/>
              <a:t>долі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бажання</a:t>
            </a:r>
            <a:r>
              <a:rPr lang="ru-RU" dirty="0" smtClean="0"/>
              <a:t> </a:t>
            </a:r>
            <a:r>
              <a:rPr lang="ru-RU" dirty="0" err="1" smtClean="0"/>
              <a:t>щастя</a:t>
            </a:r>
            <a:r>
              <a:rPr lang="ru-RU" dirty="0" smtClean="0"/>
              <a:t> </a:t>
            </a:r>
            <a:r>
              <a:rPr lang="ru-RU" dirty="0" err="1" smtClean="0"/>
              <a:t>виявляється</a:t>
            </a:r>
            <a:r>
              <a:rPr lang="ru-RU" dirty="0" smtClean="0"/>
              <a:t> </a:t>
            </a:r>
            <a:r>
              <a:rPr lang="ru-RU" dirty="0" err="1" smtClean="0"/>
              <a:t>непоборним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3116"/>
            <a:ext cx="7429552" cy="38576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err="1" smtClean="0"/>
              <a:t>Любовне</a:t>
            </a:r>
            <a:r>
              <a:rPr lang="ru-RU" dirty="0" smtClean="0"/>
              <a:t> безумство </a:t>
            </a:r>
            <a:r>
              <a:rPr lang="ru-RU" dirty="0" err="1" smtClean="0"/>
              <a:t>пробуджує</a:t>
            </a:r>
            <a:r>
              <a:rPr lang="ru-RU" dirty="0" smtClean="0"/>
              <a:t> в </a:t>
            </a:r>
            <a:r>
              <a:rPr lang="ru-RU" dirty="0" err="1" smtClean="0"/>
              <a:t>ній</a:t>
            </a:r>
            <a:r>
              <a:rPr lang="ru-RU" dirty="0" smtClean="0"/>
              <a:t> силу духу, про яку вона </a:t>
            </a:r>
            <a:r>
              <a:rPr lang="ru-RU" dirty="0" err="1" smtClean="0"/>
              <a:t>раніше</a:t>
            </a:r>
            <a:r>
              <a:rPr lang="ru-RU" dirty="0" smtClean="0"/>
              <a:t> не </a:t>
            </a:r>
            <a:r>
              <a:rPr lang="ru-RU" dirty="0" err="1" smtClean="0"/>
              <a:t>підозрювала</a:t>
            </a:r>
            <a:r>
              <a:rPr lang="ru-RU" dirty="0" smtClean="0"/>
              <a:t>.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вироку</a:t>
            </a:r>
            <a:r>
              <a:rPr lang="ru-RU" dirty="0" smtClean="0"/>
              <a:t> Жюльену </a:t>
            </a:r>
            <a:r>
              <a:rPr lang="ru-RU" dirty="0" err="1" smtClean="0"/>
              <a:t>пані</a:t>
            </a:r>
            <a:r>
              <a:rPr lang="ru-RU" dirty="0" smtClean="0"/>
              <a:t> де </a:t>
            </a:r>
            <a:r>
              <a:rPr lang="ru-RU" dirty="0" err="1" smtClean="0"/>
              <a:t>Реналь</a:t>
            </a:r>
            <a:r>
              <a:rPr lang="ru-RU" dirty="0" smtClean="0"/>
              <a:t> </a:t>
            </a:r>
            <a:r>
              <a:rPr lang="ru-RU" dirty="0" err="1" smtClean="0"/>
              <a:t>домагається</a:t>
            </a:r>
            <a:r>
              <a:rPr lang="ru-RU" dirty="0" smtClean="0"/>
              <a:t> </a:t>
            </a:r>
            <a:r>
              <a:rPr lang="ru-RU" dirty="0" err="1" smtClean="0"/>
              <a:t>зустрічі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засудженим</a:t>
            </a:r>
            <a:r>
              <a:rPr lang="ru-RU" dirty="0" smtClean="0"/>
              <a:t> на страту </a:t>
            </a:r>
            <a:r>
              <a:rPr lang="ru-RU" dirty="0" err="1" smtClean="0"/>
              <a:t>коханим</a:t>
            </a:r>
            <a:r>
              <a:rPr lang="ru-RU" dirty="0" smtClean="0"/>
              <a:t>. </a:t>
            </a:r>
            <a:r>
              <a:rPr lang="ru-RU" dirty="0" err="1" smtClean="0"/>
              <a:t>Жюльєн</a:t>
            </a:r>
            <a:r>
              <a:rPr lang="ru-RU" dirty="0" smtClean="0"/>
              <a:t> </a:t>
            </a:r>
            <a:r>
              <a:rPr lang="ru-RU" dirty="0" err="1" smtClean="0"/>
              <a:t>повертається</a:t>
            </a:r>
            <a:r>
              <a:rPr lang="ru-RU" dirty="0" smtClean="0"/>
              <a:t> в </a:t>
            </a:r>
            <a:r>
              <a:rPr lang="ru-RU" dirty="0" err="1" smtClean="0"/>
              <a:t>своїх</a:t>
            </a:r>
            <a:r>
              <a:rPr lang="ru-RU" dirty="0" smtClean="0"/>
              <a:t> </a:t>
            </a:r>
            <a:r>
              <a:rPr lang="ru-RU" dirty="0" err="1" smtClean="0"/>
              <a:t>почуття</a:t>
            </a:r>
            <a:r>
              <a:rPr lang="ru-RU" dirty="0" smtClean="0"/>
              <a:t> до </a:t>
            </a:r>
            <a:r>
              <a:rPr lang="ru-RU" dirty="0" err="1" smtClean="0"/>
              <a:t>Луїзи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в </a:t>
            </a:r>
            <a:r>
              <a:rPr lang="ru-RU" dirty="0" err="1" smtClean="0"/>
              <a:t>кінці</a:t>
            </a:r>
            <a:r>
              <a:rPr lang="ru-RU" dirty="0" smtClean="0"/>
              <a:t> </a:t>
            </a:r>
            <a:r>
              <a:rPr lang="ru-RU" dirty="0" err="1" smtClean="0"/>
              <a:t>життєвого</a:t>
            </a:r>
            <a:r>
              <a:rPr lang="ru-RU" dirty="0" smtClean="0"/>
              <a:t> шляху «</a:t>
            </a:r>
            <a:r>
              <a:rPr lang="ru-RU" dirty="0" err="1" smtClean="0"/>
              <a:t>потягнуло</a:t>
            </a:r>
            <a:r>
              <a:rPr lang="ru-RU" dirty="0" smtClean="0"/>
              <a:t> до </a:t>
            </a:r>
            <a:r>
              <a:rPr lang="ru-RU" dirty="0" err="1" smtClean="0"/>
              <a:t>незлобивості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простоті</a:t>
            </a:r>
            <a:r>
              <a:rPr lang="ru-RU" dirty="0" smtClean="0"/>
              <a:t>». </a:t>
            </a:r>
            <a:r>
              <a:rPr lang="ru-RU" dirty="0" err="1" smtClean="0"/>
              <a:t>Жюльєн</a:t>
            </a:r>
            <a:r>
              <a:rPr lang="ru-RU" dirty="0" smtClean="0"/>
              <a:t> </a:t>
            </a:r>
            <a:r>
              <a:rPr lang="ru-RU" dirty="0" err="1" smtClean="0"/>
              <a:t>немов</a:t>
            </a:r>
            <a:r>
              <a:rPr lang="ru-RU" dirty="0" smtClean="0"/>
              <a:t> </a:t>
            </a:r>
            <a:r>
              <a:rPr lang="ru-RU" dirty="0" err="1" smtClean="0"/>
              <a:t>сповідається</a:t>
            </a:r>
            <a:r>
              <a:rPr lang="ru-RU" dirty="0" smtClean="0"/>
              <a:t> </a:t>
            </a:r>
            <a:r>
              <a:rPr lang="ru-RU" dirty="0" err="1" smtClean="0"/>
              <a:t>пані</a:t>
            </a:r>
            <a:r>
              <a:rPr lang="ru-RU" dirty="0" smtClean="0"/>
              <a:t> де </a:t>
            </a:r>
            <a:r>
              <a:rPr lang="ru-RU" dirty="0" err="1" smtClean="0"/>
              <a:t>Реналь</a:t>
            </a:r>
            <a:r>
              <a:rPr lang="ru-RU" dirty="0" smtClean="0"/>
              <a:t>: «У </a:t>
            </a:r>
            <a:r>
              <a:rPr lang="ru-RU" dirty="0" err="1" smtClean="0"/>
              <a:t>ті</a:t>
            </a:r>
            <a:r>
              <a:rPr lang="ru-RU" dirty="0" smtClean="0"/>
              <a:t> </a:t>
            </a:r>
            <a:r>
              <a:rPr lang="ru-RU" dirty="0" err="1" smtClean="0"/>
              <a:t>колишні</a:t>
            </a:r>
            <a:r>
              <a:rPr lang="ru-RU" dirty="0" smtClean="0"/>
              <a:t> </a:t>
            </a:r>
            <a:r>
              <a:rPr lang="ru-RU" dirty="0" err="1" smtClean="0"/>
              <a:t>часи</a:t>
            </a:r>
            <a:r>
              <a:rPr lang="ru-RU" dirty="0" smtClean="0"/>
              <a:t>, коли ми бродили </a:t>
            </a:r>
            <a:r>
              <a:rPr lang="ru-RU" dirty="0" err="1" smtClean="0"/>
              <a:t>з</a:t>
            </a:r>
            <a:r>
              <a:rPr lang="ru-RU" dirty="0" smtClean="0"/>
              <a:t> тобою в </a:t>
            </a:r>
            <a:r>
              <a:rPr lang="ru-RU" dirty="0" err="1" smtClean="0"/>
              <a:t>вержійскіх</a:t>
            </a:r>
            <a:r>
              <a:rPr lang="ru-RU" dirty="0" smtClean="0"/>
              <a:t> </a:t>
            </a:r>
            <a:r>
              <a:rPr lang="ru-RU" dirty="0" err="1" smtClean="0"/>
              <a:t>лісах</a:t>
            </a:r>
            <a:r>
              <a:rPr lang="ru-RU" dirty="0" smtClean="0"/>
              <a:t>, я </a:t>
            </a:r>
            <a:r>
              <a:rPr lang="ru-RU" dirty="0" err="1" smtClean="0"/>
              <a:t>міг</a:t>
            </a:r>
            <a:r>
              <a:rPr lang="ru-RU" dirty="0" smtClean="0"/>
              <a:t> </a:t>
            </a:r>
            <a:r>
              <a:rPr lang="ru-RU" dirty="0" err="1" smtClean="0"/>
              <a:t>би</a:t>
            </a:r>
            <a:r>
              <a:rPr lang="ru-RU" dirty="0" smtClean="0"/>
              <a:t> бути </a:t>
            </a:r>
            <a:r>
              <a:rPr lang="ru-RU" dirty="0" err="1" smtClean="0"/>
              <a:t>такий</a:t>
            </a:r>
            <a:r>
              <a:rPr lang="ru-RU" dirty="0" smtClean="0"/>
              <a:t> </a:t>
            </a:r>
            <a:r>
              <a:rPr lang="ru-RU" dirty="0" err="1" smtClean="0"/>
              <a:t>щасливий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бурхливе</a:t>
            </a:r>
            <a:r>
              <a:rPr lang="ru-RU" dirty="0" smtClean="0"/>
              <a:t> </a:t>
            </a:r>
            <a:r>
              <a:rPr lang="ru-RU" dirty="0" err="1" smtClean="0"/>
              <a:t>честолюбство</a:t>
            </a:r>
            <a:r>
              <a:rPr lang="ru-RU" dirty="0" smtClean="0"/>
              <a:t> </a:t>
            </a:r>
            <a:r>
              <a:rPr lang="ru-RU" dirty="0" err="1" smtClean="0"/>
              <a:t>захоплювало</a:t>
            </a:r>
            <a:r>
              <a:rPr lang="ru-RU" dirty="0" smtClean="0"/>
              <a:t> мою душу в </a:t>
            </a:r>
            <a:r>
              <a:rPr lang="ru-RU" dirty="0" err="1" smtClean="0"/>
              <a:t>якісь</a:t>
            </a:r>
            <a:r>
              <a:rPr lang="ru-RU" dirty="0" smtClean="0"/>
              <a:t> </a:t>
            </a:r>
            <a:r>
              <a:rPr lang="ru-RU" dirty="0" err="1" smtClean="0"/>
              <a:t>невідомі</a:t>
            </a:r>
            <a:r>
              <a:rPr lang="ru-RU" dirty="0" smtClean="0"/>
              <a:t> </a:t>
            </a:r>
            <a:r>
              <a:rPr lang="ru-RU" dirty="0" err="1" smtClean="0"/>
              <a:t>далі</a:t>
            </a:r>
            <a:r>
              <a:rPr lang="ru-RU" dirty="0" smtClean="0"/>
              <a:t>. </a:t>
            </a:r>
            <a:r>
              <a:rPr lang="ru-RU" dirty="0" err="1" smtClean="0"/>
              <a:t>Замість</a:t>
            </a:r>
            <a:r>
              <a:rPr lang="ru-RU" dirty="0" smtClean="0"/>
              <a:t> того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притиснути</a:t>
            </a:r>
            <a:r>
              <a:rPr lang="ru-RU" dirty="0" smtClean="0"/>
              <a:t> до </a:t>
            </a:r>
            <a:r>
              <a:rPr lang="ru-RU" dirty="0" err="1" smtClean="0"/>
              <a:t>серця</a:t>
            </a:r>
            <a:r>
              <a:rPr lang="ru-RU" dirty="0" smtClean="0"/>
              <a:t> </a:t>
            </a:r>
            <a:r>
              <a:rPr lang="ru-RU" dirty="0" err="1" smtClean="0"/>
              <a:t>цю</a:t>
            </a:r>
            <a:r>
              <a:rPr lang="ru-RU" dirty="0" smtClean="0"/>
              <a:t> </a:t>
            </a:r>
            <a:r>
              <a:rPr lang="ru-RU" dirty="0" err="1" smtClean="0"/>
              <a:t>чарівну</a:t>
            </a:r>
            <a:r>
              <a:rPr lang="ru-RU" dirty="0" smtClean="0"/>
              <a:t> ручку, яка </a:t>
            </a:r>
            <a:r>
              <a:rPr lang="ru-RU" dirty="0" err="1" smtClean="0"/>
              <a:t>була</a:t>
            </a:r>
            <a:r>
              <a:rPr lang="ru-RU" dirty="0" smtClean="0"/>
              <a:t> так </a:t>
            </a:r>
            <a:r>
              <a:rPr lang="ru-RU" dirty="0" err="1" smtClean="0"/>
              <a:t>близько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губ </a:t>
            </a:r>
            <a:r>
              <a:rPr lang="ru-RU" dirty="0" err="1" smtClean="0"/>
              <a:t>моїх</a:t>
            </a:r>
            <a:r>
              <a:rPr lang="ru-RU" dirty="0" smtClean="0"/>
              <a:t>, я дозволяв </a:t>
            </a:r>
            <a:r>
              <a:rPr lang="ru-RU" dirty="0" err="1" smtClean="0"/>
              <a:t>майбутньому</a:t>
            </a:r>
            <a:r>
              <a:rPr lang="ru-RU" dirty="0" smtClean="0"/>
              <a:t> </a:t>
            </a:r>
            <a:r>
              <a:rPr lang="ru-RU" dirty="0" err="1" smtClean="0"/>
              <a:t>забирати</a:t>
            </a:r>
            <a:r>
              <a:rPr lang="ru-RU" dirty="0" smtClean="0"/>
              <a:t> мене </a:t>
            </a:r>
            <a:r>
              <a:rPr lang="ru-RU" dirty="0" err="1" smtClean="0"/>
              <a:t>від</a:t>
            </a:r>
            <a:r>
              <a:rPr lang="ru-RU" dirty="0" smtClean="0"/>
              <a:t> тебе; я весь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поглинутий</a:t>
            </a:r>
            <a:r>
              <a:rPr lang="ru-RU" dirty="0" smtClean="0"/>
              <a:t> </a:t>
            </a:r>
            <a:r>
              <a:rPr lang="ru-RU" dirty="0" err="1" smtClean="0"/>
              <a:t>незліченними</a:t>
            </a:r>
            <a:r>
              <a:rPr lang="ru-RU" dirty="0" smtClean="0"/>
              <a:t> битвами,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мав</a:t>
            </a:r>
            <a:r>
              <a:rPr lang="ru-RU" dirty="0" smtClean="0"/>
              <a:t> </a:t>
            </a:r>
            <a:r>
              <a:rPr lang="ru-RU" dirty="0" err="1" smtClean="0"/>
              <a:t>вийти</a:t>
            </a:r>
            <a:r>
              <a:rPr lang="ru-RU" dirty="0" smtClean="0"/>
              <a:t> </a:t>
            </a:r>
            <a:r>
              <a:rPr lang="ru-RU" dirty="0" err="1" smtClean="0"/>
              <a:t>переможцем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завоювати</a:t>
            </a:r>
            <a:r>
              <a:rPr lang="ru-RU" dirty="0" smtClean="0"/>
              <a:t> </a:t>
            </a:r>
            <a:r>
              <a:rPr lang="ru-RU" dirty="0" err="1" smtClean="0"/>
              <a:t>якесь</a:t>
            </a:r>
            <a:r>
              <a:rPr lang="ru-RU" dirty="0" smtClean="0"/>
              <a:t> </a:t>
            </a:r>
            <a:r>
              <a:rPr lang="ru-RU" dirty="0" err="1" smtClean="0"/>
              <a:t>нечуване</a:t>
            </a:r>
            <a:r>
              <a:rPr lang="ru-RU" dirty="0" smtClean="0"/>
              <a:t> становище … </a:t>
            </a:r>
            <a:r>
              <a:rPr lang="ru-RU" dirty="0" err="1" smtClean="0"/>
              <a:t>Ні</a:t>
            </a:r>
            <a:r>
              <a:rPr lang="ru-RU" dirty="0" smtClean="0"/>
              <a:t>, я, напевно, так </a:t>
            </a:r>
            <a:r>
              <a:rPr lang="ru-RU" dirty="0" err="1" smtClean="0"/>
              <a:t>би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помер, не </a:t>
            </a:r>
            <a:r>
              <a:rPr lang="ru-RU" dirty="0" err="1" smtClean="0"/>
              <a:t>дізнавшись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таке</a:t>
            </a:r>
            <a:r>
              <a:rPr lang="ru-RU" dirty="0" smtClean="0"/>
              <a:t> </a:t>
            </a:r>
            <a:r>
              <a:rPr lang="ru-RU" dirty="0" err="1" smtClean="0"/>
              <a:t>щастя</a:t>
            </a:r>
            <a:r>
              <a:rPr lang="ru-RU" dirty="0" smtClean="0"/>
              <a:t>, </a:t>
            </a:r>
            <a:r>
              <a:rPr lang="ru-RU" dirty="0" err="1" smtClean="0"/>
              <a:t>якби</a:t>
            </a:r>
            <a:r>
              <a:rPr lang="ru-RU" dirty="0" smtClean="0"/>
              <a:t> </a:t>
            </a:r>
            <a:r>
              <a:rPr lang="ru-RU" dirty="0" err="1" smtClean="0"/>
              <a:t>ви</a:t>
            </a:r>
            <a:r>
              <a:rPr lang="ru-RU" dirty="0" smtClean="0"/>
              <a:t> </a:t>
            </a:r>
            <a:r>
              <a:rPr lang="ru-RU" dirty="0" err="1" smtClean="0"/>
              <a:t>не</a:t>
            </a:r>
            <a:r>
              <a:rPr lang="ru-RU" dirty="0" smtClean="0"/>
              <a:t> </a:t>
            </a:r>
            <a:r>
              <a:rPr lang="ru-RU" dirty="0" err="1" smtClean="0"/>
              <a:t>прийшли</a:t>
            </a:r>
            <a:r>
              <a:rPr lang="ru-RU" dirty="0" smtClean="0"/>
              <a:t> до мене </a:t>
            </a:r>
            <a:r>
              <a:rPr lang="ru-RU" dirty="0" err="1" smtClean="0"/>
              <a:t>сюди</a:t>
            </a:r>
            <a:r>
              <a:rPr lang="ru-RU" dirty="0" smtClean="0"/>
              <a:t>, в </a:t>
            </a:r>
            <a:r>
              <a:rPr lang="ru-RU" dirty="0" err="1" smtClean="0"/>
              <a:t>в’язницю</a:t>
            </a:r>
            <a:r>
              <a:rPr lang="ru-RU" dirty="0" smtClean="0"/>
              <a:t> ».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err="1" smtClean="0"/>
              <a:t>Почуття</a:t>
            </a:r>
            <a:r>
              <a:rPr lang="ru-RU" sz="2400" dirty="0" smtClean="0"/>
              <a:t> горя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втрати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настільки</a:t>
            </a:r>
            <a:r>
              <a:rPr lang="ru-RU" sz="2400" dirty="0" smtClean="0"/>
              <a:t> </a:t>
            </a:r>
            <a:r>
              <a:rPr lang="ru-RU" sz="2400" dirty="0" err="1" smtClean="0"/>
              <a:t>велике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через три </a:t>
            </a:r>
            <a:r>
              <a:rPr lang="ru-RU" sz="2400" dirty="0" err="1" smtClean="0"/>
              <a:t>дні</a:t>
            </a:r>
            <a:r>
              <a:rPr lang="ru-RU" sz="2400" dirty="0" smtClean="0"/>
              <a:t> </a:t>
            </a:r>
            <a:r>
              <a:rPr lang="ru-RU" sz="2400" dirty="0" err="1" smtClean="0"/>
              <a:t>після</a:t>
            </a:r>
            <a:r>
              <a:rPr lang="ru-RU" sz="2400" dirty="0" smtClean="0"/>
              <a:t> </a:t>
            </a:r>
            <a:r>
              <a:rPr lang="ru-RU" sz="2400" dirty="0" err="1" smtClean="0"/>
              <a:t>страти</a:t>
            </a:r>
            <a:r>
              <a:rPr lang="ru-RU" sz="2400" dirty="0" smtClean="0"/>
              <a:t> Сореля </a:t>
            </a:r>
            <a:r>
              <a:rPr lang="ru-RU" sz="2400" dirty="0" err="1" smtClean="0"/>
              <a:t>пані</a:t>
            </a:r>
            <a:r>
              <a:rPr lang="ru-RU" sz="2400" dirty="0" smtClean="0"/>
              <a:t> де </a:t>
            </a:r>
            <a:r>
              <a:rPr lang="ru-RU" sz="2400" dirty="0" err="1" smtClean="0"/>
              <a:t>Реналь</a:t>
            </a:r>
            <a:r>
              <a:rPr lang="ru-RU" sz="2400" dirty="0" smtClean="0"/>
              <a:t> </a:t>
            </a:r>
            <a:r>
              <a:rPr lang="ru-RU" sz="2400" dirty="0" err="1" smtClean="0"/>
              <a:t>помирає</a:t>
            </a:r>
            <a:r>
              <a:rPr lang="ru-RU" sz="2400" dirty="0" smtClean="0"/>
              <a:t>, </a:t>
            </a:r>
            <a:r>
              <a:rPr lang="ru-RU" sz="2400" dirty="0" err="1" smtClean="0"/>
              <a:t>обіймаючи</a:t>
            </a:r>
            <a:r>
              <a:rPr lang="ru-RU" sz="2400" dirty="0" smtClean="0"/>
              <a:t> </a:t>
            </a:r>
            <a:r>
              <a:rPr lang="ru-RU" sz="2400" dirty="0" err="1" smtClean="0"/>
              <a:t>своїх</a:t>
            </a:r>
            <a:r>
              <a:rPr lang="ru-RU" sz="2400" dirty="0" smtClean="0"/>
              <a:t> </a:t>
            </a:r>
            <a:r>
              <a:rPr lang="ru-RU" sz="2400" dirty="0" err="1" smtClean="0"/>
              <a:t>дітей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142984"/>
            <a:ext cx="7643866" cy="838216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Порівняння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Пані</a:t>
            </a:r>
            <a:r>
              <a:rPr lang="ru-RU" sz="2800" dirty="0" smtClean="0"/>
              <a:t> де </a:t>
            </a:r>
            <a:r>
              <a:rPr lang="ru-RU" sz="2800" dirty="0" err="1" smtClean="0"/>
              <a:t>Реналь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Матильди</a:t>
            </a:r>
            <a:r>
              <a:rPr lang="ru-RU" sz="2800" dirty="0" smtClean="0"/>
              <a:t> </a:t>
            </a:r>
            <a:r>
              <a:rPr lang="ru-RU" sz="2800" dirty="0" err="1" smtClean="0"/>
              <a:t>де</a:t>
            </a:r>
            <a:r>
              <a:rPr lang="ru-RU" sz="2800" dirty="0" smtClean="0"/>
              <a:t> </a:t>
            </a:r>
            <a:r>
              <a:rPr lang="ru-RU" sz="2800" dirty="0" err="1" smtClean="0"/>
              <a:t>Ла-Моль</a:t>
            </a:r>
            <a:r>
              <a:rPr lang="ru-RU" sz="2800" dirty="0" smtClean="0"/>
              <a:t> 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438400"/>
            <a:ext cx="6843738" cy="3490930"/>
          </a:xfrm>
        </p:spPr>
        <p:txBody>
          <a:bodyPr/>
          <a:lstStyle/>
          <a:p>
            <a:pPr>
              <a:buNone/>
            </a:pPr>
            <a:r>
              <a:rPr lang="ru-RU" sz="2000" dirty="0" err="1" smtClean="0"/>
              <a:t>Пані</a:t>
            </a:r>
            <a:r>
              <a:rPr lang="ru-RU" sz="2000" dirty="0" smtClean="0"/>
              <a:t> де </a:t>
            </a:r>
            <a:r>
              <a:rPr lang="ru-RU" sz="2000" dirty="0" err="1" smtClean="0"/>
              <a:t>Реналь</a:t>
            </a:r>
            <a:r>
              <a:rPr lang="ru-RU" sz="2000" dirty="0" smtClean="0"/>
              <a:t> не </a:t>
            </a:r>
            <a:r>
              <a:rPr lang="ru-RU" sz="2000" dirty="0" err="1" smtClean="0"/>
              <a:t>така</a:t>
            </a:r>
            <a:r>
              <a:rPr lang="ru-RU" sz="2000" dirty="0" smtClean="0"/>
              <a:t> </a:t>
            </a:r>
            <a:r>
              <a:rPr lang="ru-RU" sz="2000" dirty="0" err="1" smtClean="0"/>
              <a:t>вишукана</a:t>
            </a:r>
            <a:r>
              <a:rPr lang="ru-RU" sz="2000" dirty="0" smtClean="0"/>
              <a:t>, </a:t>
            </a:r>
            <a:r>
              <a:rPr lang="ru-RU" sz="2000" dirty="0" err="1" smtClean="0"/>
              <a:t>розумна</a:t>
            </a:r>
            <a:r>
              <a:rPr lang="ru-RU" sz="2000" dirty="0" smtClean="0"/>
              <a:t>, </a:t>
            </a:r>
            <a:r>
              <a:rPr lang="ru-RU" sz="2000" dirty="0" err="1" smtClean="0"/>
              <a:t>дотепна</a:t>
            </a:r>
            <a:r>
              <a:rPr lang="ru-RU" sz="2000" dirty="0" smtClean="0"/>
              <a:t>, як Матильда, </a:t>
            </a:r>
            <a:r>
              <a:rPr lang="ru-RU" sz="2000" dirty="0" err="1" smtClean="0"/>
              <a:t>але</a:t>
            </a:r>
            <a:r>
              <a:rPr lang="ru-RU" sz="2000" dirty="0" smtClean="0"/>
              <a:t> </a:t>
            </a:r>
            <a:r>
              <a:rPr lang="ru-RU" sz="2000" dirty="0" err="1" smtClean="0"/>
              <a:t>має</a:t>
            </a:r>
            <a:r>
              <a:rPr lang="ru-RU" sz="2000" dirty="0" smtClean="0"/>
              <a:t> </a:t>
            </a:r>
            <a:r>
              <a:rPr lang="ru-RU" sz="2000" dirty="0" err="1" smtClean="0"/>
              <a:t>перевагу</a:t>
            </a:r>
            <a:r>
              <a:rPr lang="ru-RU" sz="2000" dirty="0" smtClean="0"/>
              <a:t> над нею, </a:t>
            </a:r>
            <a:r>
              <a:rPr lang="ru-RU" sz="2000" dirty="0" err="1" smtClean="0"/>
              <a:t>значно</a:t>
            </a:r>
            <a:r>
              <a:rPr lang="ru-RU" sz="2000" dirty="0" smtClean="0"/>
              <a:t> </a:t>
            </a:r>
            <a:r>
              <a:rPr lang="ru-RU" sz="2000" dirty="0" err="1" smtClean="0"/>
              <a:t>важливішу</a:t>
            </a:r>
            <a:r>
              <a:rPr lang="ru-RU" sz="2000" dirty="0" smtClean="0"/>
              <a:t>,— </a:t>
            </a:r>
            <a:r>
              <a:rPr lang="ru-RU" sz="2000" dirty="0" err="1" smtClean="0"/>
              <a:t>уміє</a:t>
            </a:r>
            <a:r>
              <a:rPr lang="ru-RU" sz="2000" dirty="0" smtClean="0"/>
              <a:t> </a:t>
            </a:r>
            <a:r>
              <a:rPr lang="ru-RU" sz="2000" dirty="0" err="1" smtClean="0"/>
              <a:t>самовіддано</a:t>
            </a:r>
            <a:r>
              <a:rPr lang="ru-RU" sz="2000" dirty="0" smtClean="0"/>
              <a:t> </a:t>
            </a:r>
            <a:r>
              <a:rPr lang="ru-RU" sz="2000" dirty="0" err="1" smtClean="0"/>
              <a:t>кохати</a:t>
            </a:r>
            <a:r>
              <a:rPr lang="ru-RU" sz="2000" dirty="0" smtClean="0"/>
              <a:t>. Матильда — дочка </a:t>
            </a:r>
            <a:r>
              <a:rPr lang="ru-RU" sz="2000" dirty="0" err="1" smtClean="0"/>
              <a:t>маркіза</a:t>
            </a:r>
            <a:r>
              <a:rPr lang="ru-RU" sz="2000" dirty="0" smtClean="0"/>
              <a:t> </a:t>
            </a:r>
            <a:r>
              <a:rPr lang="ru-RU" sz="2000" dirty="0" err="1" smtClean="0"/>
              <a:t>зі</a:t>
            </a:r>
            <a:r>
              <a:rPr lang="ru-RU" sz="2000" dirty="0" smtClean="0"/>
              <a:t> </a:t>
            </a:r>
            <a:r>
              <a:rPr lang="ru-RU" sz="2000" dirty="0" err="1" smtClean="0"/>
              <a:t>звичками</a:t>
            </a:r>
            <a:r>
              <a:rPr lang="ru-RU" sz="2000" dirty="0" smtClean="0"/>
              <a:t> </a:t>
            </a:r>
            <a:r>
              <a:rPr lang="ru-RU" sz="2000" dirty="0" err="1" smtClean="0"/>
              <a:t>нещирості</a:t>
            </a:r>
            <a:r>
              <a:rPr lang="ru-RU" sz="2000" dirty="0" smtClean="0"/>
              <a:t>, </a:t>
            </a:r>
            <a:r>
              <a:rPr lang="ru-RU" sz="2000" dirty="0" err="1" smtClean="0"/>
              <a:t>гри</a:t>
            </a:r>
            <a:r>
              <a:rPr lang="ru-RU" sz="2000" dirty="0" smtClean="0"/>
              <a:t>, </a:t>
            </a:r>
            <a:r>
              <a:rPr lang="ru-RU" sz="2000" dirty="0" err="1" smtClean="0"/>
              <a:t>позування</a:t>
            </a:r>
            <a:r>
              <a:rPr lang="ru-RU" sz="2000" dirty="0" smtClean="0"/>
              <a:t>, вона горда, </a:t>
            </a:r>
            <a:r>
              <a:rPr lang="ru-RU" sz="2000" dirty="0" err="1" smtClean="0"/>
              <a:t>самолюбна</a:t>
            </a:r>
            <a:r>
              <a:rPr lang="ru-RU" sz="2000" dirty="0" smtClean="0"/>
              <a:t>, </a:t>
            </a:r>
            <a:r>
              <a:rPr lang="ru-RU" sz="2000" dirty="0" err="1" smtClean="0"/>
              <a:t>переконана</a:t>
            </a:r>
            <a:r>
              <a:rPr lang="ru-RU" sz="2000" dirty="0" smtClean="0"/>
              <a:t> в </a:t>
            </a:r>
            <a:r>
              <a:rPr lang="ru-RU" sz="2000" dirty="0" err="1" smtClean="0"/>
              <a:t>своїй</a:t>
            </a:r>
            <a:r>
              <a:rPr lang="ru-RU" sz="2000" dirty="0" smtClean="0"/>
              <a:t> </a:t>
            </a:r>
            <a:r>
              <a:rPr lang="ru-RU" sz="2000" dirty="0" err="1" smtClean="0"/>
              <a:t>перевазі</a:t>
            </a:r>
            <a:r>
              <a:rPr lang="ru-RU" sz="2000" dirty="0" smtClean="0"/>
              <a:t> над людьми (</a:t>
            </a:r>
            <a:r>
              <a:rPr lang="ru-RU" sz="2000" dirty="0" err="1" smtClean="0"/>
              <a:t>іноді</a:t>
            </a:r>
            <a:r>
              <a:rPr lang="ru-RU" sz="2000" dirty="0" smtClean="0"/>
              <a:t> </a:t>
            </a:r>
            <a:r>
              <a:rPr lang="ru-RU" sz="2000" dirty="0" err="1" smtClean="0"/>
              <a:t>навіть</a:t>
            </a:r>
            <a:r>
              <a:rPr lang="ru-RU" sz="2000" dirty="0" smtClean="0"/>
              <a:t> </a:t>
            </a:r>
            <a:r>
              <a:rPr lang="ru-RU" sz="2000" dirty="0" err="1" smtClean="0"/>
              <a:t>жорстока</a:t>
            </a:r>
            <a:r>
              <a:rPr lang="ru-RU" sz="2000" dirty="0" smtClean="0"/>
              <a:t>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безжальна</a:t>
            </a:r>
            <a:r>
              <a:rPr lang="ru-RU" sz="2000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orivnyann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0"/>
            <a:ext cx="8215370" cy="685800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924944"/>
            <a:ext cx="6400800" cy="685800"/>
          </a:xfrm>
        </p:spPr>
        <p:txBody>
          <a:bodyPr/>
          <a:lstStyle/>
          <a:p>
            <a:r>
              <a:rPr lang="ru-RU" dirty="0" err="1" smtClean="0"/>
              <a:t>Дяку</a:t>
            </a:r>
            <a:r>
              <a:rPr lang="uk-UA" dirty="0" err="1" smtClean="0"/>
              <a:t>ємо</a:t>
            </a:r>
            <a:r>
              <a:rPr lang="uk-UA" dirty="0" smtClean="0"/>
              <a:t>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435973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Матильда де </a:t>
            </a:r>
            <a:r>
              <a:rPr lang="uk-UA" dirty="0" err="1" smtClean="0"/>
              <a:t>ла-моль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060848"/>
            <a:ext cx="6400800" cy="3048001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dirty="0"/>
              <a:t>Матильда — дочка </a:t>
            </a:r>
            <a:r>
              <a:rPr lang="ru-RU" dirty="0" err="1"/>
              <a:t>маркіза</a:t>
            </a:r>
            <a:r>
              <a:rPr lang="ru-RU" dirty="0"/>
              <a:t> де Ла-Моля, на службу до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надійшов</a:t>
            </a:r>
            <a:r>
              <a:rPr lang="ru-RU" dirty="0"/>
              <a:t> </a:t>
            </a:r>
            <a:r>
              <a:rPr lang="ru-RU" dirty="0" err="1"/>
              <a:t>головний</a:t>
            </a:r>
            <a:r>
              <a:rPr lang="ru-RU" dirty="0"/>
              <a:t> герой роману </a:t>
            </a:r>
            <a:r>
              <a:rPr lang="ru-RU" dirty="0" err="1"/>
              <a:t>Жюльєн</a:t>
            </a:r>
            <a:r>
              <a:rPr lang="ru-RU" dirty="0"/>
              <a:t> Сорель. Матильда є </a:t>
            </a:r>
            <a:r>
              <a:rPr lang="ru-RU" dirty="0" err="1"/>
              <a:t>найбагатшою</a:t>
            </a:r>
            <a:r>
              <a:rPr lang="ru-RU" dirty="0"/>
              <a:t> </a:t>
            </a:r>
            <a:r>
              <a:rPr lang="ru-RU" dirty="0" err="1"/>
              <a:t>спадкоємицею</a:t>
            </a:r>
            <a:r>
              <a:rPr lang="ru-RU" dirty="0"/>
              <a:t> в Сен-</a:t>
            </a:r>
            <a:r>
              <a:rPr lang="ru-RU" dirty="0" err="1"/>
              <a:t>Жерменському</a:t>
            </a:r>
            <a:r>
              <a:rPr lang="ru-RU" dirty="0"/>
              <a:t> </a:t>
            </a:r>
            <a:r>
              <a:rPr lang="ru-RU" dirty="0" err="1"/>
              <a:t>передмісті</a:t>
            </a:r>
            <a:r>
              <a:rPr lang="ru-RU" dirty="0"/>
              <a:t>.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любов</a:t>
            </a:r>
            <a:r>
              <a:rPr lang="ru-RU" dirty="0"/>
              <a:t> до плебея </a:t>
            </a:r>
            <a:r>
              <a:rPr lang="ru-RU" dirty="0" err="1"/>
              <a:t>Жюльєна</a:t>
            </a:r>
            <a:r>
              <a:rPr lang="ru-RU" dirty="0"/>
              <a:t> Сореля </a:t>
            </a:r>
            <a:r>
              <a:rPr lang="ru-RU" dirty="0" err="1"/>
              <a:t>виникла</a:t>
            </a:r>
            <a:r>
              <a:rPr lang="ru-RU" dirty="0"/>
              <a:t> як результат </a:t>
            </a:r>
            <a:r>
              <a:rPr lang="ru-RU" dirty="0" err="1"/>
              <a:t>неприйняття</a:t>
            </a:r>
            <a:r>
              <a:rPr lang="ru-RU" dirty="0"/>
              <a:t> </a:t>
            </a:r>
            <a:r>
              <a:rPr lang="ru-RU" dirty="0" err="1"/>
              <a:t>молодих</a:t>
            </a:r>
            <a:r>
              <a:rPr lang="ru-RU" dirty="0"/>
              <a:t> людей </a:t>
            </a:r>
            <a:r>
              <a:rPr lang="ru-RU" dirty="0" err="1"/>
              <a:t>її</a:t>
            </a:r>
            <a:r>
              <a:rPr lang="ru-RU" dirty="0"/>
              <a:t> кола з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дрібними</a:t>
            </a:r>
            <a:r>
              <a:rPr lang="ru-RU" dirty="0"/>
              <a:t> </a:t>
            </a:r>
            <a:r>
              <a:rPr lang="ru-RU" dirty="0" err="1"/>
              <a:t>пристрастями</a:t>
            </a:r>
            <a:r>
              <a:rPr lang="ru-RU" dirty="0"/>
              <a:t>, </a:t>
            </a:r>
            <a:r>
              <a:rPr lang="ru-RU" dirty="0" err="1"/>
              <a:t>дріб’язковими</a:t>
            </a:r>
            <a:r>
              <a:rPr lang="ru-RU" dirty="0"/>
              <a:t> душами. </a:t>
            </a:r>
            <a:r>
              <a:rPr lang="ru-RU" dirty="0" err="1"/>
              <a:t>Героїня</a:t>
            </a:r>
            <a:r>
              <a:rPr lang="ru-RU" dirty="0"/>
              <a:t> </a:t>
            </a:r>
            <a:r>
              <a:rPr lang="ru-RU" dirty="0" err="1"/>
              <a:t>нудьгувала</a:t>
            </a:r>
            <a:r>
              <a:rPr lang="ru-RU" dirty="0"/>
              <a:t>, </a:t>
            </a:r>
            <a:r>
              <a:rPr lang="ru-RU" dirty="0" err="1"/>
              <a:t>перебуваючи</a:t>
            </a:r>
            <a:r>
              <a:rPr lang="ru-RU" dirty="0"/>
              <a:t> в </a:t>
            </a:r>
            <a:r>
              <a:rPr lang="ru-RU" dirty="0" err="1"/>
              <a:t>оточенні</a:t>
            </a:r>
            <a:r>
              <a:rPr lang="ru-RU" dirty="0"/>
              <a:t> </a:t>
            </a:r>
            <a:r>
              <a:rPr lang="ru-RU" dirty="0" err="1"/>
              <a:t>бездоганно</a:t>
            </a:r>
            <a:r>
              <a:rPr lang="ru-RU" dirty="0"/>
              <a:t> </a:t>
            </a:r>
            <a:r>
              <a:rPr lang="ru-RU" dirty="0" err="1"/>
              <a:t>важливих</a:t>
            </a:r>
            <a:r>
              <a:rPr lang="ru-RU" dirty="0"/>
              <a:t> </a:t>
            </a:r>
            <a:r>
              <a:rPr lang="ru-RU" dirty="0" err="1"/>
              <a:t>маркізів</a:t>
            </a:r>
            <a:r>
              <a:rPr lang="ru-RU" dirty="0"/>
              <a:t> і </a:t>
            </a:r>
            <a:r>
              <a:rPr lang="ru-RU" dirty="0" err="1"/>
              <a:t>графів</a:t>
            </a:r>
            <a:r>
              <a:rPr lang="ru-RU" dirty="0"/>
              <a:t>. </a:t>
            </a:r>
            <a:r>
              <a:rPr lang="ru-RU" dirty="0" err="1"/>
              <a:t>Всі</a:t>
            </a:r>
            <a:r>
              <a:rPr lang="ru-RU" dirty="0"/>
              <a:t> вони </a:t>
            </a:r>
            <a:r>
              <a:rPr lang="ru-RU" dirty="0" err="1"/>
              <a:t>домагалися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руки, і </a:t>
            </a:r>
            <a:r>
              <a:rPr lang="ru-RU" dirty="0" err="1"/>
              <a:t>всі</a:t>
            </a:r>
            <a:r>
              <a:rPr lang="ru-RU" dirty="0"/>
              <a:t> вони ставали </a:t>
            </a:r>
            <a:r>
              <a:rPr lang="ru-RU" dirty="0" err="1"/>
              <a:t>об’єктами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насмішок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90263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16832"/>
            <a:ext cx="6400800" cy="3048001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1600" dirty="0"/>
              <a:t>Матильда, як і Жюльен, </a:t>
            </a:r>
            <a:r>
              <a:rPr lang="ru-RU" sz="1600" dirty="0" err="1"/>
              <a:t>презирливо</a:t>
            </a:r>
            <a:r>
              <a:rPr lang="ru-RU" sz="1600" dirty="0"/>
              <a:t> ставиться до </a:t>
            </a:r>
            <a:r>
              <a:rPr lang="ru-RU" sz="1600" dirty="0" err="1"/>
              <a:t>свого</a:t>
            </a:r>
            <a:r>
              <a:rPr lang="ru-RU" sz="1600" dirty="0"/>
              <a:t> </a:t>
            </a:r>
            <a:r>
              <a:rPr lang="ru-RU" sz="1600" dirty="0" err="1"/>
              <a:t>століття</a:t>
            </a:r>
            <a:r>
              <a:rPr lang="ru-RU" sz="1600" dirty="0"/>
              <a:t> і тужить по </a:t>
            </a:r>
            <a:r>
              <a:rPr lang="ru-RU" sz="1600" dirty="0" err="1"/>
              <a:t>духовній</a:t>
            </a:r>
            <a:r>
              <a:rPr lang="ru-RU" sz="1600" dirty="0"/>
              <a:t> </a:t>
            </a:r>
            <a:r>
              <a:rPr lang="ru-RU" sz="1600" dirty="0" err="1"/>
              <a:t>величі</a:t>
            </a:r>
            <a:r>
              <a:rPr lang="ru-RU" sz="1600" dirty="0"/>
              <a:t> </a:t>
            </a:r>
            <a:r>
              <a:rPr lang="ru-RU" sz="1600" dirty="0" err="1"/>
              <a:t>минулих</a:t>
            </a:r>
            <a:r>
              <a:rPr lang="ru-RU" sz="1600" dirty="0"/>
              <a:t> </a:t>
            </a:r>
            <a:r>
              <a:rPr lang="ru-RU" sz="1600" dirty="0" err="1"/>
              <a:t>сторіч</a:t>
            </a:r>
            <a:r>
              <a:rPr lang="ru-RU" sz="1600" dirty="0"/>
              <a:t>. Вона трепетно ​​</a:t>
            </a:r>
            <a:r>
              <a:rPr lang="ru-RU" sz="1600" dirty="0" err="1"/>
              <a:t>зберігає</a:t>
            </a:r>
            <a:r>
              <a:rPr lang="ru-RU" sz="1600" dirty="0"/>
              <a:t> в </a:t>
            </a:r>
            <a:r>
              <a:rPr lang="ru-RU" sz="1600" dirty="0" err="1"/>
              <a:t>пам’яті</a:t>
            </a:r>
            <a:r>
              <a:rPr lang="ru-RU" sz="1600" dirty="0"/>
              <a:t> </a:t>
            </a:r>
            <a:r>
              <a:rPr lang="ru-RU" sz="1600" dirty="0" err="1"/>
              <a:t>сімейний</a:t>
            </a:r>
            <a:r>
              <a:rPr lang="ru-RU" sz="1600" dirty="0"/>
              <a:t> </a:t>
            </a:r>
            <a:r>
              <a:rPr lang="ru-RU" sz="1600" dirty="0" err="1"/>
              <a:t>переказ</a:t>
            </a:r>
            <a:r>
              <a:rPr lang="ru-RU" sz="1600" dirty="0"/>
              <a:t> про </a:t>
            </a:r>
            <a:r>
              <a:rPr lang="ru-RU" sz="1600" dirty="0" err="1"/>
              <a:t>любов</a:t>
            </a:r>
            <a:r>
              <a:rPr lang="ru-RU" sz="1600" dirty="0"/>
              <a:t> </a:t>
            </a:r>
            <a:r>
              <a:rPr lang="ru-RU" sz="1600" dirty="0" err="1"/>
              <a:t>Маргарити</a:t>
            </a:r>
            <a:r>
              <a:rPr lang="ru-RU" sz="1600" dirty="0"/>
              <a:t> де Валуа, </a:t>
            </a:r>
            <a:r>
              <a:rPr lang="ru-RU" sz="1600" dirty="0" err="1"/>
              <a:t>що</a:t>
            </a:r>
            <a:r>
              <a:rPr lang="ru-RU" sz="1600" dirty="0"/>
              <a:t> стала </a:t>
            </a:r>
            <a:r>
              <a:rPr lang="ru-RU" sz="1600" dirty="0" err="1"/>
              <a:t>згодом</a:t>
            </a:r>
            <a:r>
              <a:rPr lang="ru-RU" sz="1600" dirty="0"/>
              <a:t> королевою </a:t>
            </a:r>
            <a:r>
              <a:rPr lang="ru-RU" sz="1600" dirty="0" err="1"/>
              <a:t>Наваррською</a:t>
            </a:r>
            <a:r>
              <a:rPr lang="ru-RU" sz="1600" dirty="0"/>
              <a:t>, до </a:t>
            </a:r>
            <a:r>
              <a:rPr lang="ru-RU" sz="1600" dirty="0" err="1"/>
              <a:t>Боніфасу</a:t>
            </a:r>
            <a:r>
              <a:rPr lang="ru-RU" sz="1600" dirty="0"/>
              <a:t> де Л</a:t>
            </a:r>
            <a:r>
              <a:rPr lang="en-US" sz="1600" dirty="0"/>
              <a:t>a-</a:t>
            </a:r>
            <a:r>
              <a:rPr lang="ru-RU" sz="1600" dirty="0"/>
              <a:t>Молю, </a:t>
            </a:r>
            <a:r>
              <a:rPr lang="ru-RU" sz="1600" dirty="0" err="1"/>
              <a:t>відважній</a:t>
            </a:r>
            <a:r>
              <a:rPr lang="ru-RU" sz="1600" dirty="0"/>
              <a:t> і </a:t>
            </a:r>
            <a:r>
              <a:rPr lang="ru-RU" sz="1600" dirty="0" err="1"/>
              <a:t>непересічній</a:t>
            </a:r>
            <a:r>
              <a:rPr lang="ru-RU" sz="1600" dirty="0"/>
              <a:t> </a:t>
            </a:r>
            <a:r>
              <a:rPr lang="ru-RU" sz="1600" dirty="0" err="1"/>
              <a:t>людині</a:t>
            </a:r>
            <a:r>
              <a:rPr lang="ru-RU" sz="1600" dirty="0"/>
              <a:t> </a:t>
            </a:r>
            <a:r>
              <a:rPr lang="ru-RU" sz="1600" dirty="0" err="1"/>
              <a:t>свого</a:t>
            </a:r>
            <a:r>
              <a:rPr lang="ru-RU" sz="1600" dirty="0"/>
              <a:t> часу. </a:t>
            </a:r>
            <a:r>
              <a:rPr lang="ru-RU" sz="1600" dirty="0" err="1"/>
              <a:t>Боніфас</a:t>
            </a:r>
            <a:r>
              <a:rPr lang="ru-RU" sz="1600" dirty="0"/>
              <a:t> </a:t>
            </a:r>
            <a:r>
              <a:rPr lang="ru-RU" sz="1600" dirty="0" err="1"/>
              <a:t>був</a:t>
            </a:r>
            <a:r>
              <a:rPr lang="ru-RU" sz="1600" dirty="0"/>
              <a:t> </a:t>
            </a:r>
            <a:r>
              <a:rPr lang="ru-RU" sz="1600" dirty="0" err="1"/>
              <a:t>страчений</a:t>
            </a:r>
            <a:r>
              <a:rPr lang="ru-RU" sz="1600" dirty="0"/>
              <a:t> на </a:t>
            </a:r>
            <a:r>
              <a:rPr lang="ru-RU" sz="1600" dirty="0" err="1"/>
              <a:t>Гревской</a:t>
            </a:r>
            <a:r>
              <a:rPr lang="ru-RU" sz="1600" dirty="0"/>
              <a:t> </a:t>
            </a:r>
            <a:r>
              <a:rPr lang="ru-RU" sz="1600" dirty="0" err="1"/>
              <a:t>площі</a:t>
            </a:r>
            <a:r>
              <a:rPr lang="ru-RU" sz="1600" dirty="0"/>
              <a:t>, а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кохана</a:t>
            </a:r>
            <a:r>
              <a:rPr lang="ru-RU" sz="1600" dirty="0"/>
              <a:t> Маргарита, </a:t>
            </a:r>
            <a:r>
              <a:rPr lang="ru-RU" sz="1600" dirty="0" err="1"/>
              <a:t>заволодівши</a:t>
            </a:r>
            <a:r>
              <a:rPr lang="ru-RU" sz="1600" dirty="0"/>
              <a:t> </a:t>
            </a:r>
            <a:r>
              <a:rPr lang="ru-RU" sz="1600" dirty="0" err="1"/>
              <a:t>відрубаною</a:t>
            </a:r>
            <a:r>
              <a:rPr lang="ru-RU" sz="1600" dirty="0"/>
              <a:t> головою, </a:t>
            </a:r>
            <a:r>
              <a:rPr lang="ru-RU" sz="1600" dirty="0" err="1"/>
              <a:t>своїми</a:t>
            </a:r>
            <a:r>
              <a:rPr lang="ru-RU" sz="1600" dirty="0"/>
              <a:t> руками </a:t>
            </a:r>
            <a:r>
              <a:rPr lang="ru-RU" sz="1600" dirty="0" err="1"/>
              <a:t>поховала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в </a:t>
            </a:r>
            <a:r>
              <a:rPr lang="ru-RU" sz="1600" dirty="0" err="1"/>
              <a:t>каплиці</a:t>
            </a:r>
            <a:r>
              <a:rPr lang="ru-RU" sz="1600" dirty="0"/>
              <a:t>. </a:t>
            </a:r>
            <a:r>
              <a:rPr lang="ru-RU" sz="1600" dirty="0" err="1"/>
              <a:t>Ця</a:t>
            </a:r>
            <a:r>
              <a:rPr lang="ru-RU" sz="1600" dirty="0"/>
              <a:t> </a:t>
            </a:r>
            <a:r>
              <a:rPr lang="ru-RU" sz="1600" dirty="0" err="1"/>
              <a:t>трагічна</a:t>
            </a:r>
            <a:r>
              <a:rPr lang="ru-RU" sz="1600" dirty="0"/>
              <a:t> </a:t>
            </a:r>
            <a:r>
              <a:rPr lang="ru-RU" sz="1600" dirty="0" err="1"/>
              <a:t>подія</a:t>
            </a:r>
            <a:r>
              <a:rPr lang="ru-RU" sz="1600" dirty="0"/>
              <a:t>, яка </a:t>
            </a:r>
            <a:r>
              <a:rPr lang="ru-RU" sz="1600" dirty="0" err="1"/>
              <a:t>сталася</a:t>
            </a:r>
            <a:r>
              <a:rPr lang="ru-RU" sz="1600" dirty="0"/>
              <a:t> 30 </a:t>
            </a:r>
            <a:r>
              <a:rPr lang="ru-RU" sz="1600" dirty="0" err="1"/>
              <a:t>квітня</a:t>
            </a:r>
            <a:r>
              <a:rPr lang="ru-RU" sz="1600" dirty="0"/>
              <a:t> 1574, Матильда </a:t>
            </a:r>
            <a:r>
              <a:rPr lang="ru-RU" sz="1600" dirty="0" err="1"/>
              <a:t>відзначає</a:t>
            </a:r>
            <a:r>
              <a:rPr lang="ru-RU" sz="1600" dirty="0"/>
              <a:t> трауром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4517133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2"/>
            <a:ext cx="6400800" cy="3048001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1600" dirty="0"/>
              <a:t>Палка, романтична </a:t>
            </a:r>
            <a:r>
              <a:rPr lang="ru-RU" sz="1600" dirty="0" err="1"/>
              <a:t>уява</a:t>
            </a:r>
            <a:r>
              <a:rPr lang="ru-RU" sz="1600" dirty="0"/>
              <a:t> </a:t>
            </a:r>
            <a:r>
              <a:rPr lang="ru-RU" sz="1600" dirty="0" err="1"/>
              <a:t>молодої</a:t>
            </a:r>
            <a:r>
              <a:rPr lang="ru-RU" sz="1600" dirty="0"/>
              <a:t> аристократки </a:t>
            </a:r>
            <a:r>
              <a:rPr lang="ru-RU" sz="1600" dirty="0" err="1"/>
              <a:t>наділило</a:t>
            </a:r>
            <a:r>
              <a:rPr lang="ru-RU" sz="1600" dirty="0"/>
              <a:t> </a:t>
            </a:r>
            <a:r>
              <a:rPr lang="ru-RU" sz="1600" dirty="0" err="1"/>
              <a:t>Жюльєна</a:t>
            </a:r>
            <a:r>
              <a:rPr lang="ru-RU" sz="1600" dirty="0"/>
              <a:t> Сореля </a:t>
            </a:r>
            <a:r>
              <a:rPr lang="ru-RU" sz="1600" dirty="0" err="1"/>
              <a:t>всіма</a:t>
            </a:r>
            <a:r>
              <a:rPr lang="ru-RU" sz="1600" dirty="0"/>
              <a:t> </a:t>
            </a:r>
            <a:r>
              <a:rPr lang="ru-RU" sz="1600" dirty="0" err="1"/>
              <a:t>достоїнствами</a:t>
            </a:r>
            <a:r>
              <a:rPr lang="ru-RU" sz="1600" dirty="0"/>
              <a:t> </a:t>
            </a:r>
            <a:r>
              <a:rPr lang="ru-RU" sz="1600" dirty="0" err="1"/>
              <a:t>Боніфаса</a:t>
            </a:r>
            <a:r>
              <a:rPr lang="ru-RU" sz="1600" dirty="0"/>
              <a:t> де Ла-Моля. Для </a:t>
            </a:r>
            <a:r>
              <a:rPr lang="ru-RU" sz="1600" dirty="0" err="1"/>
              <a:t>неї</a:t>
            </a:r>
            <a:r>
              <a:rPr lang="ru-RU" sz="1600" dirty="0"/>
              <a:t> </a:t>
            </a:r>
            <a:r>
              <a:rPr lang="ru-RU" sz="1600" dirty="0" err="1"/>
              <a:t>безперечним</a:t>
            </a:r>
            <a:r>
              <a:rPr lang="ru-RU" sz="1600" dirty="0"/>
              <a:t> </a:t>
            </a:r>
            <a:r>
              <a:rPr lang="ru-RU" sz="1600" dirty="0" err="1"/>
              <a:t>залишається</a:t>
            </a:r>
            <a:r>
              <a:rPr lang="ru-RU" sz="1600" dirty="0"/>
              <a:t> той факт,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Жюльєн</a:t>
            </a:r>
            <a:r>
              <a:rPr lang="ru-RU" sz="1600" dirty="0"/>
              <a:t>, </a:t>
            </a:r>
            <a:r>
              <a:rPr lang="ru-RU" sz="1600" dirty="0" err="1"/>
              <a:t>подібно</a:t>
            </a:r>
            <a:r>
              <a:rPr lang="ru-RU" sz="1600" dirty="0"/>
              <a:t> </a:t>
            </a:r>
            <a:r>
              <a:rPr lang="ru-RU" sz="1600" dirty="0" err="1"/>
              <a:t>Боніфасом</a:t>
            </a:r>
            <a:r>
              <a:rPr lang="ru-RU" sz="1600" dirty="0"/>
              <a:t>, — </a:t>
            </a:r>
            <a:r>
              <a:rPr lang="ru-RU" sz="1600" dirty="0" err="1"/>
              <a:t>людина</a:t>
            </a:r>
            <a:r>
              <a:rPr lang="ru-RU" sz="1600" dirty="0"/>
              <a:t> </a:t>
            </a:r>
            <a:r>
              <a:rPr lang="ru-RU" sz="1600" dirty="0" err="1"/>
              <a:t>видатного</a:t>
            </a:r>
            <a:r>
              <a:rPr lang="ru-RU" sz="1600" dirty="0"/>
              <a:t> </a:t>
            </a:r>
            <a:r>
              <a:rPr lang="ru-RU" sz="1600" dirty="0" err="1"/>
              <a:t>розуму</a:t>
            </a:r>
            <a:r>
              <a:rPr lang="ru-RU" sz="1600" dirty="0"/>
              <a:t> і </a:t>
            </a:r>
            <a:r>
              <a:rPr lang="ru-RU" sz="1600" dirty="0" err="1"/>
              <a:t>видатних</a:t>
            </a:r>
            <a:r>
              <a:rPr lang="ru-RU" sz="1600" dirty="0"/>
              <a:t> </a:t>
            </a:r>
            <a:r>
              <a:rPr lang="ru-RU" sz="1600" dirty="0" err="1"/>
              <a:t>здібностей</a:t>
            </a:r>
            <a:r>
              <a:rPr lang="ru-RU" sz="1600" dirty="0"/>
              <a:t>. </a:t>
            </a:r>
            <a:r>
              <a:rPr lang="ru-RU" sz="1600" dirty="0" err="1"/>
              <a:t>Потай</a:t>
            </a:r>
            <a:r>
              <a:rPr lang="ru-RU" sz="1600" dirty="0"/>
              <a:t> Матильда </a:t>
            </a:r>
            <a:r>
              <a:rPr lang="ru-RU" sz="1600" dirty="0" err="1"/>
              <a:t>пишається</a:t>
            </a:r>
            <a:r>
              <a:rPr lang="ru-RU" sz="1600" dirty="0"/>
              <a:t> </a:t>
            </a:r>
            <a:r>
              <a:rPr lang="ru-RU" sz="1600" dirty="0" err="1"/>
              <a:t>своєю</a:t>
            </a:r>
            <a:r>
              <a:rPr lang="ru-RU" sz="1600" dirty="0"/>
              <a:t> </a:t>
            </a:r>
            <a:r>
              <a:rPr lang="ru-RU" sz="1600" dirty="0" err="1"/>
              <a:t>любов’ю</a:t>
            </a:r>
            <a:r>
              <a:rPr lang="ru-RU" sz="1600" dirty="0"/>
              <a:t>, тому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бачить</a:t>
            </a:r>
            <a:r>
              <a:rPr lang="ru-RU" sz="1600" dirty="0"/>
              <a:t> у </a:t>
            </a:r>
            <a:r>
              <a:rPr lang="ru-RU" sz="1600" dirty="0" err="1"/>
              <a:t>цьому</a:t>
            </a:r>
            <a:r>
              <a:rPr lang="ru-RU" sz="1600" dirty="0"/>
              <a:t> </a:t>
            </a:r>
            <a:r>
              <a:rPr lang="ru-RU" sz="1600" dirty="0" err="1"/>
              <a:t>героїзм</a:t>
            </a:r>
            <a:r>
              <a:rPr lang="ru-RU" sz="1600" dirty="0"/>
              <a:t>: </a:t>
            </a:r>
            <a:r>
              <a:rPr lang="ru-RU" sz="1600" dirty="0" err="1"/>
              <a:t>полюбити</a:t>
            </a:r>
            <a:r>
              <a:rPr lang="ru-RU" sz="1600" dirty="0"/>
              <a:t> </a:t>
            </a:r>
            <a:r>
              <a:rPr lang="ru-RU" sz="1600" dirty="0" err="1"/>
              <a:t>сина</a:t>
            </a:r>
            <a:r>
              <a:rPr lang="ru-RU" sz="1600" dirty="0"/>
              <a:t> </a:t>
            </a:r>
            <a:r>
              <a:rPr lang="ru-RU" sz="1600" dirty="0" err="1"/>
              <a:t>теслі</a:t>
            </a:r>
            <a:r>
              <a:rPr lang="ru-RU" sz="1600" dirty="0"/>
              <a:t>, </a:t>
            </a:r>
            <a:r>
              <a:rPr lang="ru-RU" sz="1600" dirty="0" err="1"/>
              <a:t>знайти</a:t>
            </a:r>
            <a:r>
              <a:rPr lang="ru-RU" sz="1600" dirty="0"/>
              <a:t> в </a:t>
            </a:r>
            <a:r>
              <a:rPr lang="ru-RU" sz="1600" dirty="0" err="1"/>
              <a:t>ньому</a:t>
            </a:r>
            <a:r>
              <a:rPr lang="ru-RU" sz="1600" dirty="0"/>
              <a:t> </a:t>
            </a:r>
            <a:r>
              <a:rPr lang="ru-RU" sz="1600" dirty="0" err="1"/>
              <a:t>щось</a:t>
            </a:r>
            <a:r>
              <a:rPr lang="ru-RU" sz="1600" dirty="0"/>
              <a:t> </a:t>
            </a:r>
            <a:r>
              <a:rPr lang="ru-RU" sz="1600" dirty="0" err="1"/>
              <a:t>гідне</a:t>
            </a:r>
            <a:r>
              <a:rPr lang="ru-RU" sz="1600" dirty="0"/>
              <a:t> </a:t>
            </a:r>
            <a:r>
              <a:rPr lang="ru-RU" sz="1600" dirty="0" err="1"/>
              <a:t>любові</a:t>
            </a:r>
            <a:r>
              <a:rPr lang="ru-RU" sz="1600" dirty="0"/>
              <a:t> і </a:t>
            </a:r>
            <a:r>
              <a:rPr lang="ru-RU" sz="1600" dirty="0" err="1"/>
              <a:t>зневажити</a:t>
            </a:r>
            <a:r>
              <a:rPr lang="ru-RU" sz="1600" dirty="0"/>
              <a:t> </a:t>
            </a:r>
            <a:r>
              <a:rPr lang="ru-RU" sz="1600" dirty="0" err="1"/>
              <a:t>думкою</a:t>
            </a:r>
            <a:r>
              <a:rPr lang="ru-RU" sz="1600" dirty="0"/>
              <a:t> </a:t>
            </a:r>
            <a:r>
              <a:rPr lang="ru-RU" sz="1600" dirty="0" err="1"/>
              <a:t>світу</a:t>
            </a:r>
            <a:r>
              <a:rPr lang="ru-RU" sz="1600" dirty="0"/>
              <a:t>, — </a:t>
            </a:r>
            <a:r>
              <a:rPr lang="ru-RU" sz="1600" dirty="0" err="1"/>
              <a:t>хто</a:t>
            </a:r>
            <a:r>
              <a:rPr lang="ru-RU" sz="1600" dirty="0"/>
              <a:t> б </a:t>
            </a:r>
            <a:r>
              <a:rPr lang="ru-RU" sz="1600" dirty="0" err="1"/>
              <a:t>міг</a:t>
            </a:r>
            <a:r>
              <a:rPr lang="ru-RU" sz="1600" dirty="0"/>
              <a:t> </a:t>
            </a:r>
            <a:r>
              <a:rPr lang="ru-RU" sz="1600" dirty="0" err="1"/>
              <a:t>зробити</a:t>
            </a:r>
            <a:r>
              <a:rPr lang="ru-RU" sz="1600" dirty="0"/>
              <a:t> </a:t>
            </a:r>
            <a:r>
              <a:rPr lang="ru-RU" sz="1600" dirty="0" err="1"/>
              <a:t>таке</a:t>
            </a:r>
            <a:r>
              <a:rPr lang="ru-RU" sz="1600" dirty="0"/>
              <a:t>? </a:t>
            </a:r>
            <a:r>
              <a:rPr lang="ru-RU" sz="1600" dirty="0" err="1"/>
              <a:t>Однак</a:t>
            </a:r>
            <a:r>
              <a:rPr lang="ru-RU" sz="1600" dirty="0"/>
              <a:t> </a:t>
            </a:r>
            <a:r>
              <a:rPr lang="ru-RU" sz="1600" dirty="0" err="1"/>
              <a:t>ця</a:t>
            </a:r>
            <a:r>
              <a:rPr lang="ru-RU" sz="1600" dirty="0"/>
              <a:t> </a:t>
            </a:r>
            <a:r>
              <a:rPr lang="ru-RU" sz="1600" dirty="0" err="1"/>
              <a:t>любов</a:t>
            </a:r>
            <a:r>
              <a:rPr lang="ru-RU" sz="1600" dirty="0"/>
              <a:t> </a:t>
            </a:r>
            <a:r>
              <a:rPr lang="ru-RU" sz="1600" dirty="0" err="1"/>
              <a:t>іноді</a:t>
            </a:r>
            <a:r>
              <a:rPr lang="ru-RU" sz="1600" dirty="0"/>
              <a:t> </a:t>
            </a:r>
            <a:r>
              <a:rPr lang="ru-RU" sz="1600" dirty="0" err="1"/>
              <a:t>поєднувалася</a:t>
            </a:r>
            <a:r>
              <a:rPr lang="ru-RU" sz="1600" dirty="0"/>
              <a:t> з </a:t>
            </a:r>
            <a:r>
              <a:rPr lang="ru-RU" sz="1600" dirty="0" err="1"/>
              <a:t>презирством</a:t>
            </a:r>
            <a:r>
              <a:rPr lang="ru-RU" sz="1600" dirty="0"/>
              <a:t>: Матильда дозволяла </a:t>
            </a:r>
            <a:r>
              <a:rPr lang="ru-RU" sz="1600" dirty="0" err="1"/>
              <a:t>собі</a:t>
            </a:r>
            <a:r>
              <a:rPr lang="ru-RU" sz="1600" dirty="0"/>
              <a:t> </a:t>
            </a:r>
            <a:r>
              <a:rPr lang="ru-RU" sz="1600" dirty="0" err="1"/>
              <a:t>принижувати</a:t>
            </a:r>
            <a:r>
              <a:rPr lang="ru-RU" sz="1600" dirty="0"/>
              <a:t> і </a:t>
            </a:r>
            <a:r>
              <a:rPr lang="ru-RU" sz="1600" dirty="0" err="1"/>
              <a:t>ображати</a:t>
            </a:r>
            <a:r>
              <a:rPr lang="ru-RU" sz="1600" dirty="0"/>
              <a:t> </a:t>
            </a:r>
            <a:r>
              <a:rPr lang="ru-RU" sz="1600" dirty="0" err="1"/>
              <a:t>коханого</a:t>
            </a:r>
            <a:r>
              <a:rPr lang="ru-RU" sz="1600" dirty="0"/>
              <a:t>. </a:t>
            </a:r>
            <a:r>
              <a:rPr lang="ru-RU" sz="1600" dirty="0" err="1"/>
              <a:t>Загроза</a:t>
            </a:r>
            <a:r>
              <a:rPr lang="ru-RU" sz="1600" dirty="0"/>
              <a:t> </a:t>
            </a:r>
            <a:r>
              <a:rPr lang="ru-RU" sz="1600" dirty="0" err="1"/>
              <a:t>втратити</a:t>
            </a:r>
            <a:r>
              <a:rPr lang="ru-RU" sz="1600" dirty="0"/>
              <a:t> все, </a:t>
            </a:r>
            <a:r>
              <a:rPr lang="ru-RU" sz="1600" dirty="0" err="1"/>
              <a:t>що</a:t>
            </a:r>
            <a:r>
              <a:rPr lang="ru-RU" sz="1600" dirty="0"/>
              <a:t> вона </a:t>
            </a:r>
            <a:r>
              <a:rPr lang="ru-RU" sz="1600" dirty="0" err="1"/>
              <a:t>знайшла</a:t>
            </a:r>
            <a:r>
              <a:rPr lang="ru-RU" sz="1600" dirty="0"/>
              <a:t>, все,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було</a:t>
            </a:r>
            <a:r>
              <a:rPr lang="ru-RU" sz="1600" dirty="0"/>
              <a:t> задумано, </a:t>
            </a:r>
            <a:r>
              <a:rPr lang="ru-RU" sz="1600" dirty="0" err="1"/>
              <a:t>змусила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мучитися</a:t>
            </a:r>
            <a:r>
              <a:rPr lang="ru-RU" sz="1600" dirty="0"/>
              <a:t> і </a:t>
            </a:r>
            <a:r>
              <a:rPr lang="ru-RU" sz="1600" dirty="0" err="1"/>
              <a:t>навіть</a:t>
            </a:r>
            <a:r>
              <a:rPr lang="ru-RU" sz="1600" dirty="0"/>
              <a:t>, </a:t>
            </a:r>
            <a:r>
              <a:rPr lang="ru-RU" sz="1600" dirty="0" err="1"/>
              <a:t>може</a:t>
            </a:r>
            <a:r>
              <a:rPr lang="ru-RU" sz="1600" dirty="0"/>
              <a:t> бути, </a:t>
            </a:r>
            <a:r>
              <a:rPr lang="ru-RU" sz="1600" dirty="0" err="1"/>
              <a:t>полюбити</a:t>
            </a:r>
            <a:r>
              <a:rPr lang="ru-RU" sz="1600" dirty="0"/>
              <a:t> </a:t>
            </a:r>
            <a:r>
              <a:rPr lang="ru-RU" sz="1600" dirty="0" err="1"/>
              <a:t>по-справжньому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1159018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ru-RU" dirty="0" err="1"/>
              <a:t>Гордість</a:t>
            </a:r>
            <a:r>
              <a:rPr lang="ru-RU" dirty="0"/>
              <a:t> і </a:t>
            </a:r>
            <a:r>
              <a:rPr lang="ru-RU" dirty="0" err="1"/>
              <a:t>зарозумілість</a:t>
            </a:r>
            <a:r>
              <a:rPr lang="ru-RU" dirty="0"/>
              <a:t> </a:t>
            </a:r>
            <a:r>
              <a:rPr lang="ru-RU" dirty="0" err="1"/>
              <a:t>змінилися</a:t>
            </a:r>
            <a:r>
              <a:rPr lang="ru-RU" dirty="0"/>
              <a:t> </a:t>
            </a:r>
            <a:r>
              <a:rPr lang="ru-RU" dirty="0" err="1"/>
              <a:t>вираженнями</a:t>
            </a:r>
            <a:r>
              <a:rPr lang="ru-RU" dirty="0"/>
              <a:t> </a:t>
            </a:r>
            <a:r>
              <a:rPr lang="ru-RU" dirty="0" err="1"/>
              <a:t>рабської</a:t>
            </a:r>
            <a:r>
              <a:rPr lang="ru-RU" dirty="0"/>
              <a:t> </a:t>
            </a:r>
            <a:r>
              <a:rPr lang="ru-RU" dirty="0" err="1"/>
              <a:t>покірності</a:t>
            </a:r>
            <a:r>
              <a:rPr lang="ru-RU" dirty="0"/>
              <a:t>, вона молить про </a:t>
            </a:r>
            <a:r>
              <a:rPr lang="ru-RU" dirty="0" err="1"/>
              <a:t>прощення</a:t>
            </a:r>
            <a:r>
              <a:rPr lang="ru-RU" dirty="0"/>
              <a:t> і </a:t>
            </a:r>
            <a:r>
              <a:rPr lang="ru-RU" dirty="0" err="1"/>
              <a:t>зізнається</a:t>
            </a:r>
            <a:r>
              <a:rPr lang="ru-RU" dirty="0"/>
              <a:t>: «Я не </a:t>
            </a:r>
            <a:r>
              <a:rPr lang="ru-RU" dirty="0" err="1"/>
              <a:t>можу</a:t>
            </a:r>
            <a:r>
              <a:rPr lang="ru-RU" dirty="0"/>
              <a:t> </a:t>
            </a:r>
            <a:r>
              <a:rPr lang="ru-RU" dirty="0" err="1"/>
              <a:t>жити</a:t>
            </a:r>
            <a:r>
              <a:rPr lang="ru-RU" dirty="0"/>
              <a:t> без </a:t>
            </a:r>
            <a:r>
              <a:rPr lang="ru-RU" dirty="0" err="1"/>
              <a:t>твоєї</a:t>
            </a:r>
            <a:r>
              <a:rPr lang="ru-RU" dirty="0"/>
              <a:t> </a:t>
            </a:r>
            <a:r>
              <a:rPr lang="ru-RU" dirty="0" err="1"/>
              <a:t>любові</a:t>
            </a:r>
            <a:r>
              <a:rPr lang="ru-RU" dirty="0"/>
              <a:t>!» </a:t>
            </a:r>
            <a:r>
              <a:rPr lang="ru-RU" dirty="0" err="1"/>
              <a:t>Жюльєн</a:t>
            </a:r>
            <a:r>
              <a:rPr lang="ru-RU" dirty="0"/>
              <a:t> </a:t>
            </a:r>
            <a:r>
              <a:rPr lang="ru-RU" dirty="0" err="1"/>
              <a:t>вдоволений</a:t>
            </a:r>
            <a:r>
              <a:rPr lang="ru-RU" dirty="0"/>
              <a:t> </a:t>
            </a:r>
            <a:r>
              <a:rPr lang="ru-RU" dirty="0" err="1"/>
              <a:t>тим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дівчина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старовинного</a:t>
            </a:r>
            <a:r>
              <a:rPr lang="ru-RU" dirty="0"/>
              <a:t> і знатного роду принесла </a:t>
            </a:r>
            <a:r>
              <a:rPr lang="ru-RU" dirty="0" err="1"/>
              <a:t>йому</a:t>
            </a:r>
            <a:r>
              <a:rPr lang="ru-RU" dirty="0"/>
              <a:t> в жертву свою </a:t>
            </a:r>
            <a:r>
              <a:rPr lang="ru-RU" dirty="0" err="1"/>
              <a:t>молодість</a:t>
            </a:r>
            <a:r>
              <a:rPr lang="ru-RU" dirty="0"/>
              <a:t> і красу. </a:t>
            </a:r>
            <a:r>
              <a:rPr lang="ru-RU" dirty="0" err="1"/>
              <a:t>Йому</a:t>
            </a:r>
            <a:r>
              <a:rPr lang="ru-RU" dirty="0"/>
              <a:t> </a:t>
            </a:r>
            <a:r>
              <a:rPr lang="ru-RU" dirty="0" err="1"/>
              <a:t>важко</a:t>
            </a:r>
            <a:r>
              <a:rPr lang="ru-RU" dirty="0"/>
              <a:t> </a:t>
            </a:r>
            <a:r>
              <a:rPr lang="ru-RU" dirty="0" err="1"/>
              <a:t>усвідомити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любить </a:t>
            </a:r>
            <a:r>
              <a:rPr lang="ru-RU" dirty="0" err="1"/>
              <a:t>він</a:t>
            </a:r>
            <a:r>
              <a:rPr lang="ru-RU" dirty="0"/>
              <a:t> Матильду, </a:t>
            </a:r>
            <a:r>
              <a:rPr lang="ru-RU" dirty="0" err="1"/>
              <a:t>зате</a:t>
            </a:r>
            <a:r>
              <a:rPr lang="ru-RU" dirty="0"/>
              <a:t> сама </a:t>
            </a:r>
            <a:r>
              <a:rPr lang="ru-RU" dirty="0" err="1"/>
              <a:t>героїня</a:t>
            </a:r>
            <a:r>
              <a:rPr lang="ru-RU" dirty="0"/>
              <a:t> </a:t>
            </a:r>
            <a:r>
              <a:rPr lang="ru-RU" dirty="0" err="1"/>
              <a:t>переконана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зустріла</a:t>
            </a:r>
            <a:r>
              <a:rPr lang="ru-RU" dirty="0"/>
              <a:t> «</a:t>
            </a:r>
            <a:r>
              <a:rPr lang="ru-RU" dirty="0" err="1"/>
              <a:t>справжню</a:t>
            </a:r>
            <a:r>
              <a:rPr lang="ru-RU" dirty="0"/>
              <a:t> </a:t>
            </a:r>
            <a:r>
              <a:rPr lang="ru-RU" dirty="0" err="1"/>
              <a:t>людину</a:t>
            </a:r>
            <a:r>
              <a:rPr lang="ru-RU" dirty="0"/>
              <a:t>», </a:t>
            </a:r>
            <a:r>
              <a:rPr lang="ru-RU" dirty="0" err="1"/>
              <a:t>заради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вона готова </a:t>
            </a:r>
            <a:r>
              <a:rPr lang="ru-RU" dirty="0" err="1"/>
              <a:t>ризикнути</a:t>
            </a:r>
            <a:r>
              <a:rPr lang="ru-RU" dirty="0"/>
              <a:t> </a:t>
            </a:r>
            <a:r>
              <a:rPr lang="ru-RU" dirty="0" err="1"/>
              <a:t>своїм</a:t>
            </a:r>
            <a:r>
              <a:rPr lang="ru-RU" dirty="0"/>
              <a:t> </a:t>
            </a:r>
            <a:r>
              <a:rPr lang="ru-RU" dirty="0" err="1"/>
              <a:t>ім’ям</a:t>
            </a:r>
            <a:r>
              <a:rPr lang="ru-RU" dirty="0"/>
              <a:t> і </a:t>
            </a:r>
            <a:r>
              <a:rPr lang="ru-RU" dirty="0" err="1"/>
              <a:t>положенням</a:t>
            </a:r>
            <a:r>
              <a:rPr lang="ru-RU" dirty="0"/>
              <a:t> в </a:t>
            </a:r>
            <a:r>
              <a:rPr lang="ru-RU" dirty="0" err="1"/>
              <a:t>суспільстві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0731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132856"/>
            <a:ext cx="6400800" cy="3048001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таємний</a:t>
            </a:r>
            <a:r>
              <a:rPr lang="ru-RU" sz="1600" dirty="0"/>
              <a:t> союз </a:t>
            </a:r>
            <a:r>
              <a:rPr lang="ru-RU" sz="1600" dirty="0" err="1"/>
              <a:t>являє</a:t>
            </a:r>
            <a:r>
              <a:rPr lang="ru-RU" sz="1600" dirty="0"/>
              <a:t> собою </a:t>
            </a:r>
            <a:r>
              <a:rPr lang="ru-RU" sz="1600" dirty="0" err="1"/>
              <a:t>виклик</a:t>
            </a:r>
            <a:r>
              <a:rPr lang="ru-RU" sz="1600" dirty="0"/>
              <a:t> </a:t>
            </a:r>
            <a:r>
              <a:rPr lang="ru-RU" sz="1600" dirty="0" err="1"/>
              <a:t>цьому</a:t>
            </a:r>
            <a:r>
              <a:rPr lang="ru-RU" sz="1600" dirty="0"/>
              <a:t> </a:t>
            </a:r>
            <a:r>
              <a:rPr lang="ru-RU" sz="1600" dirty="0" err="1"/>
              <a:t>суспільству</a:t>
            </a:r>
            <a:r>
              <a:rPr lang="ru-RU" sz="1600" dirty="0"/>
              <a:t>, «</a:t>
            </a:r>
            <a:r>
              <a:rPr lang="ru-RU" sz="1600" dirty="0" err="1"/>
              <a:t>щось</a:t>
            </a:r>
            <a:r>
              <a:rPr lang="ru-RU" sz="1600" dirty="0"/>
              <a:t> </a:t>
            </a:r>
            <a:r>
              <a:rPr lang="ru-RU" sz="1600" dirty="0" err="1"/>
              <a:t>величне</a:t>
            </a:r>
            <a:r>
              <a:rPr lang="ru-RU" sz="1600" dirty="0"/>
              <a:t> і </a:t>
            </a:r>
            <a:r>
              <a:rPr lang="ru-RU" sz="1600" dirty="0" err="1"/>
              <a:t>сміливе</a:t>
            </a:r>
            <a:r>
              <a:rPr lang="ru-RU" sz="1600" dirty="0"/>
              <a:t>», до </a:t>
            </a:r>
            <a:r>
              <a:rPr lang="ru-RU" sz="1600" dirty="0" err="1"/>
              <a:t>чого</a:t>
            </a:r>
            <a:r>
              <a:rPr lang="ru-RU" sz="1600" dirty="0"/>
              <a:t> </a:t>
            </a:r>
            <a:r>
              <a:rPr lang="ru-RU" sz="1600" dirty="0" err="1"/>
              <a:t>завжди</a:t>
            </a:r>
            <a:r>
              <a:rPr lang="ru-RU" sz="1600" dirty="0"/>
              <a:t> </a:t>
            </a:r>
            <a:r>
              <a:rPr lang="ru-RU" sz="1600" dirty="0" err="1"/>
              <a:t>прагнула</a:t>
            </a:r>
            <a:r>
              <a:rPr lang="ru-RU" sz="1600" dirty="0"/>
              <a:t> </a:t>
            </a:r>
            <a:r>
              <a:rPr lang="ru-RU" sz="1600" dirty="0" err="1"/>
              <a:t>невгамовна</a:t>
            </a:r>
            <a:r>
              <a:rPr lang="ru-RU" sz="1600" dirty="0"/>
              <a:t> душа </a:t>
            </a:r>
            <a:r>
              <a:rPr lang="ru-RU" sz="1600" dirty="0" err="1"/>
              <a:t>Матильди</a:t>
            </a:r>
            <a:r>
              <a:rPr lang="ru-RU" sz="1600" dirty="0"/>
              <a:t> Але </a:t>
            </a:r>
            <a:r>
              <a:rPr lang="ru-RU" sz="1600" dirty="0" err="1"/>
              <a:t>Жюльєн</a:t>
            </a:r>
            <a:r>
              <a:rPr lang="ru-RU" sz="1600" dirty="0"/>
              <a:t> не </a:t>
            </a:r>
            <a:r>
              <a:rPr lang="ru-RU" sz="1600" dirty="0" err="1"/>
              <a:t>може</a:t>
            </a:r>
            <a:r>
              <a:rPr lang="ru-RU" sz="1600" dirty="0"/>
              <a:t> забути свою першу і </a:t>
            </a:r>
            <a:r>
              <a:rPr lang="ru-RU" sz="1600" dirty="0" err="1"/>
              <a:t>єдину</a:t>
            </a:r>
            <a:r>
              <a:rPr lang="ru-RU" sz="1600" dirty="0"/>
              <a:t> </a:t>
            </a:r>
            <a:r>
              <a:rPr lang="ru-RU" sz="1600" dirty="0" err="1"/>
              <a:t>любов</a:t>
            </a:r>
            <a:r>
              <a:rPr lang="ru-RU" sz="1600" dirty="0"/>
              <a:t> до </a:t>
            </a:r>
            <a:r>
              <a:rPr lang="ru-RU" sz="1600" dirty="0" err="1"/>
              <a:t>пані</a:t>
            </a:r>
            <a:r>
              <a:rPr lang="ru-RU" sz="1600" dirty="0"/>
              <a:t> де </a:t>
            </a:r>
            <a:r>
              <a:rPr lang="ru-RU" sz="1600" dirty="0" err="1"/>
              <a:t>Реналь</a:t>
            </a:r>
            <a:r>
              <a:rPr lang="ru-RU" sz="1600" dirty="0"/>
              <a:t>. Матильда не просто </a:t>
            </a:r>
            <a:r>
              <a:rPr lang="ru-RU" sz="1600" dirty="0" err="1"/>
              <a:t>ображена</a:t>
            </a:r>
            <a:r>
              <a:rPr lang="ru-RU" sz="1600" dirty="0"/>
              <a:t>, вона </a:t>
            </a:r>
            <a:r>
              <a:rPr lang="ru-RU" sz="1600" dirty="0" err="1"/>
              <a:t>випробовує</a:t>
            </a:r>
            <a:r>
              <a:rPr lang="ru-RU" sz="1600" dirty="0"/>
              <a:t> </a:t>
            </a:r>
            <a:r>
              <a:rPr lang="ru-RU" sz="1600" dirty="0" err="1"/>
              <a:t>нестерпні</a:t>
            </a:r>
            <a:r>
              <a:rPr lang="ru-RU" sz="1600" dirty="0"/>
              <a:t> муки </a:t>
            </a:r>
            <a:r>
              <a:rPr lang="ru-RU" sz="1600" dirty="0" err="1"/>
              <a:t>ревнощів</a:t>
            </a:r>
            <a:r>
              <a:rPr lang="ru-RU" sz="1600" dirty="0"/>
              <a:t>. </a:t>
            </a:r>
            <a:r>
              <a:rPr lang="ru-RU" sz="1600" dirty="0" err="1"/>
              <a:t>Історія</a:t>
            </a:r>
            <a:r>
              <a:rPr lang="ru-RU" sz="1600" dirty="0"/>
              <a:t>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взаємин</a:t>
            </a:r>
            <a:r>
              <a:rPr lang="ru-RU" sz="1600" dirty="0"/>
              <a:t> </a:t>
            </a:r>
            <a:r>
              <a:rPr lang="ru-RU" sz="1600" dirty="0" err="1"/>
              <a:t>завершується</a:t>
            </a:r>
            <a:r>
              <a:rPr lang="ru-RU" sz="1600" dirty="0"/>
              <a:t> в </a:t>
            </a:r>
            <a:r>
              <a:rPr lang="ru-RU" sz="1600" dirty="0" err="1"/>
              <a:t>дусі</a:t>
            </a:r>
            <a:r>
              <a:rPr lang="ru-RU" sz="1600" dirty="0"/>
              <a:t> </a:t>
            </a:r>
            <a:r>
              <a:rPr lang="ru-RU" sz="1600" dirty="0" err="1"/>
              <a:t>сімейного</a:t>
            </a:r>
            <a:r>
              <a:rPr lang="ru-RU" sz="1600" dirty="0"/>
              <a:t> </a:t>
            </a:r>
            <a:r>
              <a:rPr lang="ru-RU" sz="1600" dirty="0" err="1"/>
              <a:t>переказу</a:t>
            </a:r>
            <a:r>
              <a:rPr lang="ru-RU" sz="1600" dirty="0"/>
              <a:t>. Матильда </a:t>
            </a:r>
            <a:r>
              <a:rPr lang="ru-RU" sz="1600" dirty="0" err="1"/>
              <a:t>поцілувала</a:t>
            </a:r>
            <a:r>
              <a:rPr lang="ru-RU" sz="1600" dirty="0"/>
              <a:t> в лоб </a:t>
            </a:r>
            <a:r>
              <a:rPr lang="ru-RU" sz="1600" dirty="0" err="1"/>
              <a:t>відрубану</a:t>
            </a:r>
            <a:r>
              <a:rPr lang="ru-RU" sz="1600" dirty="0"/>
              <a:t> голову </a:t>
            </a:r>
            <a:r>
              <a:rPr lang="ru-RU" sz="1600" dirty="0" err="1"/>
              <a:t>Жюльєна</a:t>
            </a:r>
            <a:r>
              <a:rPr lang="ru-RU" sz="1600" dirty="0"/>
              <a:t> і </a:t>
            </a:r>
            <a:r>
              <a:rPr lang="ru-RU" sz="1600" dirty="0" err="1"/>
              <a:t>поховала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власними</a:t>
            </a:r>
            <a:r>
              <a:rPr lang="ru-RU" sz="1600" dirty="0"/>
              <a:t> руками — так само, як Маргарита </a:t>
            </a:r>
            <a:r>
              <a:rPr lang="ru-RU" sz="1600" dirty="0" err="1"/>
              <a:t>Наваррська</a:t>
            </a:r>
            <a:r>
              <a:rPr lang="ru-RU" sz="1600" dirty="0"/>
              <a:t> голову </a:t>
            </a:r>
            <a:r>
              <a:rPr lang="ru-RU" sz="1600" dirty="0" err="1"/>
              <a:t>Боніфаса</a:t>
            </a:r>
            <a:r>
              <a:rPr lang="ru-RU" sz="1600" dirty="0"/>
              <a:t> де Л</a:t>
            </a:r>
            <a:r>
              <a:rPr lang="en-US" sz="1600" dirty="0"/>
              <a:t>a-</a:t>
            </a:r>
            <a:r>
              <a:rPr lang="ru-RU" sz="1600" dirty="0"/>
              <a:t>Моля. </a:t>
            </a:r>
            <a:r>
              <a:rPr lang="ru-RU" sz="1600" dirty="0" err="1"/>
              <a:t>Героїня</a:t>
            </a:r>
            <a:r>
              <a:rPr lang="ru-RU" sz="1600" dirty="0"/>
              <a:t> </a:t>
            </a:r>
            <a:r>
              <a:rPr lang="ru-RU" sz="1600" dirty="0" err="1"/>
              <a:t>вважає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обов’язок</a:t>
            </a:r>
            <a:r>
              <a:rPr lang="ru-RU" sz="1600" dirty="0"/>
              <a:t> у тому, </a:t>
            </a:r>
            <a:r>
              <a:rPr lang="ru-RU" sz="1600" dirty="0" err="1"/>
              <a:t>щоб</a:t>
            </a:r>
            <a:r>
              <a:rPr lang="ru-RU" sz="1600" dirty="0"/>
              <a:t> </a:t>
            </a:r>
            <a:r>
              <a:rPr lang="ru-RU" sz="1600" dirty="0" err="1"/>
              <a:t>здійснити</a:t>
            </a:r>
            <a:r>
              <a:rPr lang="ru-RU" sz="1600" dirty="0"/>
              <a:t> </a:t>
            </a:r>
            <a:r>
              <a:rPr lang="ru-RU" sz="1600" dirty="0" err="1"/>
              <a:t>поховальний</a:t>
            </a:r>
            <a:r>
              <a:rPr lang="ru-RU" sz="1600" dirty="0"/>
              <a:t> обряд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5189627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501008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Цитатна</a:t>
            </a:r>
            <a:r>
              <a:rPr lang="ru-RU" dirty="0"/>
              <a:t> характеристика </a:t>
            </a:r>
            <a:r>
              <a:rPr lang="ru-RU" dirty="0" err="1"/>
              <a:t>Матильди</a:t>
            </a:r>
            <a:r>
              <a:rPr lang="ru-RU" dirty="0"/>
              <a:t> де Ла-Моль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16595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272808" cy="3048001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1400" dirty="0"/>
              <a:t>«… </a:t>
            </a:r>
            <a:r>
              <a:rPr lang="ru-RU" sz="1400" dirty="0" err="1"/>
              <a:t>Він</a:t>
            </a:r>
            <a:r>
              <a:rPr lang="ru-RU" sz="1400" dirty="0"/>
              <a:t> (</a:t>
            </a:r>
            <a:r>
              <a:rPr lang="ru-RU" sz="1400" dirty="0" err="1"/>
              <a:t>Жюльєн</a:t>
            </a:r>
            <a:r>
              <a:rPr lang="ru-RU" sz="1400" dirty="0"/>
              <a:t> Сорель) </a:t>
            </a:r>
            <a:r>
              <a:rPr lang="ru-RU" sz="1400" dirty="0" err="1"/>
              <a:t>зауважив</a:t>
            </a:r>
            <a:r>
              <a:rPr lang="ru-RU" sz="1400" dirty="0"/>
              <a:t> </a:t>
            </a:r>
            <a:r>
              <a:rPr lang="ru-RU" sz="1400" dirty="0" err="1"/>
              <a:t>молоду</a:t>
            </a:r>
            <a:r>
              <a:rPr lang="ru-RU" sz="1400" dirty="0"/>
              <a:t> особу,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світлу</a:t>
            </a:r>
            <a:r>
              <a:rPr lang="ru-RU" sz="1400" dirty="0"/>
              <a:t> блондинку, </a:t>
            </a:r>
            <a:r>
              <a:rPr lang="ru-RU" sz="1400" dirty="0" err="1"/>
              <a:t>незвичайно</a:t>
            </a:r>
            <a:r>
              <a:rPr lang="ru-RU" sz="1400" dirty="0"/>
              <a:t> струнку. Вона </a:t>
            </a:r>
            <a:r>
              <a:rPr lang="ru-RU" sz="1400" dirty="0" err="1"/>
              <a:t>підійшла</a:t>
            </a:r>
            <a:r>
              <a:rPr lang="ru-RU" sz="1400" dirty="0"/>
              <a:t> до столу і </a:t>
            </a:r>
            <a:r>
              <a:rPr lang="ru-RU" sz="1400" dirty="0" err="1"/>
              <a:t>сіла</a:t>
            </a:r>
            <a:r>
              <a:rPr lang="ru-RU" sz="1400" dirty="0"/>
              <a:t> </a:t>
            </a:r>
            <a:r>
              <a:rPr lang="ru-RU" sz="1400" dirty="0" err="1"/>
              <a:t>навпроти</a:t>
            </a:r>
            <a:r>
              <a:rPr lang="ru-RU" sz="1400" dirty="0"/>
              <a:t> </a:t>
            </a:r>
            <a:r>
              <a:rPr lang="ru-RU" sz="1400" dirty="0" err="1"/>
              <a:t>нього</a:t>
            </a:r>
            <a:r>
              <a:rPr lang="ru-RU" sz="1400" dirty="0"/>
              <a:t>. Вона </a:t>
            </a:r>
            <a:r>
              <a:rPr lang="ru-RU" sz="1400" dirty="0" err="1"/>
              <a:t>йому</a:t>
            </a:r>
            <a:r>
              <a:rPr lang="ru-RU" sz="1400" dirty="0"/>
              <a:t> </a:t>
            </a:r>
            <a:r>
              <a:rPr lang="ru-RU" sz="1400" dirty="0" err="1"/>
              <a:t>зовсім</a:t>
            </a:r>
            <a:r>
              <a:rPr lang="ru-RU" sz="1400" dirty="0"/>
              <a:t> не </a:t>
            </a:r>
            <a:r>
              <a:rPr lang="ru-RU" sz="1400" dirty="0" err="1"/>
              <a:t>сподобалася</a:t>
            </a:r>
            <a:r>
              <a:rPr lang="ru-RU" sz="1400" dirty="0"/>
              <a:t>, а </a:t>
            </a:r>
            <a:r>
              <a:rPr lang="ru-RU" sz="1400" dirty="0" err="1"/>
              <a:t>проте</a:t>
            </a:r>
            <a:r>
              <a:rPr lang="ru-RU" sz="1400" dirty="0"/>
              <a:t>, подивившись </a:t>
            </a:r>
            <a:r>
              <a:rPr lang="ru-RU" sz="1400" dirty="0" err="1"/>
              <a:t>уважніше</a:t>
            </a:r>
            <a:r>
              <a:rPr lang="ru-RU" sz="1400" dirty="0"/>
              <a:t>, </a:t>
            </a:r>
            <a:r>
              <a:rPr lang="ru-RU" sz="1400" dirty="0" err="1"/>
              <a:t>він</a:t>
            </a:r>
            <a:r>
              <a:rPr lang="ru-RU" sz="1400" dirty="0"/>
              <a:t> подумав,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ніколи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не </a:t>
            </a:r>
            <a:r>
              <a:rPr lang="ru-RU" sz="1400" dirty="0" err="1"/>
              <a:t>бачив</a:t>
            </a:r>
            <a:r>
              <a:rPr lang="ru-RU" sz="1400" dirty="0"/>
              <a:t> таких </a:t>
            </a:r>
            <a:r>
              <a:rPr lang="ru-RU" sz="1400" dirty="0" err="1"/>
              <a:t>гарних</a:t>
            </a:r>
            <a:r>
              <a:rPr lang="ru-RU" sz="1400" dirty="0"/>
              <a:t> очей; але </a:t>
            </a:r>
            <a:r>
              <a:rPr lang="ru-RU" sz="1400" dirty="0" err="1"/>
              <a:t>тільки</a:t>
            </a:r>
            <a:r>
              <a:rPr lang="ru-RU" sz="1400" dirty="0"/>
              <a:t> вони </a:t>
            </a:r>
            <a:r>
              <a:rPr lang="ru-RU" sz="1400" dirty="0" err="1"/>
              <a:t>викривали</a:t>
            </a:r>
            <a:r>
              <a:rPr lang="ru-RU" sz="1400" dirty="0"/>
              <a:t> </a:t>
            </a:r>
            <a:r>
              <a:rPr lang="ru-RU" sz="1400" dirty="0" err="1"/>
              <a:t>незвичайно</a:t>
            </a:r>
            <a:r>
              <a:rPr lang="ru-RU" sz="1400" dirty="0"/>
              <a:t> </a:t>
            </a:r>
            <a:r>
              <a:rPr lang="ru-RU" sz="1400" dirty="0" err="1"/>
              <a:t>холодну</a:t>
            </a:r>
            <a:r>
              <a:rPr lang="ru-RU" sz="1400" dirty="0"/>
              <a:t> душу. </a:t>
            </a:r>
            <a:r>
              <a:rPr lang="ru-RU" sz="1400" dirty="0" err="1"/>
              <a:t>Потім</a:t>
            </a:r>
            <a:r>
              <a:rPr lang="ru-RU" sz="1400" dirty="0"/>
              <a:t> </a:t>
            </a:r>
            <a:r>
              <a:rPr lang="ru-RU" sz="1400" dirty="0" err="1"/>
              <a:t>Жюльєн</a:t>
            </a:r>
            <a:r>
              <a:rPr lang="ru-RU" sz="1400" dirty="0"/>
              <a:t> </a:t>
            </a:r>
            <a:r>
              <a:rPr lang="ru-RU" sz="1400" dirty="0" err="1"/>
              <a:t>вловив</a:t>
            </a:r>
            <a:r>
              <a:rPr lang="ru-RU" sz="1400" dirty="0"/>
              <a:t> в них </a:t>
            </a:r>
            <a:r>
              <a:rPr lang="ru-RU" sz="1400" dirty="0" err="1"/>
              <a:t>вираз</a:t>
            </a:r>
            <a:r>
              <a:rPr lang="ru-RU" sz="1400" dirty="0"/>
              <a:t> </a:t>
            </a:r>
            <a:r>
              <a:rPr lang="ru-RU" sz="1400" dirty="0" err="1"/>
              <a:t>нудьги</a:t>
            </a:r>
            <a:r>
              <a:rPr lang="ru-RU" sz="1400" dirty="0"/>
              <a:t>, яка </a:t>
            </a:r>
            <a:r>
              <a:rPr lang="ru-RU" sz="1400" dirty="0" err="1"/>
              <a:t>допитливо</a:t>
            </a:r>
            <a:r>
              <a:rPr lang="ru-RU" sz="1400" dirty="0"/>
              <a:t> </a:t>
            </a:r>
            <a:r>
              <a:rPr lang="ru-RU" sz="1400" dirty="0" err="1"/>
              <a:t>придивляється</a:t>
            </a:r>
            <a:r>
              <a:rPr lang="ru-RU" sz="1400" dirty="0"/>
              <a:t>, але </a:t>
            </a:r>
            <a:r>
              <a:rPr lang="ru-RU" sz="1400" dirty="0" err="1"/>
              <a:t>невпинно</a:t>
            </a:r>
            <a:r>
              <a:rPr lang="ru-RU" sz="1400" dirty="0"/>
              <a:t> </a:t>
            </a:r>
            <a:r>
              <a:rPr lang="ru-RU" sz="1400" dirty="0" err="1"/>
              <a:t>пам’ятає</a:t>
            </a:r>
            <a:r>
              <a:rPr lang="ru-RU" sz="1400" dirty="0"/>
              <a:t> про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їй</a:t>
            </a:r>
            <a:r>
              <a:rPr lang="ru-RU" sz="1400" dirty="0"/>
              <a:t> </a:t>
            </a:r>
            <a:r>
              <a:rPr lang="ru-RU" sz="1400" dirty="0" err="1"/>
              <a:t>належить</a:t>
            </a:r>
            <a:r>
              <a:rPr lang="ru-RU" sz="1400" dirty="0"/>
              <a:t> бути </a:t>
            </a:r>
            <a:r>
              <a:rPr lang="ru-RU" sz="1400" dirty="0" err="1"/>
              <a:t>величною</a:t>
            </a:r>
            <a:r>
              <a:rPr lang="ru-RU" sz="1400" dirty="0"/>
              <a:t>. «Ось у </a:t>
            </a:r>
            <a:r>
              <a:rPr lang="ru-RU" sz="1400" dirty="0" err="1"/>
              <a:t>пані</a:t>
            </a:r>
            <a:r>
              <a:rPr lang="ru-RU" sz="1400" dirty="0"/>
              <a:t> де </a:t>
            </a:r>
            <a:r>
              <a:rPr lang="ru-RU" sz="1400" dirty="0" err="1"/>
              <a:t>Реналь</a:t>
            </a:r>
            <a:r>
              <a:rPr lang="ru-RU" sz="1400" dirty="0"/>
              <a:t>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гарні</a:t>
            </a:r>
            <a:r>
              <a:rPr lang="ru-RU" sz="1400" dirty="0"/>
              <a:t> </a:t>
            </a:r>
            <a:r>
              <a:rPr lang="ru-RU" sz="1400" dirty="0" err="1"/>
              <a:t>очі</a:t>
            </a:r>
            <a:r>
              <a:rPr lang="ru-RU" sz="1400" dirty="0"/>
              <a:t>, — думав </a:t>
            </a:r>
            <a:r>
              <a:rPr lang="ru-RU" sz="1400" dirty="0" err="1"/>
              <a:t>він</a:t>
            </a:r>
            <a:r>
              <a:rPr lang="ru-RU" sz="1400" dirty="0"/>
              <a:t>, — </a:t>
            </a:r>
            <a:r>
              <a:rPr lang="ru-RU" sz="1400" dirty="0" err="1"/>
              <a:t>їй</a:t>
            </a:r>
            <a:r>
              <a:rPr lang="ru-RU" sz="1400" dirty="0"/>
              <a:t> все говорили про </a:t>
            </a:r>
            <a:r>
              <a:rPr lang="ru-RU" sz="1400" dirty="0" err="1"/>
              <a:t>це</a:t>
            </a:r>
            <a:r>
              <a:rPr lang="ru-RU" sz="1400" dirty="0"/>
              <a:t>, але в них </a:t>
            </a:r>
            <a:r>
              <a:rPr lang="ru-RU" sz="1400" dirty="0" err="1"/>
              <a:t>немає</a:t>
            </a:r>
            <a:r>
              <a:rPr lang="ru-RU" sz="1400" dirty="0"/>
              <a:t> </a:t>
            </a:r>
            <a:r>
              <a:rPr lang="ru-RU" sz="1400" dirty="0" err="1"/>
              <a:t>нічого</a:t>
            </a:r>
            <a:r>
              <a:rPr lang="ru-RU" sz="1400" dirty="0"/>
              <a:t> </a:t>
            </a:r>
            <a:r>
              <a:rPr lang="ru-RU" sz="1400" dirty="0" err="1"/>
              <a:t>спільного</a:t>
            </a:r>
            <a:r>
              <a:rPr lang="ru-RU" sz="1400" dirty="0"/>
              <a:t> з </a:t>
            </a:r>
            <a:r>
              <a:rPr lang="ru-RU" sz="1400" dirty="0" err="1"/>
              <a:t>цими</a:t>
            </a:r>
            <a:r>
              <a:rPr lang="ru-RU" sz="1400" dirty="0"/>
              <a:t> </a:t>
            </a:r>
            <a:r>
              <a:rPr lang="ru-RU" sz="1400" dirty="0" err="1"/>
              <a:t>очима</a:t>
            </a:r>
            <a:r>
              <a:rPr lang="ru-RU" sz="1400" dirty="0"/>
              <a:t> ». у </a:t>
            </a:r>
            <a:r>
              <a:rPr lang="ru-RU" sz="1400" dirty="0" err="1"/>
              <a:t>Жюльєна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занадто</a:t>
            </a:r>
            <a:r>
              <a:rPr lang="ru-RU" sz="1400" dirty="0"/>
              <a:t> мало </a:t>
            </a:r>
            <a:r>
              <a:rPr lang="ru-RU" sz="1400" dirty="0" err="1"/>
              <a:t>досвідченості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зрозуміти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вогники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видно </a:t>
            </a:r>
            <a:r>
              <a:rPr lang="ru-RU" sz="1400" dirty="0" err="1"/>
              <a:t>іноді</a:t>
            </a:r>
            <a:r>
              <a:rPr lang="ru-RU" sz="1400" dirty="0"/>
              <a:t> в очах мадмуазель </a:t>
            </a:r>
            <a:r>
              <a:rPr lang="ru-RU" sz="1400" dirty="0" err="1"/>
              <a:t>Матильди</a:t>
            </a:r>
            <a:r>
              <a:rPr lang="ru-RU" sz="1400" dirty="0"/>
              <a:t>, —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чув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так </a:t>
            </a:r>
            <a:r>
              <a:rPr lang="ru-RU" sz="1400" dirty="0" err="1"/>
              <a:t>називали</a:t>
            </a:r>
            <a:r>
              <a:rPr lang="ru-RU" sz="1400" dirty="0"/>
              <a:t>, — </a:t>
            </a:r>
            <a:r>
              <a:rPr lang="ru-RU" sz="1400" dirty="0" err="1"/>
              <a:t>були</a:t>
            </a:r>
            <a:r>
              <a:rPr lang="ru-RU" sz="1400" dirty="0"/>
              <a:t> не </a:t>
            </a:r>
            <a:r>
              <a:rPr lang="ru-RU" sz="1400" dirty="0" err="1"/>
              <a:t>чим</a:t>
            </a:r>
            <a:r>
              <a:rPr lang="ru-RU" sz="1400" dirty="0"/>
              <a:t> </a:t>
            </a:r>
            <a:r>
              <a:rPr lang="ru-RU" sz="1400" dirty="0" err="1"/>
              <a:t>іншим</a:t>
            </a:r>
            <a:r>
              <a:rPr lang="ru-RU" sz="1400" dirty="0"/>
              <a:t>, як вогнем </a:t>
            </a:r>
            <a:r>
              <a:rPr lang="ru-RU" sz="1400" dirty="0" err="1"/>
              <a:t>дотепності</a:t>
            </a:r>
            <a:r>
              <a:rPr lang="ru-RU" sz="1400" dirty="0"/>
              <a:t>. А коли </a:t>
            </a:r>
            <a:r>
              <a:rPr lang="ru-RU" sz="1400" dirty="0" err="1"/>
              <a:t>спалахували</a:t>
            </a:r>
            <a:r>
              <a:rPr lang="ru-RU" sz="1400" dirty="0"/>
              <a:t> </a:t>
            </a:r>
            <a:r>
              <a:rPr lang="ru-RU" sz="1400" dirty="0" err="1"/>
              <a:t>очі</a:t>
            </a:r>
            <a:r>
              <a:rPr lang="ru-RU" sz="1400" dirty="0"/>
              <a:t> </a:t>
            </a:r>
            <a:r>
              <a:rPr lang="ru-RU" sz="1400" dirty="0" err="1"/>
              <a:t>пані</a:t>
            </a:r>
            <a:r>
              <a:rPr lang="ru-RU" sz="1400" dirty="0"/>
              <a:t> де </a:t>
            </a:r>
            <a:r>
              <a:rPr lang="ru-RU" sz="1400" dirty="0" err="1"/>
              <a:t>Реналь</a:t>
            </a:r>
            <a:r>
              <a:rPr lang="ru-RU" sz="1400" dirty="0"/>
              <a:t>, —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полум’я</a:t>
            </a:r>
            <a:r>
              <a:rPr lang="ru-RU" sz="1400" dirty="0"/>
              <a:t> </a:t>
            </a:r>
            <a:r>
              <a:rPr lang="ru-RU" sz="1400" dirty="0" err="1"/>
              <a:t>пристрасті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вогонь</a:t>
            </a:r>
            <a:r>
              <a:rPr lang="ru-RU" sz="1400" dirty="0"/>
              <a:t> благородного </a:t>
            </a:r>
            <a:r>
              <a:rPr lang="ru-RU" sz="1400" dirty="0" err="1"/>
              <a:t>обурення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охоплював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при </a:t>
            </a:r>
            <a:r>
              <a:rPr lang="ru-RU" sz="1400" dirty="0" err="1"/>
              <a:t>ній</a:t>
            </a:r>
            <a:r>
              <a:rPr lang="ru-RU" sz="1400" dirty="0"/>
              <a:t> </a:t>
            </a:r>
            <a:r>
              <a:rPr lang="ru-RU" sz="1400" dirty="0" err="1"/>
              <a:t>розповідали</a:t>
            </a:r>
            <a:r>
              <a:rPr lang="ru-RU" sz="1400" dirty="0"/>
              <a:t> про </a:t>
            </a:r>
            <a:r>
              <a:rPr lang="ru-RU" sz="1400" dirty="0" err="1"/>
              <a:t>який-небудь</a:t>
            </a:r>
            <a:r>
              <a:rPr lang="ru-RU" sz="1400" dirty="0"/>
              <a:t> </a:t>
            </a:r>
            <a:r>
              <a:rPr lang="ru-RU" sz="1400" dirty="0" err="1"/>
              <a:t>обурливий</a:t>
            </a:r>
            <a:r>
              <a:rPr lang="ru-RU" sz="1400" dirty="0"/>
              <a:t> </a:t>
            </a:r>
            <a:r>
              <a:rPr lang="ru-RU" sz="1400" dirty="0" err="1"/>
              <a:t>вчинок</a:t>
            </a:r>
            <a:r>
              <a:rPr lang="ru-RU" sz="1400" dirty="0"/>
              <a:t>. До </a:t>
            </a:r>
            <a:r>
              <a:rPr lang="ru-RU" sz="1400" dirty="0" err="1"/>
              <a:t>кінця</a:t>
            </a:r>
            <a:r>
              <a:rPr lang="ru-RU" sz="1400" dirty="0"/>
              <a:t> </a:t>
            </a:r>
            <a:r>
              <a:rPr lang="ru-RU" sz="1400" dirty="0" err="1"/>
              <a:t>обіду</a:t>
            </a:r>
            <a:r>
              <a:rPr lang="ru-RU" sz="1400" dirty="0"/>
              <a:t> </a:t>
            </a:r>
            <a:r>
              <a:rPr lang="ru-RU" sz="1400" dirty="0" err="1"/>
              <a:t>Жюльєн</a:t>
            </a:r>
            <a:r>
              <a:rPr lang="ru-RU" sz="1400" dirty="0"/>
              <a:t> </a:t>
            </a:r>
            <a:r>
              <a:rPr lang="ru-RU" sz="1400" dirty="0" err="1"/>
              <a:t>знайшов</a:t>
            </a:r>
            <a:r>
              <a:rPr lang="ru-RU" sz="1400" dirty="0"/>
              <a:t> </a:t>
            </a:r>
            <a:r>
              <a:rPr lang="ru-RU" sz="1400" dirty="0" err="1"/>
              <a:t>слівце</a:t>
            </a:r>
            <a:r>
              <a:rPr lang="ru-RU" sz="1400" dirty="0"/>
              <a:t>, яке добре </a:t>
            </a:r>
            <a:r>
              <a:rPr lang="ru-RU" sz="1400" dirty="0" err="1"/>
              <a:t>характеризувало</a:t>
            </a:r>
            <a:r>
              <a:rPr lang="ru-RU" sz="1400" dirty="0"/>
              <a:t> </a:t>
            </a:r>
            <a:r>
              <a:rPr lang="ru-RU" sz="1400" dirty="0" err="1"/>
              <a:t>особливу</a:t>
            </a:r>
            <a:r>
              <a:rPr lang="ru-RU" sz="1400" dirty="0"/>
              <a:t> красу очей мадемуазель де Ла-Моль. «Вони у </a:t>
            </a:r>
            <a:r>
              <a:rPr lang="ru-RU" sz="1400" dirty="0" err="1"/>
              <a:t>неї</a:t>
            </a:r>
            <a:r>
              <a:rPr lang="ru-RU" sz="1400" dirty="0"/>
              <a:t> </a:t>
            </a:r>
            <a:r>
              <a:rPr lang="ru-RU" sz="1400" dirty="0" err="1"/>
              <a:t>колючі</a:t>
            </a:r>
            <a:r>
              <a:rPr lang="ru-RU" sz="1400" dirty="0"/>
              <a:t>», — сказав </a:t>
            </a:r>
            <a:r>
              <a:rPr lang="ru-RU" sz="1400" dirty="0" err="1"/>
              <a:t>він</a:t>
            </a:r>
            <a:r>
              <a:rPr lang="ru-RU" sz="1400" dirty="0"/>
              <a:t> про себе. А </a:t>
            </a:r>
            <a:r>
              <a:rPr lang="ru-RU" sz="1400" dirty="0" err="1"/>
              <a:t>загалом</a:t>
            </a:r>
            <a:r>
              <a:rPr lang="ru-RU" sz="1400" dirty="0"/>
              <a:t>, вона </a:t>
            </a:r>
            <a:r>
              <a:rPr lang="ru-RU" sz="1400" dirty="0" err="1"/>
              <a:t>була</a:t>
            </a:r>
            <a:r>
              <a:rPr lang="ru-RU" sz="1400" dirty="0"/>
              <a:t> </a:t>
            </a:r>
            <a:r>
              <a:rPr lang="ru-RU" sz="1400" dirty="0" err="1"/>
              <a:t>страшенно</a:t>
            </a:r>
            <a:r>
              <a:rPr lang="ru-RU" sz="1400" dirty="0"/>
              <a:t> схожа на </a:t>
            </a:r>
            <a:r>
              <a:rPr lang="ru-RU" sz="1400" dirty="0" err="1"/>
              <a:t>матір</a:t>
            </a:r>
            <a:r>
              <a:rPr lang="ru-RU" sz="1400" dirty="0"/>
              <a:t>, яка </a:t>
            </a:r>
            <a:r>
              <a:rPr lang="ru-RU" sz="1400" dirty="0" err="1"/>
              <a:t>здавалася</a:t>
            </a:r>
            <a:r>
              <a:rPr lang="ru-RU" sz="1400" dirty="0"/>
              <a:t> Жюльену все </a:t>
            </a:r>
            <a:r>
              <a:rPr lang="ru-RU" sz="1400" dirty="0" err="1"/>
              <a:t>більш</a:t>
            </a:r>
            <a:r>
              <a:rPr lang="ru-RU" sz="1400" dirty="0"/>
              <a:t> і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гидкою</a:t>
            </a:r>
            <a:r>
              <a:rPr lang="ru-RU" sz="1400" dirty="0"/>
              <a:t>, — і </a:t>
            </a:r>
            <a:r>
              <a:rPr lang="ru-RU" sz="1400" dirty="0" err="1"/>
              <a:t>він</a:t>
            </a:r>
            <a:r>
              <a:rPr lang="ru-RU" sz="1400" dirty="0"/>
              <a:t> перестав на </a:t>
            </a:r>
            <a:r>
              <a:rPr lang="ru-RU" sz="1400" dirty="0" err="1"/>
              <a:t>неї</a:t>
            </a:r>
            <a:r>
              <a:rPr lang="ru-RU" sz="1400" dirty="0"/>
              <a:t> </a:t>
            </a:r>
            <a:r>
              <a:rPr lang="ru-RU" sz="1400" dirty="0" err="1"/>
              <a:t>дивитися</a:t>
            </a:r>
            <a:r>
              <a:rPr lang="ru-RU" sz="1400" dirty="0"/>
              <a:t>. </a:t>
            </a:r>
            <a:r>
              <a:rPr lang="ru-RU" sz="1400" dirty="0" smtClean="0"/>
              <a:t>«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7849974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268760"/>
            <a:ext cx="6400800" cy="3048001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1600" dirty="0" err="1"/>
              <a:t>Чорне</a:t>
            </a:r>
            <a:r>
              <a:rPr lang="ru-RU" sz="1600" dirty="0"/>
              <a:t> </a:t>
            </a:r>
            <a:r>
              <a:rPr lang="ru-RU" sz="1600" dirty="0" err="1"/>
              <a:t>плаття</a:t>
            </a:r>
            <a:r>
              <a:rPr lang="ru-RU" sz="1600" dirty="0"/>
              <a:t> на </a:t>
            </a:r>
            <a:r>
              <a:rPr lang="ru-RU" sz="1600" dirty="0" err="1"/>
              <a:t>Матильді</a:t>
            </a:r>
            <a:r>
              <a:rPr lang="ru-RU" sz="1600" dirty="0"/>
              <a:t> </a:t>
            </a:r>
            <a:r>
              <a:rPr lang="ru-RU" sz="1600" dirty="0" err="1"/>
              <a:t>Жюльєн</a:t>
            </a:r>
            <a:r>
              <a:rPr lang="ru-RU" sz="1600" dirty="0"/>
              <a:t> </a:t>
            </a:r>
            <a:r>
              <a:rPr lang="ru-RU" sz="1600" dirty="0" err="1"/>
              <a:t>бачить</a:t>
            </a:r>
            <a:r>
              <a:rPr lang="ru-RU" sz="1600" dirty="0"/>
              <a:t> </a:t>
            </a:r>
            <a:r>
              <a:rPr lang="ru-RU" sz="1600" dirty="0" err="1"/>
              <a:t>пізніше</a:t>
            </a:r>
            <a:r>
              <a:rPr lang="ru-RU" sz="1600" dirty="0"/>
              <a:t>, </a:t>
            </a:r>
            <a:r>
              <a:rPr lang="ru-RU" sz="1600" dirty="0" err="1"/>
              <a:t>навіть</a:t>
            </a:r>
            <a:r>
              <a:rPr lang="ru-RU" sz="1600" dirty="0"/>
              <a:t> не при </a:t>
            </a:r>
            <a:r>
              <a:rPr lang="ru-RU" sz="1600" dirty="0" err="1"/>
              <a:t>другій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третій</a:t>
            </a:r>
            <a:r>
              <a:rPr lang="ru-RU" sz="1600" dirty="0"/>
              <a:t> </a:t>
            </a:r>
            <a:r>
              <a:rPr lang="ru-RU" sz="1600" dirty="0" err="1"/>
              <a:t>зустрічі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1600" dirty="0"/>
              <a:t>«</a:t>
            </a:r>
            <a:r>
              <a:rPr lang="ru-RU" sz="1600" dirty="0" err="1"/>
              <a:t>Жюльєн</a:t>
            </a:r>
            <a:r>
              <a:rPr lang="ru-RU" sz="1600" dirty="0"/>
              <a:t> проводив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поглядом</a:t>
            </a:r>
            <a:r>
              <a:rPr lang="ru-RU" sz="1600" dirty="0"/>
              <a:t>.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захопив</a:t>
            </a:r>
            <a:r>
              <a:rPr lang="ru-RU" sz="1600" dirty="0"/>
              <a:t> </a:t>
            </a:r>
            <a:r>
              <a:rPr lang="ru-RU" sz="1600" dirty="0" err="1"/>
              <a:t>цей</a:t>
            </a:r>
            <a:r>
              <a:rPr lang="ru-RU" sz="1600" dirty="0"/>
              <a:t> контраст: простота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сьогоднішнього</a:t>
            </a:r>
            <a:r>
              <a:rPr lang="ru-RU" sz="1600" dirty="0"/>
              <a:t> туалету в </a:t>
            </a:r>
            <a:r>
              <a:rPr lang="ru-RU" sz="1600" dirty="0" err="1"/>
              <a:t>порівнянні</a:t>
            </a:r>
            <a:r>
              <a:rPr lang="ru-RU" sz="1600" dirty="0"/>
              <a:t> з </a:t>
            </a:r>
            <a:r>
              <a:rPr lang="ru-RU" sz="1600" dirty="0" err="1"/>
              <a:t>вишуканою</a:t>
            </a:r>
            <a:r>
              <a:rPr lang="ru-RU" sz="1600" dirty="0"/>
              <a:t> </a:t>
            </a:r>
            <a:r>
              <a:rPr lang="ru-RU" sz="1600" dirty="0" err="1"/>
              <a:t>розкішшю</a:t>
            </a:r>
            <a:r>
              <a:rPr lang="ru-RU" sz="1600" dirty="0"/>
              <a:t> </a:t>
            </a:r>
            <a:r>
              <a:rPr lang="ru-RU" sz="1600" dirty="0" err="1"/>
              <a:t>вчорашнього</a:t>
            </a:r>
            <a:r>
              <a:rPr lang="ru-RU" sz="1600" dirty="0"/>
              <a:t> наряду. І </a:t>
            </a:r>
            <a:r>
              <a:rPr lang="ru-RU" sz="1600" dirty="0" err="1"/>
              <a:t>обличчя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майже</a:t>
            </a:r>
            <a:r>
              <a:rPr lang="ru-RU" sz="1600" dirty="0"/>
              <a:t> </a:t>
            </a:r>
            <a:r>
              <a:rPr lang="ru-RU" sz="1600" dirty="0" err="1"/>
              <a:t>настільки</a:t>
            </a:r>
            <a:r>
              <a:rPr lang="ru-RU" sz="1600" dirty="0"/>
              <a:t> ж </a:t>
            </a:r>
            <a:r>
              <a:rPr lang="ru-RU" sz="1600" dirty="0" err="1"/>
              <a:t>разюче</a:t>
            </a:r>
            <a:r>
              <a:rPr lang="ru-RU" sz="1600" dirty="0"/>
              <a:t> </a:t>
            </a:r>
            <a:r>
              <a:rPr lang="ru-RU" sz="1600" dirty="0" err="1"/>
              <a:t>відрізнялося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того </a:t>
            </a:r>
            <a:r>
              <a:rPr lang="ru-RU" sz="1600" dirty="0" err="1"/>
              <a:t>обличчя</a:t>
            </a:r>
            <a:r>
              <a:rPr lang="ru-RU" sz="1600" dirty="0"/>
              <a:t>, яке в </a:t>
            </a:r>
            <a:r>
              <a:rPr lang="ru-RU" sz="1600" dirty="0" err="1"/>
              <a:t>неї</a:t>
            </a:r>
            <a:r>
              <a:rPr lang="ru-RU" sz="1600" dirty="0"/>
              <a:t> </a:t>
            </a:r>
            <a:r>
              <a:rPr lang="ru-RU" sz="1600" dirty="0" err="1"/>
              <a:t>було</a:t>
            </a:r>
            <a:r>
              <a:rPr lang="ru-RU" sz="1600" dirty="0"/>
              <a:t> </a:t>
            </a:r>
            <a:r>
              <a:rPr lang="ru-RU" sz="1600" dirty="0" err="1"/>
              <a:t>вчора</a:t>
            </a:r>
            <a:r>
              <a:rPr lang="ru-RU" sz="1600" dirty="0"/>
              <a:t>. </a:t>
            </a:r>
            <a:r>
              <a:rPr lang="ru-RU" sz="1600" dirty="0" err="1"/>
              <a:t>Ця</a:t>
            </a:r>
            <a:r>
              <a:rPr lang="ru-RU" sz="1600" dirty="0"/>
              <a:t> молода </a:t>
            </a:r>
            <a:r>
              <a:rPr lang="ru-RU" sz="1600" dirty="0" err="1"/>
              <a:t>дівчина</a:t>
            </a:r>
            <a:r>
              <a:rPr lang="ru-RU" sz="1600" dirty="0"/>
              <a:t>, </a:t>
            </a:r>
            <a:r>
              <a:rPr lang="ru-RU" sz="1600" dirty="0" err="1"/>
              <a:t>така</a:t>
            </a:r>
            <a:r>
              <a:rPr lang="ru-RU" sz="1600" dirty="0"/>
              <a:t> </a:t>
            </a:r>
            <a:r>
              <a:rPr lang="ru-RU" sz="1600" dirty="0" err="1"/>
              <a:t>пихата</a:t>
            </a:r>
            <a:r>
              <a:rPr lang="ru-RU" sz="1600" dirty="0"/>
              <a:t> на балу у герцога де </a:t>
            </a:r>
            <a:r>
              <a:rPr lang="ru-RU" sz="1600" dirty="0" err="1"/>
              <a:t>Реца</a:t>
            </a:r>
            <a:r>
              <a:rPr lang="ru-RU" sz="1600" dirty="0"/>
              <a:t>, зараз </a:t>
            </a:r>
            <a:r>
              <a:rPr lang="ru-RU" sz="1600" dirty="0" err="1"/>
              <a:t>дивилася</a:t>
            </a:r>
            <a:r>
              <a:rPr lang="ru-RU" sz="1600" dirty="0"/>
              <a:t> </a:t>
            </a:r>
            <a:r>
              <a:rPr lang="ru-RU" sz="1600" dirty="0" err="1"/>
              <a:t>якимось</a:t>
            </a:r>
            <a:r>
              <a:rPr lang="ru-RU" sz="1600" dirty="0"/>
              <a:t> </a:t>
            </a:r>
            <a:r>
              <a:rPr lang="ru-RU" sz="1600" dirty="0" err="1"/>
              <a:t>майже</a:t>
            </a:r>
            <a:r>
              <a:rPr lang="ru-RU" sz="1600" dirty="0"/>
              <a:t> </a:t>
            </a:r>
            <a:r>
              <a:rPr lang="ru-RU" sz="1600" dirty="0" err="1"/>
              <a:t>благальним</a:t>
            </a:r>
            <a:r>
              <a:rPr lang="ru-RU" sz="1600" dirty="0"/>
              <a:t> </a:t>
            </a:r>
            <a:r>
              <a:rPr lang="ru-RU" sz="1600" dirty="0" err="1"/>
              <a:t>поглядом</a:t>
            </a:r>
            <a:r>
              <a:rPr lang="ru-RU" sz="1600" dirty="0"/>
              <a:t>. «</a:t>
            </a:r>
            <a:r>
              <a:rPr lang="ru-RU" sz="1600" dirty="0" err="1"/>
              <a:t>Мабуть</a:t>
            </a:r>
            <a:r>
              <a:rPr lang="ru-RU" sz="1600" dirty="0"/>
              <a:t>,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чорне</a:t>
            </a:r>
            <a:r>
              <a:rPr lang="ru-RU" sz="1600" dirty="0"/>
              <a:t> </a:t>
            </a:r>
            <a:r>
              <a:rPr lang="ru-RU" sz="1600" dirty="0" err="1"/>
              <a:t>плаття</a:t>
            </a:r>
            <a:r>
              <a:rPr lang="ru-RU" sz="1600" dirty="0"/>
              <a:t>, — подумав </a:t>
            </a:r>
            <a:r>
              <a:rPr lang="ru-RU" sz="1600" dirty="0" err="1"/>
              <a:t>Жюльєн</a:t>
            </a:r>
            <a:r>
              <a:rPr lang="ru-RU" sz="1600" dirty="0"/>
              <a:t>, — </a:t>
            </a:r>
            <a:r>
              <a:rPr lang="ru-RU" sz="1600" dirty="0" err="1"/>
              <a:t>ще</a:t>
            </a:r>
            <a:r>
              <a:rPr lang="ru-RU" sz="1600" dirty="0"/>
              <a:t> </a:t>
            </a:r>
            <a:r>
              <a:rPr lang="ru-RU" sz="1600" dirty="0" err="1"/>
              <a:t>більше</a:t>
            </a:r>
            <a:r>
              <a:rPr lang="ru-RU" sz="1600" dirty="0"/>
              <a:t> </a:t>
            </a:r>
            <a:r>
              <a:rPr lang="ru-RU" sz="1600" dirty="0" err="1"/>
              <a:t>підкреслює</a:t>
            </a:r>
            <a:r>
              <a:rPr lang="ru-RU" sz="1600" dirty="0"/>
              <a:t> красу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фігури</a:t>
            </a:r>
            <a:r>
              <a:rPr lang="ru-RU" sz="1600" dirty="0"/>
              <a:t>. у </a:t>
            </a:r>
            <a:r>
              <a:rPr lang="ru-RU" sz="1600" dirty="0" err="1"/>
              <a:t>неї</a:t>
            </a:r>
            <a:r>
              <a:rPr lang="ru-RU" sz="1600" dirty="0"/>
              <a:t> </a:t>
            </a:r>
            <a:r>
              <a:rPr lang="ru-RU" sz="1600" dirty="0" err="1"/>
              <a:t>воістину</a:t>
            </a:r>
            <a:r>
              <a:rPr lang="ru-RU" sz="1600" dirty="0"/>
              <a:t> </a:t>
            </a:r>
            <a:r>
              <a:rPr lang="ru-RU" sz="1600" dirty="0" err="1"/>
              <a:t>царська</a:t>
            </a:r>
            <a:r>
              <a:rPr lang="ru-RU" sz="1600" dirty="0"/>
              <a:t> постава; </a:t>
            </a:r>
            <a:r>
              <a:rPr lang="ru-RU" sz="1600" dirty="0" err="1"/>
              <a:t>тільки</a:t>
            </a:r>
            <a:r>
              <a:rPr lang="ru-RU" sz="1600" dirty="0"/>
              <a:t> </a:t>
            </a:r>
            <a:r>
              <a:rPr lang="ru-RU" sz="1600" dirty="0" err="1"/>
              <a:t>чому</a:t>
            </a:r>
            <a:r>
              <a:rPr lang="ru-RU" sz="1600" dirty="0"/>
              <a:t> вона в </a:t>
            </a:r>
            <a:r>
              <a:rPr lang="ru-RU" sz="1600" dirty="0" err="1"/>
              <a:t>жалобі</a:t>
            </a:r>
            <a:r>
              <a:rPr lang="ru-RU" sz="1600" dirty="0"/>
              <a:t>? </a:t>
            </a:r>
            <a:r>
              <a:rPr lang="ru-RU" sz="1600" dirty="0" err="1"/>
              <a:t>Якщо</a:t>
            </a:r>
            <a:r>
              <a:rPr lang="ru-RU" sz="1600" dirty="0"/>
              <a:t> </a:t>
            </a:r>
            <a:r>
              <a:rPr lang="ru-RU" sz="1600" dirty="0" err="1"/>
              <a:t>запитати</a:t>
            </a:r>
            <a:r>
              <a:rPr lang="ru-RU" sz="1600" dirty="0"/>
              <a:t> у кого-</a:t>
            </a:r>
            <a:r>
              <a:rPr lang="ru-RU" sz="1600" dirty="0" err="1"/>
              <a:t>небудь</a:t>
            </a:r>
            <a:r>
              <a:rPr lang="ru-RU" sz="1600" dirty="0"/>
              <a:t> 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означає</a:t>
            </a:r>
            <a:r>
              <a:rPr lang="ru-RU" sz="1600" dirty="0"/>
              <a:t> </a:t>
            </a:r>
            <a:r>
              <a:rPr lang="ru-RU" sz="1600" dirty="0" err="1"/>
              <a:t>цей</a:t>
            </a:r>
            <a:r>
              <a:rPr lang="ru-RU" sz="1600" dirty="0"/>
              <a:t> траур, не </a:t>
            </a:r>
            <a:r>
              <a:rPr lang="ru-RU" sz="1600" dirty="0" err="1"/>
              <a:t>вийшло</a:t>
            </a:r>
            <a:r>
              <a:rPr lang="ru-RU" sz="1600" dirty="0"/>
              <a:t> б </a:t>
            </a:r>
            <a:r>
              <a:rPr lang="ru-RU" sz="1600" dirty="0" err="1"/>
              <a:t>знову</a:t>
            </a:r>
            <a:r>
              <a:rPr lang="ru-RU" sz="1600" dirty="0"/>
              <a:t> </a:t>
            </a:r>
            <a:r>
              <a:rPr lang="ru-RU" sz="1600" dirty="0" err="1"/>
              <a:t>який-небудь</a:t>
            </a:r>
            <a:r>
              <a:rPr lang="ru-RU" sz="1600" dirty="0"/>
              <a:t> </a:t>
            </a:r>
            <a:r>
              <a:rPr lang="ru-RU" sz="1600" dirty="0" err="1"/>
              <a:t>незручності</a:t>
            </a:r>
            <a:r>
              <a:rPr lang="ru-RU" sz="1600" dirty="0"/>
              <a:t> </a:t>
            </a:r>
            <a:r>
              <a:rPr lang="ru-RU" sz="1600" dirty="0" smtClean="0"/>
              <a:t>».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5976138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94</TotalTime>
  <Words>1301</Words>
  <Application>Microsoft Office PowerPoint</Application>
  <PresentationFormat>Экран (4:3)</PresentationFormat>
  <Paragraphs>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Кутюр</vt:lpstr>
      <vt:lpstr>Характеристика Матильди де ла-моль і  пані де реналь</vt:lpstr>
      <vt:lpstr>Матильда де ла-моль</vt:lpstr>
      <vt:lpstr>Презентация PowerPoint</vt:lpstr>
      <vt:lpstr>Презентация PowerPoint</vt:lpstr>
      <vt:lpstr>Презентация PowerPoint</vt:lpstr>
      <vt:lpstr>Презентация PowerPoint</vt:lpstr>
      <vt:lpstr>Цитатна характеристика Матильди де Ла-Моль </vt:lpstr>
      <vt:lpstr>Презентация PowerPoint</vt:lpstr>
      <vt:lpstr>Презентация PowerPoint</vt:lpstr>
      <vt:lpstr>   Луїза де Реналь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Порівняння Пані де Реналь і Матильди де Ла-Моль </vt:lpstr>
      <vt:lpstr>Презентация PowerPoint</vt:lpstr>
      <vt:lpstr>Дякуємо за увагу!</vt:lpstr>
    </vt:vector>
  </TitlesOfParts>
  <Company>Image&amp;Matros ®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Матильди де ла-моль і  пані де реналь</dc:title>
  <dc:creator>Image&amp;Matros ®</dc:creator>
  <cp:lastModifiedBy>Image&amp;Matros ®</cp:lastModifiedBy>
  <cp:revision>9</cp:revision>
  <dcterms:created xsi:type="dcterms:W3CDTF">2015-02-03T16:06:20Z</dcterms:created>
  <dcterms:modified xsi:type="dcterms:W3CDTF">2015-02-16T14:25:19Z</dcterms:modified>
</cp:coreProperties>
</file>