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7A89AE-33F0-45BD-BA46-E164DCFBD403}" type="doc">
      <dgm:prSet loTypeId="urn:microsoft.com/office/officeart/2005/8/layout/h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E09EABF-C0C8-4B21-9529-386B3E9FC7CE}">
      <dgm:prSet phldrT="[Текст]"/>
      <dgm:spPr>
        <a:xfrm rot="16200000">
          <a:off x="-1516044" y="2326353"/>
          <a:ext cx="3530251" cy="396075"/>
        </a:xfrm>
        <a:noFill/>
        <a:ln>
          <a:noFill/>
        </a:ln>
        <a:effectLst/>
      </dgm:spPr>
      <dgm:t>
        <a:bodyPr/>
        <a:lstStyle/>
        <a:p>
          <a:r>
            <a:rPr lang="uk-U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І. Організаційна частина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D4B9328-D606-410C-8BB9-A44B11017CD6}" type="parTrans" cxnId="{F68F15E0-6F7D-434F-A17C-23A1C89BEA95}">
      <dgm:prSet/>
      <dgm:spPr/>
      <dgm:t>
        <a:bodyPr/>
        <a:lstStyle/>
        <a:p>
          <a:endParaRPr lang="ru-RU"/>
        </a:p>
      </dgm:t>
    </dgm:pt>
    <dgm:pt modelId="{CFE3F57A-80D8-4B0E-98CF-9C39343308EE}" type="sibTrans" cxnId="{F68F15E0-6F7D-434F-A17C-23A1C89BEA95}">
      <dgm:prSet/>
      <dgm:spPr/>
      <dgm:t>
        <a:bodyPr/>
        <a:lstStyle/>
        <a:p>
          <a:endParaRPr lang="ru-RU"/>
        </a:p>
      </dgm:t>
    </dgm:pt>
    <dgm:pt modelId="{54A56294-87D8-42C1-AD42-221B570D3DE4}">
      <dgm:prSet phldrT="[Текст]"/>
      <dgm:spPr>
        <a:xfrm>
          <a:off x="447118" y="759265"/>
          <a:ext cx="1972874" cy="3530251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b="1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rPr>
            <a:t>Створення позитивного настрою   </a:t>
          </a:r>
          <a:r>
            <a:rPr lang="uk-UA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*Пальчикова гімнастика «Моя сім</a:t>
          </a:r>
          <a:r>
            <a:rPr lang="en-US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’</a:t>
          </a:r>
          <a:r>
            <a:rPr lang="uk-UA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я»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178DD4D-1BDB-43E4-B8F6-5A3465B1E0C9}" type="parTrans" cxnId="{E683A854-B991-411B-805B-2CDB7D53A860}">
      <dgm:prSet/>
      <dgm:spPr/>
      <dgm:t>
        <a:bodyPr/>
        <a:lstStyle/>
        <a:p>
          <a:endParaRPr lang="ru-RU"/>
        </a:p>
      </dgm:t>
    </dgm:pt>
    <dgm:pt modelId="{69DAC7B8-042F-4CBA-BC4A-C9EF90BBFB56}" type="sibTrans" cxnId="{E683A854-B991-411B-805B-2CDB7D53A860}">
      <dgm:prSet/>
      <dgm:spPr/>
      <dgm:t>
        <a:bodyPr/>
        <a:lstStyle/>
        <a:p>
          <a:endParaRPr lang="ru-RU"/>
        </a:p>
      </dgm:t>
    </dgm:pt>
    <dgm:pt modelId="{9B23468A-57F0-4FC0-A157-4181A9E96E8B}">
      <dgm:prSet phldrT="[Текст]"/>
      <dgm:spPr>
        <a:xfrm rot="16200000">
          <a:off x="1363236" y="2326353"/>
          <a:ext cx="3530251" cy="396075"/>
        </a:xfrm>
        <a:noFill/>
        <a:ln>
          <a:noFill/>
        </a:ln>
        <a:effectLst/>
      </dgm:spPr>
      <dgm:t>
        <a:bodyPr/>
        <a:lstStyle/>
        <a:p>
          <a:r>
            <a:rPr lang="uk-U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ІІ. Основна частина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24C5F33-F337-4336-B52F-B597181ED53A}" type="parTrans" cxnId="{7B2DE7E6-6C29-4352-A39A-6ED7BBBCCBB0}">
      <dgm:prSet/>
      <dgm:spPr/>
      <dgm:t>
        <a:bodyPr/>
        <a:lstStyle/>
        <a:p>
          <a:endParaRPr lang="ru-RU"/>
        </a:p>
      </dgm:t>
    </dgm:pt>
    <dgm:pt modelId="{EDAE7596-0F22-45E7-9628-580C7E2D28AB}" type="sibTrans" cxnId="{7B2DE7E6-6C29-4352-A39A-6ED7BBBCCBB0}">
      <dgm:prSet/>
      <dgm:spPr/>
      <dgm:t>
        <a:bodyPr/>
        <a:lstStyle/>
        <a:p>
          <a:endParaRPr lang="ru-RU"/>
        </a:p>
      </dgm:t>
    </dgm:pt>
    <dgm:pt modelId="{BF7F3CBC-C4B1-44D6-B931-C72DD855E0A2}">
      <dgm:prSet phldrT="[Текст]"/>
      <dgm:spPr>
        <a:xfrm>
          <a:off x="3326400" y="759265"/>
          <a:ext cx="1972874" cy="3530251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b="1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Розповідь вихователя про роль в сім</a:t>
          </a:r>
          <a:r>
            <a:rPr lang="en-US" b="1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’</a:t>
          </a:r>
          <a:r>
            <a:rPr lang="uk-UA" b="1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ї кожного члена родини</a:t>
          </a:r>
          <a:endParaRPr lang="ru-RU" b="1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4D13EFF4-08A0-4C72-9955-80E69B62D1CA}" type="parTrans" cxnId="{8A73DB52-5CD6-4AE1-A189-C3E22384FC8E}">
      <dgm:prSet/>
      <dgm:spPr/>
      <dgm:t>
        <a:bodyPr/>
        <a:lstStyle/>
        <a:p>
          <a:endParaRPr lang="ru-RU"/>
        </a:p>
      </dgm:t>
    </dgm:pt>
    <dgm:pt modelId="{F79C7CB7-EEAA-416D-8FB1-C9E94612F576}" type="sibTrans" cxnId="{8A73DB52-5CD6-4AE1-A189-C3E22384FC8E}">
      <dgm:prSet/>
      <dgm:spPr/>
      <dgm:t>
        <a:bodyPr/>
        <a:lstStyle/>
        <a:p>
          <a:endParaRPr lang="ru-RU"/>
        </a:p>
      </dgm:t>
    </dgm:pt>
    <dgm:pt modelId="{E0BABBA5-361F-4472-B547-EBABB896DD76}">
      <dgm:prSet phldrT="[Текст]"/>
      <dgm:spPr>
        <a:xfrm>
          <a:off x="3326400" y="759265"/>
          <a:ext cx="1972874" cy="3530251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1F97A55-D18B-4499-8A3B-80743E3F4AA2}" type="parTrans" cxnId="{E38C47A0-6616-43D2-9D68-44A0B76B6BB0}">
      <dgm:prSet/>
      <dgm:spPr/>
      <dgm:t>
        <a:bodyPr/>
        <a:lstStyle/>
        <a:p>
          <a:endParaRPr lang="ru-RU"/>
        </a:p>
      </dgm:t>
    </dgm:pt>
    <dgm:pt modelId="{2CF9C8BB-DD1E-4B6A-AB03-5442C9157D48}" type="sibTrans" cxnId="{E38C47A0-6616-43D2-9D68-44A0B76B6BB0}">
      <dgm:prSet/>
      <dgm:spPr/>
      <dgm:t>
        <a:bodyPr/>
        <a:lstStyle/>
        <a:p>
          <a:endParaRPr lang="ru-RU"/>
        </a:p>
      </dgm:t>
    </dgm:pt>
    <dgm:pt modelId="{F65FC0F2-C452-479B-97B1-84E07F5DD548}">
      <dgm:prSet phldrT="[Текст]"/>
      <dgm:spPr>
        <a:xfrm rot="16200000">
          <a:off x="4242518" y="2326353"/>
          <a:ext cx="3530251" cy="396075"/>
        </a:xfrm>
        <a:noFill/>
        <a:ln>
          <a:noFill/>
        </a:ln>
        <a:effectLst/>
      </dgm:spPr>
      <dgm:t>
        <a:bodyPr/>
        <a:lstStyle/>
        <a:p>
          <a:r>
            <a:rPr lang="uk-UA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ІІІ. Підсумкова </a:t>
          </a:r>
          <a:r>
            <a:rPr lang="uk-UA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частина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E9E9ED2-584E-40A6-BB51-D194E783E6F2}" type="parTrans" cxnId="{17C21B84-80B8-439B-8F5A-552159BD029A}">
      <dgm:prSet/>
      <dgm:spPr/>
      <dgm:t>
        <a:bodyPr/>
        <a:lstStyle/>
        <a:p>
          <a:endParaRPr lang="ru-RU"/>
        </a:p>
      </dgm:t>
    </dgm:pt>
    <dgm:pt modelId="{65ED033E-5C33-4B80-92B8-9209A803E729}" type="sibTrans" cxnId="{17C21B84-80B8-439B-8F5A-552159BD029A}">
      <dgm:prSet/>
      <dgm:spPr/>
      <dgm:t>
        <a:bodyPr/>
        <a:lstStyle/>
        <a:p>
          <a:endParaRPr lang="ru-RU"/>
        </a:p>
      </dgm:t>
    </dgm:pt>
    <dgm:pt modelId="{F640FA95-022A-4654-BBF2-EB76F6A5BC74}">
      <dgm:prSet phldrT="[Текст]"/>
      <dgm:spPr>
        <a:xfrm>
          <a:off x="6205682" y="759265"/>
          <a:ext cx="1972874" cy="3530251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b="1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Дидактична гра </a:t>
          </a:r>
          <a:r>
            <a:rPr lang="uk-UA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«Куди і з ким іду?»</a:t>
          </a:r>
          <a:endParaRPr lang="ru-RU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5BFA743C-844F-4690-A580-B71E3F0153F9}" type="parTrans" cxnId="{62F817AD-EA1A-425B-B0CC-82AACE4DA505}">
      <dgm:prSet/>
      <dgm:spPr/>
      <dgm:t>
        <a:bodyPr/>
        <a:lstStyle/>
        <a:p>
          <a:endParaRPr lang="ru-RU"/>
        </a:p>
      </dgm:t>
    </dgm:pt>
    <dgm:pt modelId="{FC04E8F1-A592-4A5D-BC0A-EB7A0F291F6B}" type="sibTrans" cxnId="{62F817AD-EA1A-425B-B0CC-82AACE4DA505}">
      <dgm:prSet/>
      <dgm:spPr/>
      <dgm:t>
        <a:bodyPr/>
        <a:lstStyle/>
        <a:p>
          <a:endParaRPr lang="ru-RU"/>
        </a:p>
      </dgm:t>
    </dgm:pt>
    <dgm:pt modelId="{560EE90B-CDF1-4301-84E9-ED686EBEDCF0}">
      <dgm:prSet phldrT="[Текст]"/>
      <dgm:spPr>
        <a:xfrm>
          <a:off x="447118" y="759265"/>
          <a:ext cx="1972874" cy="3530251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4BFF91C-1807-4A29-BF42-A08D48B01C6E}" type="parTrans" cxnId="{31A1CBAD-0D09-4E16-87A6-22CB6615724C}">
      <dgm:prSet/>
      <dgm:spPr/>
      <dgm:t>
        <a:bodyPr/>
        <a:lstStyle/>
        <a:p>
          <a:endParaRPr lang="ru-RU"/>
        </a:p>
      </dgm:t>
    </dgm:pt>
    <dgm:pt modelId="{F38C3266-DA47-4D19-9CF3-549B60A9E643}" type="sibTrans" cxnId="{31A1CBAD-0D09-4E16-87A6-22CB6615724C}">
      <dgm:prSet/>
      <dgm:spPr/>
      <dgm:t>
        <a:bodyPr/>
        <a:lstStyle/>
        <a:p>
          <a:endParaRPr lang="ru-RU"/>
        </a:p>
      </dgm:t>
    </dgm:pt>
    <dgm:pt modelId="{2BF57D4A-8372-4B42-A26D-541B0EFD49AA}">
      <dgm:prSet phldrT="[Текст]"/>
      <dgm:spPr>
        <a:xfrm>
          <a:off x="447118" y="759265"/>
          <a:ext cx="1972874" cy="3530251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b="1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rPr>
            <a:t>Мотиваційний аспект            </a:t>
          </a:r>
          <a:r>
            <a:rPr lang="uk-UA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*Ігровий прийом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012EAED-0E77-49E3-82E3-0330A973E48D}" type="parTrans" cxnId="{D8F4301B-C556-415C-8A6C-12444D43008F}">
      <dgm:prSet/>
      <dgm:spPr/>
      <dgm:t>
        <a:bodyPr/>
        <a:lstStyle/>
        <a:p>
          <a:endParaRPr lang="ru-RU"/>
        </a:p>
      </dgm:t>
    </dgm:pt>
    <dgm:pt modelId="{CA63E999-EA59-4959-8D63-4AB2EC2D3189}" type="sibTrans" cxnId="{D8F4301B-C556-415C-8A6C-12444D43008F}">
      <dgm:prSet/>
      <dgm:spPr/>
      <dgm:t>
        <a:bodyPr/>
        <a:lstStyle/>
        <a:p>
          <a:endParaRPr lang="ru-RU"/>
        </a:p>
      </dgm:t>
    </dgm:pt>
    <dgm:pt modelId="{EAF90BC6-8A24-4300-9080-39F60865DCFB}">
      <dgm:prSet phldrT="[Текст]"/>
      <dgm:spPr>
        <a:xfrm>
          <a:off x="447118" y="759265"/>
          <a:ext cx="1972874" cy="3530251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Діти за столом розглядають фото своїх сімей</a:t>
          </a:r>
          <a:endParaRPr lang="ru-RU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A203B94-5CC4-47EA-915E-F786EAB33E29}" type="parTrans" cxnId="{60183856-93C8-4B9D-988E-99950DFB7F41}">
      <dgm:prSet/>
      <dgm:spPr/>
    </dgm:pt>
    <dgm:pt modelId="{806ECCC9-C716-4FDF-A898-4F40AF3DE25A}" type="sibTrans" cxnId="{60183856-93C8-4B9D-988E-99950DFB7F41}">
      <dgm:prSet/>
      <dgm:spPr/>
    </dgm:pt>
    <dgm:pt modelId="{DEA9001D-B3DB-4F0A-906D-79CAE808E647}">
      <dgm:prSet phldrT="[Текст]"/>
      <dgm:spPr>
        <a:xfrm>
          <a:off x="3326400" y="759265"/>
          <a:ext cx="1972874" cy="3530251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b="1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Дидактична гра </a:t>
          </a:r>
          <a:r>
            <a:rPr lang="uk-UA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«Підбери лагідні слова для батьків»</a:t>
          </a:r>
          <a:endParaRPr lang="ru-RU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F7B75B87-9C65-4837-9E1B-EE67411B1E65}" type="parTrans" cxnId="{54A327ED-299E-473E-968C-795CEC485612}">
      <dgm:prSet/>
      <dgm:spPr/>
    </dgm:pt>
    <dgm:pt modelId="{97D21345-9853-41F3-9B58-FDC3068F396A}" type="sibTrans" cxnId="{54A327ED-299E-473E-968C-795CEC485612}">
      <dgm:prSet/>
      <dgm:spPr/>
    </dgm:pt>
    <dgm:pt modelId="{3B207D28-08CC-409F-9A8B-A1542A1F54F5}">
      <dgm:prSet phldrT="[Текст]"/>
      <dgm:spPr>
        <a:xfrm>
          <a:off x="3326400" y="759265"/>
          <a:ext cx="1972874" cy="3530251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b="1" dirty="0" err="1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Фізкультхвилинка</a:t>
          </a:r>
          <a:r>
            <a:rPr lang="uk-UA" b="1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uk-UA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«Скільки нас живе в квартирі?»</a:t>
          </a:r>
          <a:endParaRPr lang="ru-RU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051E71F3-0567-4BC5-A7FA-41ACEAB12438}" type="parTrans" cxnId="{9B807E0E-D2B5-4470-9142-D6AF590AFF2E}">
      <dgm:prSet/>
      <dgm:spPr/>
    </dgm:pt>
    <dgm:pt modelId="{429A030D-7F95-4EA3-9E5E-91B1FC4C963C}" type="sibTrans" cxnId="{9B807E0E-D2B5-4470-9142-D6AF590AFF2E}">
      <dgm:prSet/>
      <dgm:spPr/>
    </dgm:pt>
    <dgm:pt modelId="{AC7A9D66-CBC1-48C0-92EA-CDDF5F65AA89}">
      <dgm:prSet phldrT="[Текст]"/>
      <dgm:spPr>
        <a:xfrm>
          <a:off x="3326400" y="759265"/>
          <a:ext cx="1972874" cy="3530251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b="1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Дидактична вправа </a:t>
          </a:r>
          <a:r>
            <a:rPr lang="uk-UA" b="1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«Хто я?»</a:t>
          </a:r>
          <a:endParaRPr lang="ru-RU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ED2BB5D4-CF01-4C16-A819-60795AC7264B}" type="parTrans" cxnId="{722F7E96-20A5-4402-8489-1B684CB7A310}">
      <dgm:prSet/>
      <dgm:spPr/>
    </dgm:pt>
    <dgm:pt modelId="{3AE9999D-E79F-4CF0-B580-802ABF7692F3}" type="sibTrans" cxnId="{722F7E96-20A5-4402-8489-1B684CB7A310}">
      <dgm:prSet/>
      <dgm:spPr/>
    </dgm:pt>
    <dgm:pt modelId="{BE9D441B-4A62-4C62-A97E-A70E651E3038}">
      <dgm:prSet phldrT="[Текст]"/>
      <dgm:spPr>
        <a:xfrm>
          <a:off x="6205682" y="759265"/>
          <a:ext cx="1972874" cy="3530251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uk-UA" b="1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Рефлексія  Колективне промовляння молитви за родину</a:t>
          </a:r>
          <a:endParaRPr lang="ru-RU" b="1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gm:t>
    </dgm:pt>
    <dgm:pt modelId="{4CB7DBDE-97BE-46D8-B0C1-851B50A3C339}" type="parTrans" cxnId="{82703974-936A-4D26-8CFF-2770DFF50134}">
      <dgm:prSet/>
      <dgm:spPr/>
    </dgm:pt>
    <dgm:pt modelId="{65072E54-6FBD-4F51-87EA-6EA0186B1573}" type="sibTrans" cxnId="{82703974-936A-4D26-8CFF-2770DFF50134}">
      <dgm:prSet/>
      <dgm:spPr/>
    </dgm:pt>
    <dgm:pt modelId="{D674F2B9-872A-495D-B7D7-CEA04A342672}">
      <dgm:prSet phldrT="[Текст]"/>
      <dgm:spPr>
        <a:xfrm>
          <a:off x="6205682" y="759265"/>
          <a:ext cx="1972874" cy="3530251"/>
        </a:xfr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 b="1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37E2FDA5-47FF-4F27-84E7-E478263E544A}" type="parTrans" cxnId="{FF41A2FC-ECCB-411A-A47E-07C50DD381A6}">
      <dgm:prSet/>
      <dgm:spPr/>
    </dgm:pt>
    <dgm:pt modelId="{D6030F9C-971D-4C44-9047-4CB51E9AA21D}" type="sibTrans" cxnId="{FF41A2FC-ECCB-411A-A47E-07C50DD381A6}">
      <dgm:prSet/>
      <dgm:spPr/>
    </dgm:pt>
    <dgm:pt modelId="{9B18345A-ECA8-4A5B-AF69-B1B61C86A31E}" type="pres">
      <dgm:prSet presAssocID="{C47A89AE-33F0-45BD-BA46-E164DCFBD40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680CCCB-658A-4362-842B-F2962D6E9484}" type="pres">
      <dgm:prSet presAssocID="{5E09EABF-C0C8-4B21-9529-386B3E9FC7CE}" presName="compositeNode" presStyleCnt="0">
        <dgm:presLayoutVars>
          <dgm:bulletEnabled val="1"/>
        </dgm:presLayoutVars>
      </dgm:prSet>
      <dgm:spPr/>
    </dgm:pt>
    <dgm:pt modelId="{952EA6B7-D9A8-4FA0-B8F7-AAA556BD4A03}" type="pres">
      <dgm:prSet presAssocID="{5E09EABF-C0C8-4B21-9529-386B3E9FC7CE}" presName="image" presStyleLbl="fgImgPlace1" presStyleIdx="0" presStyleCnt="3"/>
      <dgm:spPr>
        <a:xfrm>
          <a:off x="51042" y="236446"/>
          <a:ext cx="792150" cy="79215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rgbClr val="C0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DFA34FCC-786F-4545-B3E1-01BEA1ECDBAA}" type="pres">
      <dgm:prSet presAssocID="{5E09EABF-C0C8-4B21-9529-386B3E9FC7CE}" presName="childNode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8C12C1B-C323-4620-9CAF-BA66C0A6513B}" type="pres">
      <dgm:prSet presAssocID="{5E09EABF-C0C8-4B21-9529-386B3E9FC7CE}" presName="parentNode" presStyleLbl="revTx" presStyleIdx="0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83E34A6-4D4D-4C5E-A273-2701652F25D8}" type="pres">
      <dgm:prSet presAssocID="{CFE3F57A-80D8-4B0E-98CF-9C39343308EE}" presName="sibTrans" presStyleCnt="0"/>
      <dgm:spPr/>
    </dgm:pt>
    <dgm:pt modelId="{352FA720-B556-400B-B5F7-09F0CAC3E5EF}" type="pres">
      <dgm:prSet presAssocID="{9B23468A-57F0-4FC0-A157-4181A9E96E8B}" presName="compositeNode" presStyleCnt="0">
        <dgm:presLayoutVars>
          <dgm:bulletEnabled val="1"/>
        </dgm:presLayoutVars>
      </dgm:prSet>
      <dgm:spPr/>
    </dgm:pt>
    <dgm:pt modelId="{EC78BEC0-8AB5-41E6-A165-CFCBDEDF242D}" type="pres">
      <dgm:prSet presAssocID="{9B23468A-57F0-4FC0-A157-4181A9E96E8B}" presName="image" presStyleLbl="fgImgPlace1" presStyleIdx="1" presStyleCnt="3"/>
      <dgm:spPr>
        <a:xfrm>
          <a:off x="2930324" y="236446"/>
          <a:ext cx="792150" cy="79215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rgbClr val="92D05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8C22F916-1180-4D6B-BBAE-E06FC6DE7F56}" type="pres">
      <dgm:prSet presAssocID="{9B23468A-57F0-4FC0-A157-4181A9E96E8B}" presName="childNode" presStyleLbl="node1" presStyleIdx="1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A29EDBB-CD88-4747-934D-E4EE7EFC108A}" type="pres">
      <dgm:prSet presAssocID="{9B23468A-57F0-4FC0-A157-4181A9E96E8B}" presName="parentNode" presStyleLbl="revTx" presStyleIdx="1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7142960-6FBB-4C2C-8CD9-8C46C21B6895}" type="pres">
      <dgm:prSet presAssocID="{EDAE7596-0F22-45E7-9628-580C7E2D28AB}" presName="sibTrans" presStyleCnt="0"/>
      <dgm:spPr/>
    </dgm:pt>
    <dgm:pt modelId="{3132D97B-833B-4A69-97EE-8AC60AB831D9}" type="pres">
      <dgm:prSet presAssocID="{F65FC0F2-C452-479B-97B1-84E07F5DD548}" presName="compositeNode" presStyleCnt="0">
        <dgm:presLayoutVars>
          <dgm:bulletEnabled val="1"/>
        </dgm:presLayoutVars>
      </dgm:prSet>
      <dgm:spPr/>
    </dgm:pt>
    <dgm:pt modelId="{50102392-356D-4FBC-BB15-661166CF14AA}" type="pres">
      <dgm:prSet presAssocID="{F65FC0F2-C452-479B-97B1-84E07F5DD548}" presName="image" presStyleLbl="fgImgPlace1" presStyleIdx="2" presStyleCnt="3"/>
      <dgm:spPr>
        <a:xfrm>
          <a:off x="5809606" y="236446"/>
          <a:ext cx="792150" cy="7921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rgbClr val="7030A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B9F78C38-E52D-41B9-8CCD-2BF5DB308F2D}" type="pres">
      <dgm:prSet presAssocID="{F65FC0F2-C452-479B-97B1-84E07F5DD548}" presName="childNode" presStyleLbl="node1" presStyleIdx="2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4A5E59D-0656-4DF5-AF4E-B479F9C0EAEF}" type="pres">
      <dgm:prSet presAssocID="{F65FC0F2-C452-479B-97B1-84E07F5DD548}" presName="parentNode" presStyleLbl="revTx" presStyleIdx="2" presStyleCnt="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36CC9358-6D0B-40F5-909C-C99C3CC2E8BC}" type="presOf" srcId="{2BF57D4A-8372-4B42-A26D-541B0EFD49AA}" destId="{DFA34FCC-786F-4545-B3E1-01BEA1ECDBAA}" srcOrd="0" destOrd="2" presId="urn:microsoft.com/office/officeart/2005/8/layout/hList2"/>
    <dgm:cxn modelId="{53D96B57-5667-435C-AA5A-F5071E8FFBD5}" type="presOf" srcId="{EAF90BC6-8A24-4300-9080-39F60865DCFB}" destId="{DFA34FCC-786F-4545-B3E1-01BEA1ECDBAA}" srcOrd="0" destOrd="3" presId="urn:microsoft.com/office/officeart/2005/8/layout/hList2"/>
    <dgm:cxn modelId="{82703974-936A-4D26-8CFF-2770DFF50134}" srcId="{F65FC0F2-C452-479B-97B1-84E07F5DD548}" destId="{BE9D441B-4A62-4C62-A97E-A70E651E3038}" srcOrd="2" destOrd="0" parTransId="{4CB7DBDE-97BE-46D8-B0C1-851B50A3C339}" sibTransId="{65072E54-6FBD-4F51-87EA-6EA0186B1573}"/>
    <dgm:cxn modelId="{17C21B84-80B8-439B-8F5A-552159BD029A}" srcId="{C47A89AE-33F0-45BD-BA46-E164DCFBD403}" destId="{F65FC0F2-C452-479B-97B1-84E07F5DD548}" srcOrd="2" destOrd="0" parTransId="{DE9E9ED2-584E-40A6-BB51-D194E783E6F2}" sibTransId="{65ED033E-5C33-4B80-92B8-9209A803E729}"/>
    <dgm:cxn modelId="{31A1CBAD-0D09-4E16-87A6-22CB6615724C}" srcId="{5E09EABF-C0C8-4B21-9529-386B3E9FC7CE}" destId="{560EE90B-CDF1-4301-84E9-ED686EBEDCF0}" srcOrd="1" destOrd="0" parTransId="{E4BFF91C-1807-4A29-BF42-A08D48B01C6E}" sibTransId="{F38C3266-DA47-4D19-9CF3-549B60A9E643}"/>
    <dgm:cxn modelId="{D8F4301B-C556-415C-8A6C-12444D43008F}" srcId="{5E09EABF-C0C8-4B21-9529-386B3E9FC7CE}" destId="{2BF57D4A-8372-4B42-A26D-541B0EFD49AA}" srcOrd="2" destOrd="0" parTransId="{0012EAED-0E77-49E3-82E3-0330A973E48D}" sibTransId="{CA63E999-EA59-4959-8D63-4AB2EC2D3189}"/>
    <dgm:cxn modelId="{239D5EDD-5648-4B75-9069-0F478C2782A0}" type="presOf" srcId="{F640FA95-022A-4654-BBF2-EB76F6A5BC74}" destId="{B9F78C38-E52D-41B9-8CCD-2BF5DB308F2D}" srcOrd="0" destOrd="0" presId="urn:microsoft.com/office/officeart/2005/8/layout/hList2"/>
    <dgm:cxn modelId="{6970010B-C19E-4B90-A15C-AE743CAF0F88}" type="presOf" srcId="{F65FC0F2-C452-479B-97B1-84E07F5DD548}" destId="{F4A5E59D-0656-4DF5-AF4E-B479F9C0EAEF}" srcOrd="0" destOrd="0" presId="urn:microsoft.com/office/officeart/2005/8/layout/hList2"/>
    <dgm:cxn modelId="{6D4488D7-D9BD-40BE-AECD-8A56EAD180C4}" type="presOf" srcId="{D674F2B9-872A-495D-B7D7-CEA04A342672}" destId="{B9F78C38-E52D-41B9-8CCD-2BF5DB308F2D}" srcOrd="0" destOrd="1" presId="urn:microsoft.com/office/officeart/2005/8/layout/hList2"/>
    <dgm:cxn modelId="{E683A854-B991-411B-805B-2CDB7D53A860}" srcId="{5E09EABF-C0C8-4B21-9529-386B3E9FC7CE}" destId="{54A56294-87D8-42C1-AD42-221B570D3DE4}" srcOrd="0" destOrd="0" parTransId="{F178DD4D-1BDB-43E4-B8F6-5A3465B1E0C9}" sibTransId="{69DAC7B8-042F-4CBA-BC4A-C9EF90BBFB56}"/>
    <dgm:cxn modelId="{D1793AF2-347C-4521-AEAD-82A005EEA219}" type="presOf" srcId="{560EE90B-CDF1-4301-84E9-ED686EBEDCF0}" destId="{DFA34FCC-786F-4545-B3E1-01BEA1ECDBAA}" srcOrd="0" destOrd="1" presId="urn:microsoft.com/office/officeart/2005/8/layout/hList2"/>
    <dgm:cxn modelId="{8A73DB52-5CD6-4AE1-A189-C3E22384FC8E}" srcId="{9B23468A-57F0-4FC0-A157-4181A9E96E8B}" destId="{BF7F3CBC-C4B1-44D6-B931-C72DD855E0A2}" srcOrd="0" destOrd="0" parTransId="{4D13EFF4-08A0-4C72-9955-80E69B62D1CA}" sibTransId="{F79C7CB7-EEAA-416D-8FB1-C9E94612F576}"/>
    <dgm:cxn modelId="{A6A2B6C2-2F48-45DE-93C2-50555D971490}" type="presOf" srcId="{BF7F3CBC-C4B1-44D6-B931-C72DD855E0A2}" destId="{8C22F916-1180-4D6B-BBAE-E06FC6DE7F56}" srcOrd="0" destOrd="0" presId="urn:microsoft.com/office/officeart/2005/8/layout/hList2"/>
    <dgm:cxn modelId="{EB4BADF9-7D25-41F1-BEF2-9B494306BCC8}" type="presOf" srcId="{5E09EABF-C0C8-4B21-9529-386B3E9FC7CE}" destId="{B8C12C1B-C323-4620-9CAF-BA66C0A6513B}" srcOrd="0" destOrd="0" presId="urn:microsoft.com/office/officeart/2005/8/layout/hList2"/>
    <dgm:cxn modelId="{54A327ED-299E-473E-968C-795CEC485612}" srcId="{9B23468A-57F0-4FC0-A157-4181A9E96E8B}" destId="{DEA9001D-B3DB-4F0A-906D-79CAE808E647}" srcOrd="1" destOrd="0" parTransId="{F7B75B87-9C65-4837-9E1B-EE67411B1E65}" sibTransId="{97D21345-9853-41F3-9B58-FDC3068F396A}"/>
    <dgm:cxn modelId="{7B2DE7E6-6C29-4352-A39A-6ED7BBBCCBB0}" srcId="{C47A89AE-33F0-45BD-BA46-E164DCFBD403}" destId="{9B23468A-57F0-4FC0-A157-4181A9E96E8B}" srcOrd="1" destOrd="0" parTransId="{524C5F33-F337-4336-B52F-B597181ED53A}" sibTransId="{EDAE7596-0F22-45E7-9628-580C7E2D28AB}"/>
    <dgm:cxn modelId="{9B807E0E-D2B5-4470-9142-D6AF590AFF2E}" srcId="{9B23468A-57F0-4FC0-A157-4181A9E96E8B}" destId="{3B207D28-08CC-409F-9A8B-A1542A1F54F5}" srcOrd="2" destOrd="0" parTransId="{051E71F3-0567-4BC5-A7FA-41ACEAB12438}" sibTransId="{429A030D-7F95-4EA3-9E5E-91B1FC4C963C}"/>
    <dgm:cxn modelId="{722F7E96-20A5-4402-8489-1B684CB7A310}" srcId="{9B23468A-57F0-4FC0-A157-4181A9E96E8B}" destId="{AC7A9D66-CBC1-48C0-92EA-CDDF5F65AA89}" srcOrd="3" destOrd="0" parTransId="{ED2BB5D4-CF01-4C16-A819-60795AC7264B}" sibTransId="{3AE9999D-E79F-4CF0-B580-802ABF7692F3}"/>
    <dgm:cxn modelId="{CCD06D95-654C-4B8D-AA83-24FB683205AF}" type="presOf" srcId="{54A56294-87D8-42C1-AD42-221B570D3DE4}" destId="{DFA34FCC-786F-4545-B3E1-01BEA1ECDBAA}" srcOrd="0" destOrd="0" presId="urn:microsoft.com/office/officeart/2005/8/layout/hList2"/>
    <dgm:cxn modelId="{90E075B8-EA89-4943-B943-877E93DDDDBA}" type="presOf" srcId="{C47A89AE-33F0-45BD-BA46-E164DCFBD403}" destId="{9B18345A-ECA8-4A5B-AF69-B1B61C86A31E}" srcOrd="0" destOrd="0" presId="urn:microsoft.com/office/officeart/2005/8/layout/hList2"/>
    <dgm:cxn modelId="{60183856-93C8-4B9D-988E-99950DFB7F41}" srcId="{5E09EABF-C0C8-4B21-9529-386B3E9FC7CE}" destId="{EAF90BC6-8A24-4300-9080-39F60865DCFB}" srcOrd="3" destOrd="0" parTransId="{0A203B94-5CC4-47EA-915E-F786EAB33E29}" sibTransId="{806ECCC9-C716-4FDF-A898-4F40AF3DE25A}"/>
    <dgm:cxn modelId="{E38C47A0-6616-43D2-9D68-44A0B76B6BB0}" srcId="{9B23468A-57F0-4FC0-A157-4181A9E96E8B}" destId="{E0BABBA5-361F-4472-B547-EBABB896DD76}" srcOrd="4" destOrd="0" parTransId="{51F97A55-D18B-4499-8A3B-80743E3F4AA2}" sibTransId="{2CF9C8BB-DD1E-4B6A-AB03-5442C9157D48}"/>
    <dgm:cxn modelId="{A7D467CD-49BF-4FCD-A8F8-C2C6D06EA8E4}" type="presOf" srcId="{AC7A9D66-CBC1-48C0-92EA-CDDF5F65AA89}" destId="{8C22F916-1180-4D6B-BBAE-E06FC6DE7F56}" srcOrd="0" destOrd="3" presId="urn:microsoft.com/office/officeart/2005/8/layout/hList2"/>
    <dgm:cxn modelId="{655C96AC-877A-4838-904A-03150C9CEF3A}" type="presOf" srcId="{3B207D28-08CC-409F-9A8B-A1542A1F54F5}" destId="{8C22F916-1180-4D6B-BBAE-E06FC6DE7F56}" srcOrd="0" destOrd="2" presId="urn:microsoft.com/office/officeart/2005/8/layout/hList2"/>
    <dgm:cxn modelId="{CC3A5C84-24BE-4D03-896C-472AD8FE9898}" type="presOf" srcId="{9B23468A-57F0-4FC0-A157-4181A9E96E8B}" destId="{AA29EDBB-CD88-4747-934D-E4EE7EFC108A}" srcOrd="0" destOrd="0" presId="urn:microsoft.com/office/officeart/2005/8/layout/hList2"/>
    <dgm:cxn modelId="{FF41A2FC-ECCB-411A-A47E-07C50DD381A6}" srcId="{F65FC0F2-C452-479B-97B1-84E07F5DD548}" destId="{D674F2B9-872A-495D-B7D7-CEA04A342672}" srcOrd="1" destOrd="0" parTransId="{37E2FDA5-47FF-4F27-84E7-E478263E544A}" sibTransId="{D6030F9C-971D-4C44-9047-4CB51E9AA21D}"/>
    <dgm:cxn modelId="{32257FF1-2E7A-412B-AB43-9E43E402A7EF}" type="presOf" srcId="{BE9D441B-4A62-4C62-A97E-A70E651E3038}" destId="{B9F78C38-E52D-41B9-8CCD-2BF5DB308F2D}" srcOrd="0" destOrd="2" presId="urn:microsoft.com/office/officeart/2005/8/layout/hList2"/>
    <dgm:cxn modelId="{F68F15E0-6F7D-434F-A17C-23A1C89BEA95}" srcId="{C47A89AE-33F0-45BD-BA46-E164DCFBD403}" destId="{5E09EABF-C0C8-4B21-9529-386B3E9FC7CE}" srcOrd="0" destOrd="0" parTransId="{3D4B9328-D606-410C-8BB9-A44B11017CD6}" sibTransId="{CFE3F57A-80D8-4B0E-98CF-9C39343308EE}"/>
    <dgm:cxn modelId="{62F817AD-EA1A-425B-B0CC-82AACE4DA505}" srcId="{F65FC0F2-C452-479B-97B1-84E07F5DD548}" destId="{F640FA95-022A-4654-BBF2-EB76F6A5BC74}" srcOrd="0" destOrd="0" parTransId="{5BFA743C-844F-4690-A580-B71E3F0153F9}" sibTransId="{FC04E8F1-A592-4A5D-BC0A-EB7A0F291F6B}"/>
    <dgm:cxn modelId="{E895323D-7F0D-41CA-8EBC-7D02F2C579B9}" type="presOf" srcId="{DEA9001D-B3DB-4F0A-906D-79CAE808E647}" destId="{8C22F916-1180-4D6B-BBAE-E06FC6DE7F56}" srcOrd="0" destOrd="1" presId="urn:microsoft.com/office/officeart/2005/8/layout/hList2"/>
    <dgm:cxn modelId="{E3C10C96-E9F5-4C9D-96E1-DB736539317D}" type="presOf" srcId="{E0BABBA5-361F-4472-B547-EBABB896DD76}" destId="{8C22F916-1180-4D6B-BBAE-E06FC6DE7F56}" srcOrd="0" destOrd="4" presId="urn:microsoft.com/office/officeart/2005/8/layout/hList2"/>
    <dgm:cxn modelId="{8BBF041D-DA2B-4AC5-A39B-70FA8CADED44}" type="presParOf" srcId="{9B18345A-ECA8-4A5B-AF69-B1B61C86A31E}" destId="{C680CCCB-658A-4362-842B-F2962D6E9484}" srcOrd="0" destOrd="0" presId="urn:microsoft.com/office/officeart/2005/8/layout/hList2"/>
    <dgm:cxn modelId="{DDF32EB5-D520-418D-90C0-6864E2C71B70}" type="presParOf" srcId="{C680CCCB-658A-4362-842B-F2962D6E9484}" destId="{952EA6B7-D9A8-4FA0-B8F7-AAA556BD4A03}" srcOrd="0" destOrd="0" presId="urn:microsoft.com/office/officeart/2005/8/layout/hList2"/>
    <dgm:cxn modelId="{A6B016AB-E645-4FF4-AF06-C572DC795BD9}" type="presParOf" srcId="{C680CCCB-658A-4362-842B-F2962D6E9484}" destId="{DFA34FCC-786F-4545-B3E1-01BEA1ECDBAA}" srcOrd="1" destOrd="0" presId="urn:microsoft.com/office/officeart/2005/8/layout/hList2"/>
    <dgm:cxn modelId="{206DF50A-D7D4-4E6A-9C1B-01914C25F28B}" type="presParOf" srcId="{C680CCCB-658A-4362-842B-F2962D6E9484}" destId="{B8C12C1B-C323-4620-9CAF-BA66C0A6513B}" srcOrd="2" destOrd="0" presId="urn:microsoft.com/office/officeart/2005/8/layout/hList2"/>
    <dgm:cxn modelId="{24372858-D5CD-4061-A87F-C1A86CFCC591}" type="presParOf" srcId="{9B18345A-ECA8-4A5B-AF69-B1B61C86A31E}" destId="{D83E34A6-4D4D-4C5E-A273-2701652F25D8}" srcOrd="1" destOrd="0" presId="urn:microsoft.com/office/officeart/2005/8/layout/hList2"/>
    <dgm:cxn modelId="{FF5547BD-72C9-493D-8B79-276D82A90951}" type="presParOf" srcId="{9B18345A-ECA8-4A5B-AF69-B1B61C86A31E}" destId="{352FA720-B556-400B-B5F7-09F0CAC3E5EF}" srcOrd="2" destOrd="0" presId="urn:microsoft.com/office/officeart/2005/8/layout/hList2"/>
    <dgm:cxn modelId="{E1D0F1BC-E64A-4AAA-9FF3-DCA9D34F53D1}" type="presParOf" srcId="{352FA720-B556-400B-B5F7-09F0CAC3E5EF}" destId="{EC78BEC0-8AB5-41E6-A165-CFCBDEDF242D}" srcOrd="0" destOrd="0" presId="urn:microsoft.com/office/officeart/2005/8/layout/hList2"/>
    <dgm:cxn modelId="{90308849-57C0-4CB4-9481-DC9E3C5731EB}" type="presParOf" srcId="{352FA720-B556-400B-B5F7-09F0CAC3E5EF}" destId="{8C22F916-1180-4D6B-BBAE-E06FC6DE7F56}" srcOrd="1" destOrd="0" presId="urn:microsoft.com/office/officeart/2005/8/layout/hList2"/>
    <dgm:cxn modelId="{FBD4CC6D-6833-410A-807E-14D6C333246B}" type="presParOf" srcId="{352FA720-B556-400B-B5F7-09F0CAC3E5EF}" destId="{AA29EDBB-CD88-4747-934D-E4EE7EFC108A}" srcOrd="2" destOrd="0" presId="urn:microsoft.com/office/officeart/2005/8/layout/hList2"/>
    <dgm:cxn modelId="{3165FEB8-3AF0-4264-8911-0CECF364E9D0}" type="presParOf" srcId="{9B18345A-ECA8-4A5B-AF69-B1B61C86A31E}" destId="{27142960-6FBB-4C2C-8CD9-8C46C21B6895}" srcOrd="3" destOrd="0" presId="urn:microsoft.com/office/officeart/2005/8/layout/hList2"/>
    <dgm:cxn modelId="{756A2A6E-3E25-4788-B6FB-D9F9ED05D2DA}" type="presParOf" srcId="{9B18345A-ECA8-4A5B-AF69-B1B61C86A31E}" destId="{3132D97B-833B-4A69-97EE-8AC60AB831D9}" srcOrd="4" destOrd="0" presId="urn:microsoft.com/office/officeart/2005/8/layout/hList2"/>
    <dgm:cxn modelId="{E3AEBC33-6550-4407-AE62-A60DFEAB8798}" type="presParOf" srcId="{3132D97B-833B-4A69-97EE-8AC60AB831D9}" destId="{50102392-356D-4FBC-BB15-661166CF14AA}" srcOrd="0" destOrd="0" presId="urn:microsoft.com/office/officeart/2005/8/layout/hList2"/>
    <dgm:cxn modelId="{931E9677-708F-4D54-BB0E-E85F2DC3AD7E}" type="presParOf" srcId="{3132D97B-833B-4A69-97EE-8AC60AB831D9}" destId="{B9F78C38-E52D-41B9-8CCD-2BF5DB308F2D}" srcOrd="1" destOrd="0" presId="urn:microsoft.com/office/officeart/2005/8/layout/hList2"/>
    <dgm:cxn modelId="{9DD6766A-CFA8-4F7E-93F1-2D1A8F35298A}" type="presParOf" srcId="{3132D97B-833B-4A69-97EE-8AC60AB831D9}" destId="{F4A5E59D-0656-4DF5-AF4E-B479F9C0EAE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12C1B-C323-4620-9CAF-BA66C0A6513B}">
      <dsp:nvSpPr>
        <dsp:cNvPr id="0" name=""/>
        <dsp:cNvSpPr/>
      </dsp:nvSpPr>
      <dsp:spPr>
        <a:xfrm rot="16200000">
          <a:off x="-1516044" y="2326353"/>
          <a:ext cx="3530251" cy="396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316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І. Організаційна частина</a:t>
          </a:r>
          <a:endParaRPr lang="ru-RU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-1516044" y="2326353"/>
        <a:ext cx="3530251" cy="396075"/>
      </dsp:txXfrm>
    </dsp:sp>
    <dsp:sp modelId="{DFA34FCC-786F-4545-B3E1-01BEA1ECDBAA}">
      <dsp:nvSpPr>
        <dsp:cNvPr id="0" name=""/>
        <dsp:cNvSpPr/>
      </dsp:nvSpPr>
      <dsp:spPr>
        <a:xfrm>
          <a:off x="447118" y="759265"/>
          <a:ext cx="1972874" cy="3530251"/>
        </a:xfrm>
        <a:prstGeom prst="rect">
          <a:avLst/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49316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rPr>
            <a:t>Створення позитивного настрою   </a:t>
          </a:r>
          <a:r>
            <a:rPr lang="uk-UA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*Пальчикова гімнастика «Моя сім</a:t>
          </a: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’</a:t>
          </a:r>
          <a:r>
            <a:rPr lang="uk-UA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я»</a:t>
          </a:r>
          <a:endParaRPr lang="ru-R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rgbClr val="1F497D">
                  <a:lumMod val="75000"/>
                </a:srgbClr>
              </a:solidFill>
              <a:latin typeface="Calibri"/>
              <a:ea typeface="+mn-ea"/>
              <a:cs typeface="+mn-cs"/>
            </a:rPr>
            <a:t>Мотиваційний аспект            </a:t>
          </a:r>
          <a:r>
            <a:rPr lang="uk-UA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*Ігровий прийом</a:t>
          </a:r>
          <a:endParaRPr lang="ru-R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Діти за столом розглядають фото своїх сімей</a:t>
          </a:r>
          <a:endParaRPr lang="ru-R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47118" y="759265"/>
        <a:ext cx="1972874" cy="3530251"/>
      </dsp:txXfrm>
    </dsp:sp>
    <dsp:sp modelId="{952EA6B7-D9A8-4FA0-B8F7-AAA556BD4A03}">
      <dsp:nvSpPr>
        <dsp:cNvPr id="0" name=""/>
        <dsp:cNvSpPr/>
      </dsp:nvSpPr>
      <dsp:spPr>
        <a:xfrm>
          <a:off x="51042" y="236446"/>
          <a:ext cx="792150" cy="79215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rgbClr val="C0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29EDBB-CD88-4747-934D-E4EE7EFC108A}">
      <dsp:nvSpPr>
        <dsp:cNvPr id="0" name=""/>
        <dsp:cNvSpPr/>
      </dsp:nvSpPr>
      <dsp:spPr>
        <a:xfrm rot="16200000">
          <a:off x="1363236" y="2326353"/>
          <a:ext cx="3530251" cy="396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316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ІІ. Основна частина</a:t>
          </a:r>
          <a:endParaRPr lang="ru-RU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1363236" y="2326353"/>
        <a:ext cx="3530251" cy="396075"/>
      </dsp:txXfrm>
    </dsp:sp>
    <dsp:sp modelId="{8C22F916-1180-4D6B-BBAE-E06FC6DE7F56}">
      <dsp:nvSpPr>
        <dsp:cNvPr id="0" name=""/>
        <dsp:cNvSpPr/>
      </dsp:nvSpPr>
      <dsp:spPr>
        <a:xfrm>
          <a:off x="3326400" y="759265"/>
          <a:ext cx="1972874" cy="3530251"/>
        </a:xfrm>
        <a:prstGeom prst="rect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49316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Розповідь вихователя про роль в сім</a:t>
          </a:r>
          <a:r>
            <a:rPr lang="en-US" sz="1400" b="1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’</a:t>
          </a:r>
          <a:r>
            <a:rPr lang="uk-UA" sz="1400" b="1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ї кожного члена родини</a:t>
          </a:r>
          <a:endParaRPr lang="ru-RU" sz="1400" b="1" kern="1200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Дидактична гра </a:t>
          </a:r>
          <a:r>
            <a:rPr lang="uk-UA" sz="1400" b="1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«Підбери лагідні слова для батьків»</a:t>
          </a:r>
          <a:endParaRPr lang="ru-RU" sz="1400" b="1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err="1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Фізкультхвилинка</a:t>
          </a:r>
          <a:r>
            <a:rPr lang="uk-UA" sz="1400" b="1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 </a:t>
          </a:r>
          <a:r>
            <a:rPr lang="uk-UA" sz="1400" b="1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«Скільки нас живе в квартирі?»</a:t>
          </a:r>
          <a:endParaRPr lang="ru-RU" sz="1400" b="1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Дидактична вправа </a:t>
          </a:r>
          <a:r>
            <a:rPr lang="uk-UA" sz="1400" b="1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«Хто я?»</a:t>
          </a:r>
          <a:endParaRPr lang="ru-RU" sz="1400" b="1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326400" y="759265"/>
        <a:ext cx="1972874" cy="3530251"/>
      </dsp:txXfrm>
    </dsp:sp>
    <dsp:sp modelId="{EC78BEC0-8AB5-41E6-A165-CFCBDEDF242D}">
      <dsp:nvSpPr>
        <dsp:cNvPr id="0" name=""/>
        <dsp:cNvSpPr/>
      </dsp:nvSpPr>
      <dsp:spPr>
        <a:xfrm>
          <a:off x="2930324" y="236446"/>
          <a:ext cx="792150" cy="79215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rgbClr val="92D05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5E59D-0656-4DF5-AF4E-B479F9C0EAEF}">
      <dsp:nvSpPr>
        <dsp:cNvPr id="0" name=""/>
        <dsp:cNvSpPr/>
      </dsp:nvSpPr>
      <dsp:spPr>
        <a:xfrm rot="16200000">
          <a:off x="4242518" y="2326353"/>
          <a:ext cx="3530251" cy="396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316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ІІІ. Підсумкова </a:t>
          </a:r>
          <a:r>
            <a:rPr lang="uk-UA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частина</a:t>
          </a:r>
          <a:endParaRPr lang="ru-RU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242518" y="2326353"/>
        <a:ext cx="3530251" cy="396075"/>
      </dsp:txXfrm>
    </dsp:sp>
    <dsp:sp modelId="{B9F78C38-E52D-41B9-8CCD-2BF5DB308F2D}">
      <dsp:nvSpPr>
        <dsp:cNvPr id="0" name=""/>
        <dsp:cNvSpPr/>
      </dsp:nvSpPr>
      <dsp:spPr>
        <a:xfrm>
          <a:off x="6205682" y="759265"/>
          <a:ext cx="1972874" cy="3530251"/>
        </a:xfrm>
        <a:prstGeom prst="rect">
          <a:avLst/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49316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Дидактична гра </a:t>
          </a:r>
          <a:r>
            <a:rPr lang="uk-UA" sz="1400" b="1" kern="1200" dirty="0" smtClean="0">
              <a:solidFill>
                <a:schemeClr val="bg1"/>
              </a:solidFill>
              <a:latin typeface="Calibri"/>
              <a:ea typeface="+mn-ea"/>
              <a:cs typeface="+mn-cs"/>
            </a:rPr>
            <a:t>«Куди і з ким іду?»</a:t>
          </a:r>
          <a:endParaRPr lang="ru-RU" sz="1400" b="1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>
              <a:solidFill>
                <a:schemeClr val="tx2">
                  <a:lumMod val="75000"/>
                </a:schemeClr>
              </a:solidFill>
              <a:latin typeface="Calibri"/>
              <a:ea typeface="+mn-ea"/>
              <a:cs typeface="+mn-cs"/>
            </a:rPr>
            <a:t>Рефлексія  Колективне промовляння молитви за родину</a:t>
          </a:r>
          <a:endParaRPr lang="ru-RU" sz="1400" b="1" kern="1200" dirty="0">
            <a:solidFill>
              <a:schemeClr val="tx2">
                <a:lumMod val="75000"/>
              </a:schemeClr>
            </a:solidFill>
            <a:latin typeface="Calibri"/>
            <a:ea typeface="+mn-ea"/>
            <a:cs typeface="+mn-cs"/>
          </a:endParaRPr>
        </a:p>
      </dsp:txBody>
      <dsp:txXfrm>
        <a:off x="6205682" y="759265"/>
        <a:ext cx="1972874" cy="3530251"/>
      </dsp:txXfrm>
    </dsp:sp>
    <dsp:sp modelId="{50102392-356D-4FBC-BB15-661166CF14AA}">
      <dsp:nvSpPr>
        <dsp:cNvPr id="0" name=""/>
        <dsp:cNvSpPr/>
      </dsp:nvSpPr>
      <dsp:spPr>
        <a:xfrm>
          <a:off x="5809606" y="236446"/>
          <a:ext cx="792150" cy="7921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rgbClr val="7030A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5AA43-DCE1-4BB9-83E1-9C20E94D69A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7DB4E-DEFC-4425-ACA7-61DC144E56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1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418A7-34C0-410F-ACAD-FA9D60AF52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FD166-15D9-4181-8628-48E4CFB6AB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5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E1FF7-CB24-4362-9881-994B462934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F7D1-9212-468B-A3D5-A42B5D42C0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1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190D-58A1-40CD-9CE0-7A8130FE35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92F64-6AF7-4C8B-8A49-1B014CA1F5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87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3EC61-5446-4355-9B24-144463F766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FC185-99DC-4080-9300-A747DF3520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2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06E3B-854C-490F-BB8C-16FDF852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04769-7839-4CEC-97BB-7BC510E69E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1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5E5F6-57BF-4F7E-8ECF-1E75655B44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C5765-961C-4131-B228-CFCF936909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0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1DBCA-6ACA-4CBC-A025-D3DDB502D5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5F5A-5F7B-4F14-8DEA-581513E76F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9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30B8-33E1-4131-8C85-7471274F7C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9C8A1-7259-402D-8A7F-D0105AA06B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C4043-A00F-404A-A3F9-3CBE233543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2DB05-1718-4054-9495-B153AC91D9F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28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A6C9-795C-4050-B71D-71914B58286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F1FF6-39C8-403C-8CA9-B223F5B14A4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7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20827-ED38-4183-B76B-CFDB6F6450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BEF299-5527-4DF1-99A0-D59A38D26D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70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354548">
            <a:off x="2423745" y="1240567"/>
            <a:ext cx="4199355" cy="24006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 </a:t>
            </a:r>
            <a:r>
              <a:rPr lang="uk-UA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Книш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Тетяна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/>
              </a:rPr>
              <a:t>Олександрівна</a:t>
            </a:r>
            <a:endParaRPr lang="ru-RU" sz="4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/>
            </a:endParaRP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 rot="21281190">
            <a:off x="2852803" y="3505749"/>
            <a:ext cx="37433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b="1" dirty="0" err="1" smtClean="0">
                <a:solidFill>
                  <a:prstClr val="black"/>
                </a:solidFill>
              </a:rPr>
              <a:t>Вихователь</a:t>
            </a:r>
            <a:r>
              <a:rPr lang="ru-RU" altLang="ru-RU" b="1" dirty="0" smtClean="0">
                <a:solidFill>
                  <a:prstClr val="black"/>
                </a:solidFill>
              </a:rPr>
              <a:t> </a:t>
            </a:r>
            <a:r>
              <a:rPr lang="ru-RU" altLang="ru-RU" b="1" dirty="0" err="1" smtClean="0">
                <a:solidFill>
                  <a:prstClr val="black"/>
                </a:solidFill>
              </a:rPr>
              <a:t>Петропавлівського</a:t>
            </a:r>
            <a:r>
              <a:rPr lang="ru-RU" altLang="ru-RU" b="1" dirty="0" smtClean="0">
                <a:solidFill>
                  <a:prstClr val="black"/>
                </a:solidFill>
              </a:rPr>
              <a:t> </a:t>
            </a:r>
            <a:r>
              <a:rPr lang="ru-RU" altLang="ru-RU" b="1" dirty="0" err="1" smtClean="0">
                <a:solidFill>
                  <a:prstClr val="black"/>
                </a:solidFill>
              </a:rPr>
              <a:t>дошкільного</a:t>
            </a:r>
            <a:r>
              <a:rPr lang="ru-RU" altLang="ru-RU" b="1" dirty="0" smtClean="0">
                <a:solidFill>
                  <a:prstClr val="black"/>
                </a:solidFill>
              </a:rPr>
              <a:t> </a:t>
            </a:r>
            <a:r>
              <a:rPr lang="ru-RU" altLang="ru-RU" b="1" dirty="0" err="1" smtClean="0">
                <a:solidFill>
                  <a:prstClr val="black"/>
                </a:solidFill>
              </a:rPr>
              <a:t>навчального</a:t>
            </a:r>
            <a:r>
              <a:rPr lang="ru-RU" altLang="ru-RU" b="1" dirty="0" smtClean="0">
                <a:solidFill>
                  <a:prstClr val="black"/>
                </a:solidFill>
              </a:rPr>
              <a:t> закладу (</a:t>
            </a:r>
            <a:r>
              <a:rPr lang="ru-RU" altLang="ru-RU" b="1" dirty="0" err="1" smtClean="0">
                <a:solidFill>
                  <a:prstClr val="black"/>
                </a:solidFill>
              </a:rPr>
              <a:t>ясла</a:t>
            </a:r>
            <a:r>
              <a:rPr lang="ru-RU" altLang="ru-RU" b="1" dirty="0" smtClean="0">
                <a:solidFill>
                  <a:prstClr val="black"/>
                </a:solidFill>
              </a:rPr>
              <a:t>-садок) «Веселка» </a:t>
            </a:r>
            <a:r>
              <a:rPr lang="ru-RU" altLang="ru-RU" b="1" dirty="0" err="1" smtClean="0">
                <a:solidFill>
                  <a:prstClr val="black"/>
                </a:solidFill>
              </a:rPr>
              <a:t>Петропавлівської</a:t>
            </a:r>
            <a:r>
              <a:rPr lang="ru-RU" altLang="ru-RU" b="1" dirty="0" smtClean="0">
                <a:solidFill>
                  <a:prstClr val="black"/>
                </a:solidFill>
              </a:rPr>
              <a:t> </a:t>
            </a:r>
            <a:r>
              <a:rPr lang="ru-RU" altLang="ru-RU" b="1" dirty="0" err="1" smtClean="0">
                <a:solidFill>
                  <a:prstClr val="black"/>
                </a:solidFill>
              </a:rPr>
              <a:t>сільської</a:t>
            </a:r>
            <a:r>
              <a:rPr lang="ru-RU" altLang="ru-RU" b="1" dirty="0" smtClean="0">
                <a:solidFill>
                  <a:prstClr val="black"/>
                </a:solidFill>
              </a:rPr>
              <a:t> ради Куп</a:t>
            </a:r>
            <a:r>
              <a:rPr lang="en-US" altLang="ru-RU" b="1" dirty="0" smtClean="0">
                <a:solidFill>
                  <a:prstClr val="black"/>
                </a:solidFill>
              </a:rPr>
              <a:t>’</a:t>
            </a:r>
            <a:r>
              <a:rPr lang="uk-UA" altLang="ru-RU" b="1" dirty="0" err="1" smtClean="0">
                <a:solidFill>
                  <a:prstClr val="black"/>
                </a:solidFill>
              </a:rPr>
              <a:t>янського</a:t>
            </a:r>
            <a:r>
              <a:rPr lang="uk-UA" altLang="ru-RU" b="1" dirty="0" smtClean="0">
                <a:solidFill>
                  <a:prstClr val="black"/>
                </a:solidFill>
              </a:rPr>
              <a:t> району Харківської області</a:t>
            </a:r>
            <a:endParaRPr lang="ru-RU" altLang="ru-RU" b="1" dirty="0" smtClean="0">
              <a:solidFill>
                <a:prstClr val="black"/>
              </a:solidFill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264244">
            <a:off x="1686596" y="1328694"/>
            <a:ext cx="131373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96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172">
        <p14:prism isContent="1" isInverted="1"/>
      </p:transition>
    </mc:Choice>
    <mc:Fallback xmlns="">
      <p:transition spd="slow" advTm="41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 bwMode="auto">
          <a:xfrm>
            <a:off x="2915816" y="274638"/>
            <a:ext cx="374441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Тема </a:t>
            </a:r>
            <a:b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</a:b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«Моя сім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’</a:t>
            </a:r>
            <a:r>
              <a:rPr kumimoji="0" lang="uk-U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я»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Объект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790" y="2110105"/>
            <a:ext cx="3328369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189365" y="220486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err="1"/>
              <a:t>Місце</a:t>
            </a:r>
            <a:r>
              <a:rPr lang="ru-RU" sz="3600" dirty="0"/>
              <a:t>, </a:t>
            </a:r>
            <a:r>
              <a:rPr lang="ru-RU" sz="3600" dirty="0" err="1"/>
              <a:t>куди</a:t>
            </a:r>
            <a:r>
              <a:rPr lang="ru-RU" sz="3600" dirty="0"/>
              <a:t> </a:t>
            </a:r>
            <a:r>
              <a:rPr lang="ru-RU" sz="3600" dirty="0" err="1"/>
              <a:t>завжди</a:t>
            </a:r>
            <a:r>
              <a:rPr lang="ru-RU" sz="3600" dirty="0"/>
              <a:t> </a:t>
            </a:r>
            <a:r>
              <a:rPr lang="ru-RU" sz="3600" dirty="0" err="1"/>
              <a:t>хочеться</a:t>
            </a:r>
            <a:r>
              <a:rPr lang="ru-RU" sz="3600" dirty="0"/>
              <a:t> </a:t>
            </a:r>
            <a:r>
              <a:rPr lang="ru-RU" sz="3600" dirty="0" err="1"/>
              <a:t>повертатися</a:t>
            </a:r>
            <a:r>
              <a:rPr lang="ru-RU" sz="3600" dirty="0"/>
              <a:t> – </a:t>
            </a:r>
            <a:r>
              <a:rPr lang="ru-RU" sz="3600" dirty="0" err="1"/>
              <a:t>твій</a:t>
            </a:r>
            <a:r>
              <a:rPr lang="ru-RU" sz="3600" dirty="0"/>
              <a:t> </a:t>
            </a:r>
            <a:r>
              <a:rPr lang="ru-RU" sz="3600" dirty="0" err="1"/>
              <a:t>дім</a:t>
            </a:r>
            <a:r>
              <a:rPr lang="ru-RU" sz="3600" dirty="0"/>
              <a:t>. Люди, </a:t>
            </a:r>
            <a:r>
              <a:rPr lang="ru-RU" sz="3600" dirty="0" err="1"/>
              <a:t>яких</a:t>
            </a:r>
            <a:r>
              <a:rPr lang="ru-RU" sz="3600" dirty="0"/>
              <a:t> </a:t>
            </a:r>
            <a:r>
              <a:rPr lang="ru-RU" sz="3600" dirty="0" err="1"/>
              <a:t>завжди</a:t>
            </a:r>
            <a:r>
              <a:rPr lang="ru-RU" sz="3600" dirty="0"/>
              <a:t> </a:t>
            </a:r>
            <a:r>
              <a:rPr lang="ru-RU" sz="3600" dirty="0" err="1"/>
              <a:t>хочеться</a:t>
            </a:r>
            <a:r>
              <a:rPr lang="ru-RU" sz="3600" dirty="0"/>
              <a:t> </a:t>
            </a:r>
            <a:r>
              <a:rPr lang="ru-RU" sz="3600" dirty="0" err="1"/>
              <a:t>любити</a:t>
            </a:r>
            <a:r>
              <a:rPr lang="ru-RU" sz="3600" dirty="0"/>
              <a:t> – твоя </a:t>
            </a:r>
            <a:r>
              <a:rPr lang="ru-RU" sz="3600" dirty="0" err="1"/>
              <a:t>сім’я</a:t>
            </a:r>
            <a:r>
              <a:rPr lang="ru-RU" sz="3600" dirty="0"/>
              <a:t>. Усе </a:t>
            </a:r>
            <a:r>
              <a:rPr lang="ru-RU" sz="3600" dirty="0" err="1"/>
              <a:t>це</a:t>
            </a:r>
            <a:r>
              <a:rPr lang="ru-RU" sz="3600" dirty="0"/>
              <a:t> разом – </a:t>
            </a:r>
            <a:r>
              <a:rPr lang="ru-RU" sz="3600" dirty="0" err="1" smtClean="0"/>
              <a:t>благословіння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55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144">
        <p14:prism isContent="1" isInverted="1"/>
      </p:transition>
    </mc:Choice>
    <mc:Fallback xmlns="">
      <p:transition spd="slow" advTm="91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47664" y="188640"/>
            <a:ext cx="6192688" cy="922114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uk-UA" b="1" dirty="0" smtClean="0">
                <a:solidFill>
                  <a:srgbClr val="CC3300"/>
                </a:solidFill>
              </a:rPr>
              <a:t>Програмовий зміст: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3622" y="1196752"/>
            <a:ext cx="819484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 </a:t>
            </a:r>
            <a:r>
              <a:rPr lang="uk-UA" sz="3200" dirty="0" smtClean="0"/>
              <a:t>     Дати дітям уявлення </a:t>
            </a:r>
            <a:r>
              <a:rPr lang="uk-UA" sz="3200" dirty="0"/>
              <a:t>про сім</a:t>
            </a:r>
            <a:r>
              <a:rPr lang="ru-RU" sz="3200" dirty="0"/>
              <a:t>’</a:t>
            </a:r>
            <a:r>
              <a:rPr lang="uk-UA" sz="3200" dirty="0"/>
              <a:t>ю, хто її </a:t>
            </a:r>
            <a:r>
              <a:rPr lang="uk-UA" sz="3200" dirty="0" smtClean="0"/>
              <a:t>складає; вправляти</a:t>
            </a:r>
            <a:r>
              <a:rPr lang="ru-RU" sz="3200" dirty="0"/>
              <a:t> </a:t>
            </a:r>
            <a:r>
              <a:rPr lang="ru-RU" sz="3200" dirty="0" err="1"/>
              <a:t>дітей</a:t>
            </a:r>
            <a:r>
              <a:rPr lang="ru-RU" sz="3200" dirty="0"/>
              <a:t> </a:t>
            </a:r>
            <a:r>
              <a:rPr lang="ru-RU" sz="3200" dirty="0" err="1"/>
              <a:t>вживати</a:t>
            </a:r>
            <a:r>
              <a:rPr lang="ru-RU" sz="3200" dirty="0"/>
              <a:t> слова, </a:t>
            </a:r>
            <a:r>
              <a:rPr lang="ru-RU" sz="3200" dirty="0" err="1"/>
              <a:t>якими</a:t>
            </a:r>
            <a:r>
              <a:rPr lang="ru-RU" sz="3200" dirty="0"/>
              <a:t> </a:t>
            </a:r>
            <a:r>
              <a:rPr lang="ru-RU" sz="3200" dirty="0" err="1"/>
              <a:t>позначають</a:t>
            </a:r>
            <a:r>
              <a:rPr lang="ru-RU" sz="3200" dirty="0"/>
              <a:t> </a:t>
            </a:r>
            <a:r>
              <a:rPr lang="ru-RU" sz="3200" dirty="0" err="1"/>
              <a:t>батьків</a:t>
            </a:r>
            <a:r>
              <a:rPr lang="ru-RU" sz="3200" dirty="0"/>
              <a:t>, </a:t>
            </a:r>
            <a:r>
              <a:rPr lang="ru-RU" sz="3200" dirty="0" err="1" smtClean="0"/>
              <a:t>рідних</a:t>
            </a:r>
            <a:r>
              <a:rPr lang="ru-RU" sz="3200" dirty="0" smtClean="0"/>
              <a:t>, </a:t>
            </a:r>
            <a:r>
              <a:rPr lang="ru-RU" sz="3200" dirty="0" err="1"/>
              <a:t>дорослих</a:t>
            </a:r>
            <a:r>
              <a:rPr lang="ru-RU" sz="3200" dirty="0"/>
              <a:t> і </a:t>
            </a:r>
            <a:r>
              <a:rPr lang="ru-RU" sz="3200" dirty="0" err="1"/>
              <a:t>дітей</a:t>
            </a:r>
            <a:r>
              <a:rPr lang="ru-RU" sz="3200" dirty="0"/>
              <a:t>, </a:t>
            </a:r>
            <a:r>
              <a:rPr lang="ru-RU" sz="3200" dirty="0" err="1"/>
              <a:t>ласкаві</a:t>
            </a:r>
            <a:r>
              <a:rPr lang="ru-RU" sz="3200" dirty="0"/>
              <a:t> </a:t>
            </a:r>
            <a:r>
              <a:rPr lang="ru-RU" sz="3200" dirty="0" err="1"/>
              <a:t>назви</a:t>
            </a:r>
            <a:r>
              <a:rPr lang="ru-RU" sz="3200" dirty="0"/>
              <a:t> </a:t>
            </a:r>
            <a:r>
              <a:rPr lang="ru-RU" sz="3200" dirty="0" err="1"/>
              <a:t>членів</a:t>
            </a:r>
            <a:r>
              <a:rPr lang="ru-RU" sz="3200" dirty="0"/>
              <a:t> </a:t>
            </a:r>
            <a:r>
              <a:rPr lang="ru-RU" sz="3200" dirty="0" err="1"/>
              <a:t>родини</a:t>
            </a:r>
            <a:r>
              <a:rPr lang="ru-RU" sz="3200" dirty="0"/>
              <a:t> в </a:t>
            </a:r>
            <a:r>
              <a:rPr lang="ru-RU" sz="3200" dirty="0" err="1"/>
              <a:t>кличній</a:t>
            </a:r>
            <a:r>
              <a:rPr lang="ru-RU" sz="3200" dirty="0"/>
              <a:t> </a:t>
            </a:r>
            <a:r>
              <a:rPr lang="ru-RU" sz="3200" dirty="0" err="1"/>
              <a:t>формі</a:t>
            </a:r>
            <a:r>
              <a:rPr lang="uk-UA" sz="3200" dirty="0"/>
              <a:t>, </a:t>
            </a:r>
            <a:r>
              <a:rPr lang="uk-UA" sz="3200" dirty="0" smtClean="0"/>
              <a:t>вчити розповідати</a:t>
            </a:r>
            <a:r>
              <a:rPr lang="uk-UA" sz="3200" dirty="0"/>
              <a:t> </a:t>
            </a:r>
            <a:r>
              <a:rPr lang="ru-RU" sz="3200" dirty="0" smtClean="0"/>
              <a:t>про </a:t>
            </a:r>
            <a:r>
              <a:rPr lang="ru-RU" sz="3200" dirty="0"/>
              <a:t>свою родину за </a:t>
            </a:r>
            <a:r>
              <a:rPr lang="ru-RU" sz="3200" dirty="0" err="1" smtClean="0"/>
              <a:t>фотографіями</a:t>
            </a:r>
            <a:r>
              <a:rPr lang="ru-RU" sz="3200" dirty="0" smtClean="0"/>
              <a:t>; </a:t>
            </a:r>
          </a:p>
          <a:p>
            <a:r>
              <a:rPr lang="ru-RU" sz="3200" dirty="0"/>
              <a:t> </a:t>
            </a:r>
            <a:r>
              <a:rPr lang="ru-RU" sz="3200" dirty="0" smtClean="0"/>
              <a:t>     </a:t>
            </a:r>
            <a:r>
              <a:rPr lang="uk-UA" sz="3200" dirty="0" smtClean="0"/>
              <a:t>Розвивати словник, </a:t>
            </a:r>
            <a:r>
              <a:rPr lang="uk-UA" sz="3200" dirty="0"/>
              <a:t>збагатити словами, що означають назву людей в родині: мама, тато, дідусь, бабуся, сестра, </a:t>
            </a:r>
            <a:r>
              <a:rPr lang="uk-UA" sz="3200" dirty="0" smtClean="0"/>
              <a:t>брат; </a:t>
            </a:r>
          </a:p>
          <a:p>
            <a:r>
              <a:rPr lang="uk-UA" sz="3200" dirty="0"/>
              <a:t> </a:t>
            </a:r>
            <a:r>
              <a:rPr lang="uk-UA" sz="3200" dirty="0" smtClean="0"/>
              <a:t>    </a:t>
            </a:r>
            <a:r>
              <a:rPr lang="ru-RU" sz="3200" dirty="0" err="1" smtClean="0"/>
              <a:t>Виховувати</a:t>
            </a:r>
            <a:r>
              <a:rPr lang="ru-RU" sz="3200" dirty="0" smtClean="0"/>
              <a:t> </a:t>
            </a:r>
            <a:r>
              <a:rPr lang="ru-RU" sz="3200" dirty="0"/>
              <a:t>у </a:t>
            </a:r>
            <a:r>
              <a:rPr lang="ru-RU" sz="3200" dirty="0" err="1"/>
              <a:t>дітей</a:t>
            </a:r>
            <a:r>
              <a:rPr lang="ru-RU" sz="3200" dirty="0"/>
              <a:t> </a:t>
            </a:r>
            <a:r>
              <a:rPr lang="ru-RU" sz="3200" dirty="0" err="1"/>
              <a:t>любов</a:t>
            </a:r>
            <a:r>
              <a:rPr lang="ru-RU" sz="3200" dirty="0"/>
              <a:t> до </a:t>
            </a:r>
            <a:r>
              <a:rPr lang="ru-RU" sz="3200" dirty="0" err="1"/>
              <a:t>родини</a:t>
            </a:r>
            <a:r>
              <a:rPr lang="ru-RU" sz="3200" dirty="0"/>
              <a:t> та </a:t>
            </a:r>
            <a:r>
              <a:rPr lang="ru-RU" sz="3200" dirty="0" err="1" smtClean="0"/>
              <a:t>батьків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23" y="1161626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23" y="4149080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8" y="5517232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715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2252">
        <p14:prism isContent="1" isInverted="1"/>
      </p:transition>
    </mc:Choice>
    <mc:Fallback xmlns="">
      <p:transition spd="slow" advTm="222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4032448" cy="850106"/>
          </a:xfrm>
        </p:spPr>
        <p:txBody>
          <a:bodyPr/>
          <a:lstStyle/>
          <a:p>
            <a:r>
              <a:rPr lang="uk-UA" b="1" dirty="0">
                <a:solidFill>
                  <a:srgbClr val="CC3300"/>
                </a:solidFill>
              </a:rPr>
              <a:t>Хід заняття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001052"/>
              </p:ext>
            </p:extLst>
          </p:nvPr>
        </p:nvGraphicFramePr>
        <p:xfrm>
          <a:off x="467544" y="170080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934732" cy="18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70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848">
        <p14:prism isContent="1" isInverted="1"/>
      </p:transition>
    </mc:Choice>
    <mc:Fallback xmlns="">
      <p:transition spd="slow" advTm="108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C3300"/>
                </a:solidFill>
              </a:rPr>
              <a:t>Пальчикова гімнастика </a:t>
            </a:r>
            <a:br>
              <a:rPr lang="uk-UA" b="1" dirty="0" smtClean="0">
                <a:solidFill>
                  <a:srgbClr val="CC3300"/>
                </a:solidFill>
              </a:rPr>
            </a:br>
            <a:r>
              <a:rPr lang="uk-UA" b="1" dirty="0" smtClean="0">
                <a:solidFill>
                  <a:srgbClr val="CC3300"/>
                </a:solidFill>
              </a:rPr>
              <a:t>«Моя сім</a:t>
            </a:r>
            <a:r>
              <a:rPr lang="en-US" b="1" dirty="0" smtClean="0">
                <a:solidFill>
                  <a:srgbClr val="CC3300"/>
                </a:solidFill>
              </a:rPr>
              <a:t>’</a:t>
            </a:r>
            <a:r>
              <a:rPr lang="uk-UA" b="1" dirty="0" smtClean="0">
                <a:solidFill>
                  <a:srgbClr val="CC3300"/>
                </a:solidFill>
              </a:rPr>
              <a:t>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5915000" cy="3268960"/>
          </a:xfrm>
        </p:spPr>
        <p:txBody>
          <a:bodyPr/>
          <a:lstStyle/>
          <a:p>
            <a:r>
              <a:rPr lang="ru-RU" dirty="0"/>
              <a:t>Ось </a:t>
            </a:r>
            <a:r>
              <a:rPr lang="ru-RU" dirty="0" err="1"/>
              <a:t>цей</a:t>
            </a:r>
            <a:r>
              <a:rPr lang="ru-RU" dirty="0"/>
              <a:t> пальчик — </a:t>
            </a:r>
            <a:r>
              <a:rPr lang="ru-RU" dirty="0" err="1"/>
              <a:t>мій</a:t>
            </a:r>
            <a:r>
              <a:rPr lang="ru-RU" dirty="0"/>
              <a:t> </a:t>
            </a:r>
            <a:r>
              <a:rPr lang="ru-RU" dirty="0" err="1"/>
              <a:t>дідусь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Ось </a:t>
            </a:r>
            <a:r>
              <a:rPr lang="ru-RU" dirty="0" err="1"/>
              <a:t>цей</a:t>
            </a:r>
            <a:r>
              <a:rPr lang="ru-RU" dirty="0"/>
              <a:t> пальчик — </a:t>
            </a:r>
            <a:r>
              <a:rPr lang="ru-RU" dirty="0" err="1"/>
              <a:t>бабця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Ось </a:t>
            </a:r>
            <a:r>
              <a:rPr lang="ru-RU" dirty="0" err="1"/>
              <a:t>цей</a:t>
            </a:r>
            <a:r>
              <a:rPr lang="ru-RU" dirty="0"/>
              <a:t> пальчик — </a:t>
            </a:r>
            <a:r>
              <a:rPr lang="ru-RU" dirty="0" err="1"/>
              <a:t>мій</a:t>
            </a:r>
            <a:r>
              <a:rPr lang="ru-RU" dirty="0"/>
              <a:t> </a:t>
            </a:r>
            <a:r>
              <a:rPr lang="ru-RU" dirty="0" err="1"/>
              <a:t>татусь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Ось </a:t>
            </a:r>
            <a:r>
              <a:rPr lang="ru-RU" dirty="0" err="1"/>
              <a:t>цей</a:t>
            </a:r>
            <a:r>
              <a:rPr lang="ru-RU" dirty="0"/>
              <a:t> пальчик — </a:t>
            </a:r>
            <a:r>
              <a:rPr lang="ru-RU" dirty="0" err="1"/>
              <a:t>мамця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А </a:t>
            </a:r>
            <a:r>
              <a:rPr lang="ru-RU" dirty="0" err="1"/>
              <a:t>цей</a:t>
            </a:r>
            <a:r>
              <a:rPr lang="ru-RU" dirty="0"/>
              <a:t> пальчик — буду я,</a:t>
            </a:r>
            <a:br>
              <a:rPr lang="ru-RU" dirty="0"/>
            </a:br>
            <a:r>
              <a:rPr lang="ru-RU" dirty="0"/>
              <a:t>Ось і вся моя… (</a:t>
            </a:r>
            <a:r>
              <a:rPr lang="ru-RU" i="1" dirty="0" err="1"/>
              <a:t>сім’я</a:t>
            </a:r>
            <a:r>
              <a:rPr lang="ru-RU" dirty="0"/>
              <a:t>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r="9252"/>
          <a:stretch/>
        </p:blipFill>
        <p:spPr bwMode="auto">
          <a:xfrm>
            <a:off x="6228184" y="1556792"/>
            <a:ext cx="2512291" cy="204311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78" y="4293096"/>
            <a:ext cx="3502170" cy="2088232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123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47">
        <p14:prism isContent="1" isInverted="1"/>
      </p:transition>
    </mc:Choice>
    <mc:Fallback xmlns="">
      <p:transition spd="slow" advTm="48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5544616" cy="855572"/>
          </a:xfrm>
        </p:spPr>
        <p:txBody>
          <a:bodyPr/>
          <a:lstStyle/>
          <a:p>
            <a:r>
              <a:rPr lang="uk-UA" sz="4000" b="1" dirty="0" err="1" smtClean="0">
                <a:solidFill>
                  <a:srgbClr val="CC3300"/>
                </a:solidFill>
              </a:rPr>
              <a:t>Фізкультхвилинка</a:t>
            </a:r>
            <a:r>
              <a:rPr lang="uk-UA" sz="4000" b="1" dirty="0" smtClean="0">
                <a:solidFill>
                  <a:srgbClr val="CC3300"/>
                </a:solidFill>
              </a:rPr>
              <a:t/>
            </a:r>
            <a:br>
              <a:rPr lang="uk-UA" sz="4000" b="1" dirty="0" smtClean="0">
                <a:solidFill>
                  <a:srgbClr val="CC3300"/>
                </a:solidFill>
              </a:rPr>
            </a:br>
            <a:r>
              <a:rPr lang="uk-UA" sz="2400" b="1" dirty="0" smtClean="0">
                <a:solidFill>
                  <a:srgbClr val="CC3300"/>
                </a:solidFill>
              </a:rPr>
              <a:t>«Скільки нас живе в квартирі?»</a:t>
            </a:r>
            <a:endParaRPr lang="ru-RU" sz="2400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2656"/>
            <a:ext cx="2249487" cy="1414463"/>
          </a:xfrm>
          <a:prstGeom prst="rect">
            <a:avLst/>
          </a:prstGeom>
          <a:ln>
            <a:solidFill>
              <a:srgbClr val="FFC000"/>
            </a:solidFill>
          </a:ln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231876" y="1484784"/>
            <a:ext cx="70764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Скільки</a:t>
            </a:r>
            <a:r>
              <a:rPr lang="ru-RU" sz="2400" dirty="0"/>
              <a:t> нас </a:t>
            </a:r>
            <a:r>
              <a:rPr lang="ru-RU" sz="2400" dirty="0" err="1"/>
              <a:t>живе</a:t>
            </a:r>
            <a:r>
              <a:rPr lang="ru-RU" sz="2400" dirty="0"/>
              <a:t> в </a:t>
            </a:r>
            <a:r>
              <a:rPr lang="ru-RU" sz="2400" dirty="0" err="1"/>
              <a:t>квартирі</a:t>
            </a:r>
            <a:r>
              <a:rPr lang="ru-RU" sz="2400" dirty="0"/>
              <a:t>?</a:t>
            </a:r>
            <a:br>
              <a:rPr lang="ru-RU" sz="2400" dirty="0"/>
            </a:br>
            <a:r>
              <a:rPr lang="ru-RU" sz="2400" dirty="0" err="1"/>
              <a:t>Тато</a:t>
            </a:r>
            <a:r>
              <a:rPr lang="ru-RU" sz="2400" dirty="0"/>
              <a:t>, мама, брат і я. (</a:t>
            </a:r>
            <a:r>
              <a:rPr lang="ru-RU" sz="2400" i="1" dirty="0">
                <a:solidFill>
                  <a:srgbClr val="7030A0"/>
                </a:solidFill>
              </a:rPr>
              <a:t>Повороти </a:t>
            </a:r>
            <a:r>
              <a:rPr lang="ru-RU" sz="2400" i="1" dirty="0" err="1">
                <a:solidFill>
                  <a:srgbClr val="7030A0"/>
                </a:solidFill>
              </a:rPr>
              <a:t>голови</a:t>
            </a:r>
            <a:r>
              <a:rPr lang="ru-RU" sz="2400" i="1" dirty="0">
                <a:solidFill>
                  <a:srgbClr val="7030A0"/>
                </a:solidFill>
              </a:rPr>
              <a:t> в </a:t>
            </a:r>
            <a:r>
              <a:rPr lang="ru-RU" sz="2400" i="1" dirty="0" err="1">
                <a:solidFill>
                  <a:srgbClr val="7030A0"/>
                </a:solidFill>
              </a:rPr>
              <a:t>різні</a:t>
            </a:r>
            <a:r>
              <a:rPr lang="ru-RU" sz="2400" i="1" dirty="0">
                <a:solidFill>
                  <a:srgbClr val="7030A0"/>
                </a:solidFill>
              </a:rPr>
              <a:t> боки</a:t>
            </a:r>
            <a:r>
              <a:rPr lang="ru-RU" sz="2400" dirty="0"/>
              <a:t>.)</a:t>
            </a:r>
            <a:br>
              <a:rPr lang="ru-RU" sz="2400" dirty="0"/>
            </a:br>
            <a:r>
              <a:rPr lang="ru-RU" sz="2400" dirty="0"/>
              <a:t>Раз, два, три </a:t>
            </a:r>
            <a:r>
              <a:rPr lang="ru-RU" sz="2400" dirty="0" err="1"/>
              <a:t>чотири</a:t>
            </a:r>
            <a:r>
              <a:rPr lang="ru-RU" sz="2400" dirty="0"/>
              <a:t> –</a:t>
            </a:r>
            <a:br>
              <a:rPr lang="ru-RU" sz="2400" dirty="0"/>
            </a:br>
            <a:r>
              <a:rPr lang="ru-RU" sz="2400" dirty="0"/>
              <a:t>От і вся моя </a:t>
            </a:r>
            <a:r>
              <a:rPr lang="ru-RU" sz="2400" dirty="0" err="1"/>
              <a:t>сім’я</a:t>
            </a:r>
            <a:r>
              <a:rPr lang="ru-RU" sz="2400" dirty="0"/>
              <a:t>! (</a:t>
            </a:r>
            <a:r>
              <a:rPr lang="ru-RU" sz="2400" i="1" dirty="0" err="1">
                <a:solidFill>
                  <a:srgbClr val="7030A0"/>
                </a:solidFill>
              </a:rPr>
              <a:t>Піднімання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i="1" dirty="0" err="1">
                <a:solidFill>
                  <a:srgbClr val="7030A0"/>
                </a:solidFill>
              </a:rPr>
              <a:t>почергово</a:t>
            </a:r>
            <a:r>
              <a:rPr lang="ru-RU" sz="2400" i="1" dirty="0">
                <a:solidFill>
                  <a:srgbClr val="7030A0"/>
                </a:solidFill>
              </a:rPr>
              <a:t> рук </a:t>
            </a:r>
            <a:r>
              <a:rPr lang="ru-RU" sz="2400" i="1" dirty="0" err="1">
                <a:solidFill>
                  <a:srgbClr val="7030A0"/>
                </a:solidFill>
              </a:rPr>
              <a:t>угору</a:t>
            </a:r>
            <a:r>
              <a:rPr lang="ru-RU" sz="2400" dirty="0"/>
              <a:t>.)</a:t>
            </a:r>
            <a:br>
              <a:rPr lang="ru-RU" sz="2400" dirty="0"/>
            </a:br>
            <a:r>
              <a:rPr lang="ru-RU" sz="2400" dirty="0"/>
              <a:t>Є у </a:t>
            </a:r>
            <a:r>
              <a:rPr lang="ru-RU" sz="2400" dirty="0" err="1"/>
              <a:t>мами</a:t>
            </a:r>
            <a:r>
              <a:rPr lang="ru-RU" sz="2400" dirty="0"/>
              <a:t> </a:t>
            </a:r>
            <a:r>
              <a:rPr lang="ru-RU" sz="2400" dirty="0" err="1"/>
              <a:t>доньки</a:t>
            </a:r>
            <a:r>
              <a:rPr lang="ru-RU" sz="2400" dirty="0"/>
              <a:t>, </a:t>
            </a:r>
            <a:r>
              <a:rPr lang="ru-RU" sz="2400" dirty="0" err="1"/>
              <a:t>Доньки</a:t>
            </a:r>
            <a:r>
              <a:rPr lang="ru-RU" sz="2400" dirty="0"/>
              <a:t> — </a:t>
            </a:r>
            <a:r>
              <a:rPr lang="ru-RU" sz="2400" dirty="0" err="1"/>
              <a:t>помічниці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dirty="0" err="1"/>
              <a:t>Устануть</a:t>
            </a:r>
            <a:r>
              <a:rPr lang="ru-RU" sz="2400" dirty="0"/>
              <a:t> раненько, (</a:t>
            </a:r>
            <a:r>
              <a:rPr lang="ru-RU" sz="2400" i="1" dirty="0" err="1">
                <a:solidFill>
                  <a:srgbClr val="7030A0"/>
                </a:solidFill>
              </a:rPr>
              <a:t>діти</a:t>
            </a:r>
            <a:r>
              <a:rPr lang="ru-RU" sz="2400" i="1" dirty="0">
                <a:solidFill>
                  <a:srgbClr val="7030A0"/>
                </a:solidFill>
              </a:rPr>
              <a:t> «</a:t>
            </a:r>
            <a:r>
              <a:rPr lang="ru-RU" sz="2400" i="1" dirty="0" err="1">
                <a:solidFill>
                  <a:srgbClr val="7030A0"/>
                </a:solidFill>
              </a:rPr>
              <a:t>замітають</a:t>
            </a:r>
            <a:r>
              <a:rPr lang="ru-RU" sz="2400" i="1" dirty="0">
                <a:solidFill>
                  <a:srgbClr val="7030A0"/>
                </a:solidFill>
              </a:rPr>
              <a:t>»</a:t>
            </a:r>
            <a:r>
              <a:rPr lang="ru-RU" sz="2400" dirty="0"/>
              <a:t>)</a:t>
            </a:r>
            <a:br>
              <a:rPr lang="ru-RU" sz="2400" dirty="0"/>
            </a:br>
            <a:r>
              <a:rPr lang="ru-RU" sz="2400" dirty="0" err="1"/>
              <a:t>Підметуть</a:t>
            </a:r>
            <a:r>
              <a:rPr lang="ru-RU" sz="2400" dirty="0"/>
              <a:t> чистенько.</a:t>
            </a:r>
            <a:br>
              <a:rPr lang="ru-RU" sz="2400" dirty="0"/>
            </a:br>
            <a:r>
              <a:rPr lang="ru-RU" sz="2400" dirty="0"/>
              <a:t>Ми — </a:t>
            </a:r>
            <a:r>
              <a:rPr lang="ru-RU" sz="2400" dirty="0" err="1"/>
              <a:t>мужчини</a:t>
            </a:r>
            <a:r>
              <a:rPr lang="ru-RU" sz="2400" dirty="0"/>
              <a:t> — </a:t>
            </a:r>
            <a:r>
              <a:rPr lang="ru-RU" sz="2400" dirty="0" err="1"/>
              <a:t>тато</a:t>
            </a:r>
            <a:r>
              <a:rPr lang="ru-RU" sz="2400" dirty="0"/>
              <a:t> й я!</a:t>
            </a:r>
            <a:br>
              <a:rPr lang="ru-RU" sz="2400" dirty="0"/>
            </a:br>
            <a:r>
              <a:rPr lang="ru-RU" sz="2400" dirty="0"/>
              <a:t>І робота в нас своя: (</a:t>
            </a:r>
            <a:r>
              <a:rPr lang="ru-RU" sz="2400" i="1" dirty="0">
                <a:solidFill>
                  <a:srgbClr val="7030A0"/>
                </a:solidFill>
              </a:rPr>
              <a:t>повороти </a:t>
            </a:r>
            <a:r>
              <a:rPr lang="ru-RU" sz="2400" i="1" dirty="0" err="1">
                <a:solidFill>
                  <a:srgbClr val="7030A0"/>
                </a:solidFill>
              </a:rPr>
              <a:t>тулуба</a:t>
            </a:r>
            <a:r>
              <a:rPr lang="ru-RU" sz="2400" i="1" dirty="0">
                <a:solidFill>
                  <a:srgbClr val="7030A0"/>
                </a:solidFill>
              </a:rPr>
              <a:t> в боки</a:t>
            </a:r>
            <a:r>
              <a:rPr lang="ru-RU" sz="2400" dirty="0"/>
              <a:t>)</a:t>
            </a:r>
            <a:br>
              <a:rPr lang="ru-RU" sz="2400" dirty="0"/>
            </a:br>
            <a:r>
              <a:rPr lang="ru-RU" sz="2400" dirty="0" err="1"/>
              <a:t>Помагаєм</a:t>
            </a:r>
            <a:r>
              <a:rPr lang="ru-RU" sz="2400" dirty="0"/>
              <a:t> </a:t>
            </a:r>
            <a:r>
              <a:rPr lang="ru-RU" sz="2400" dirty="0" err="1"/>
              <a:t>мамі</a:t>
            </a:r>
            <a:r>
              <a:rPr lang="ru-RU" sz="2400" dirty="0"/>
              <a:t> ми,</a:t>
            </a:r>
            <a:br>
              <a:rPr lang="ru-RU" sz="2400" dirty="0"/>
            </a:br>
            <a:r>
              <a:rPr lang="ru-RU" sz="2400" dirty="0"/>
              <a:t>Посуд </a:t>
            </a:r>
            <a:r>
              <a:rPr lang="ru-RU" sz="2400" dirty="0" err="1"/>
              <a:t>миємо</a:t>
            </a:r>
            <a:r>
              <a:rPr lang="ru-RU" sz="2400" dirty="0"/>
              <a:t> </a:t>
            </a:r>
            <a:r>
              <a:rPr lang="ru-RU" sz="2400" dirty="0" err="1"/>
              <a:t>самі</a:t>
            </a:r>
            <a:r>
              <a:rPr lang="ru-RU" sz="2400" dirty="0"/>
              <a:t>. </a:t>
            </a:r>
            <a:r>
              <a:rPr lang="ru-RU" sz="2400" dirty="0">
                <a:solidFill>
                  <a:srgbClr val="7030A0"/>
                </a:solidFill>
              </a:rPr>
              <a:t>(</a:t>
            </a:r>
            <a:r>
              <a:rPr lang="ru-RU" sz="2400" i="1" dirty="0">
                <a:solidFill>
                  <a:srgbClr val="7030A0"/>
                </a:solidFill>
              </a:rPr>
              <a:t>«</a:t>
            </a:r>
            <a:r>
              <a:rPr lang="ru-RU" sz="2400" i="1" dirty="0" err="1">
                <a:solidFill>
                  <a:srgbClr val="7030A0"/>
                </a:solidFill>
              </a:rPr>
              <a:t>Миють</a:t>
            </a:r>
            <a:r>
              <a:rPr lang="ru-RU" sz="2400" i="1" dirty="0">
                <a:solidFill>
                  <a:srgbClr val="7030A0"/>
                </a:solidFill>
              </a:rPr>
              <a:t>» посуд</a:t>
            </a:r>
            <a:r>
              <a:rPr lang="ru-RU" sz="2400" dirty="0"/>
              <a:t>.)</a:t>
            </a:r>
            <a:br>
              <a:rPr lang="ru-RU" sz="2400" dirty="0"/>
            </a:br>
            <a:r>
              <a:rPr lang="ru-RU" sz="2400" dirty="0"/>
              <a:t>От, от ми </a:t>
            </a:r>
            <a:r>
              <a:rPr lang="ru-RU" sz="2400" dirty="0" err="1"/>
              <a:t>які</a:t>
            </a:r>
            <a:r>
              <a:rPr lang="ru-RU" sz="2400" dirty="0"/>
              <a:t>:</a:t>
            </a:r>
            <a:br>
              <a:rPr lang="ru-RU" sz="2400" dirty="0"/>
            </a:br>
            <a:r>
              <a:rPr lang="ru-RU" sz="2400" dirty="0"/>
              <a:t>Ми </a:t>
            </a:r>
            <a:r>
              <a:rPr lang="ru-RU" sz="2400" dirty="0" err="1"/>
              <a:t>усі</a:t>
            </a:r>
            <a:r>
              <a:rPr lang="ru-RU" sz="2400" dirty="0"/>
              <a:t> — </a:t>
            </a:r>
            <a:r>
              <a:rPr lang="ru-RU" sz="2400" dirty="0" err="1"/>
              <a:t>помічники</a:t>
            </a:r>
            <a:r>
              <a:rPr lang="ru-RU" sz="2400" dirty="0"/>
              <a:t>! (</a:t>
            </a:r>
            <a:r>
              <a:rPr lang="ru-RU" sz="2400" i="1" dirty="0" err="1">
                <a:solidFill>
                  <a:srgbClr val="7030A0"/>
                </a:solidFill>
              </a:rPr>
              <a:t>Діти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i="1" dirty="0" err="1">
                <a:solidFill>
                  <a:srgbClr val="7030A0"/>
                </a:solidFill>
              </a:rPr>
              <a:t>сідають</a:t>
            </a:r>
            <a:r>
              <a:rPr lang="ru-RU" sz="2400" i="1" dirty="0">
                <a:solidFill>
                  <a:srgbClr val="7030A0"/>
                </a:solidFill>
              </a:rPr>
              <a:t> на </a:t>
            </a:r>
            <a:r>
              <a:rPr lang="ru-RU" sz="2400" i="1" dirty="0" err="1">
                <a:solidFill>
                  <a:srgbClr val="7030A0"/>
                </a:solidFill>
              </a:rPr>
              <a:t>свої</a:t>
            </a:r>
            <a:r>
              <a:rPr lang="ru-RU" sz="2400" i="1" dirty="0">
                <a:solidFill>
                  <a:srgbClr val="7030A0"/>
                </a:solidFill>
              </a:rPr>
              <a:t> </a:t>
            </a:r>
            <a:r>
              <a:rPr lang="ru-RU" sz="2400" i="1" dirty="0" err="1">
                <a:solidFill>
                  <a:srgbClr val="7030A0"/>
                </a:solidFill>
              </a:rPr>
              <a:t>місця</a:t>
            </a:r>
            <a:r>
              <a:rPr lang="ru-RU" sz="2400" dirty="0"/>
              <a:t>.)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59" y="3284984"/>
            <a:ext cx="2515543" cy="251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643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99">
        <p14:prism isContent="1" isInverted="1"/>
      </p:transition>
    </mc:Choice>
    <mc:Fallback xmlns="">
      <p:transition spd="slow" advTm="250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88640"/>
            <a:ext cx="576064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C3300"/>
                </a:solidFill>
              </a:rPr>
              <a:t>Дидактична гра </a:t>
            </a:r>
            <a:br>
              <a:rPr lang="uk-UA" b="1" dirty="0" smtClean="0">
                <a:solidFill>
                  <a:srgbClr val="CC3300"/>
                </a:solidFill>
              </a:rPr>
            </a:br>
            <a:r>
              <a:rPr lang="uk-UA" b="1" dirty="0" smtClean="0">
                <a:solidFill>
                  <a:srgbClr val="CC3300"/>
                </a:solidFill>
              </a:rPr>
              <a:t>«Куди і з ким іду?»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744416"/>
          </a:xfrm>
        </p:spPr>
        <p:txBody>
          <a:bodyPr/>
          <a:lstStyle/>
          <a:p>
            <a:r>
              <a:rPr lang="ru-RU" dirty="0"/>
              <a:t>До магазину (</a:t>
            </a:r>
            <a:r>
              <a:rPr lang="ru-RU" i="1" dirty="0" err="1"/>
              <a:t>із</a:t>
            </a:r>
            <a:r>
              <a:rPr lang="ru-RU" i="1" dirty="0"/>
              <a:t> ким?</a:t>
            </a:r>
            <a:r>
              <a:rPr lang="ru-RU" dirty="0"/>
              <a:t>) —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бабусею</a:t>
            </a:r>
            <a:r>
              <a:rPr lang="ru-RU" dirty="0"/>
              <a:t>.</a:t>
            </a:r>
          </a:p>
          <a:p>
            <a:r>
              <a:rPr lang="ru-RU" dirty="0"/>
              <a:t>До зоопарку (</a:t>
            </a:r>
            <a:r>
              <a:rPr lang="ru-RU" i="1" dirty="0" err="1"/>
              <a:t>із</a:t>
            </a:r>
            <a:r>
              <a:rPr lang="ru-RU" i="1" dirty="0"/>
              <a:t> ким?</a:t>
            </a:r>
            <a:r>
              <a:rPr lang="ru-RU" dirty="0"/>
              <a:t>) — </a:t>
            </a:r>
            <a:r>
              <a:rPr lang="ru-RU" dirty="0" err="1"/>
              <a:t>із</a:t>
            </a:r>
            <a:r>
              <a:rPr lang="ru-RU" dirty="0"/>
              <a:t> татом.</a:t>
            </a:r>
          </a:p>
          <a:p>
            <a:r>
              <a:rPr lang="ru-RU" dirty="0"/>
              <a:t>На </a:t>
            </a:r>
            <a:r>
              <a:rPr lang="ru-RU" dirty="0" err="1"/>
              <a:t>риболовлю</a:t>
            </a:r>
            <a:r>
              <a:rPr lang="ru-RU" dirty="0"/>
              <a:t> (</a:t>
            </a:r>
            <a:r>
              <a:rPr lang="ru-RU" i="1" dirty="0" err="1"/>
              <a:t>із</a:t>
            </a:r>
            <a:r>
              <a:rPr lang="ru-RU" i="1" dirty="0"/>
              <a:t> ким?</a:t>
            </a:r>
            <a:r>
              <a:rPr lang="ru-RU" dirty="0"/>
              <a:t>) —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дідусем</a:t>
            </a:r>
            <a:r>
              <a:rPr lang="ru-RU" dirty="0"/>
              <a:t>.</a:t>
            </a:r>
          </a:p>
          <a:p>
            <a:r>
              <a:rPr lang="ru-RU" dirty="0"/>
              <a:t>На </a:t>
            </a:r>
            <a:r>
              <a:rPr lang="ru-RU" dirty="0" err="1"/>
              <a:t>стадіон</a:t>
            </a:r>
            <a:r>
              <a:rPr lang="ru-RU" dirty="0"/>
              <a:t> (</a:t>
            </a:r>
            <a:r>
              <a:rPr lang="ru-RU" i="1" dirty="0" err="1"/>
              <a:t>із</a:t>
            </a:r>
            <a:r>
              <a:rPr lang="ru-RU" i="1" dirty="0"/>
              <a:t> ким?</a:t>
            </a:r>
            <a:r>
              <a:rPr lang="ru-RU" dirty="0"/>
              <a:t>) — </a:t>
            </a:r>
            <a:r>
              <a:rPr lang="ru-RU" dirty="0" err="1"/>
              <a:t>із</a:t>
            </a:r>
            <a:r>
              <a:rPr lang="ru-RU" dirty="0"/>
              <a:t> братом.</a:t>
            </a:r>
          </a:p>
          <a:p>
            <a:r>
              <a:rPr lang="ru-RU" dirty="0"/>
              <a:t>На </a:t>
            </a:r>
            <a:r>
              <a:rPr lang="ru-RU" dirty="0" err="1"/>
              <a:t>виставку</a:t>
            </a:r>
            <a:r>
              <a:rPr lang="ru-RU" dirty="0"/>
              <a:t> (</a:t>
            </a:r>
            <a:r>
              <a:rPr lang="ru-RU" i="1" dirty="0" err="1"/>
              <a:t>із</a:t>
            </a:r>
            <a:r>
              <a:rPr lang="ru-RU" i="1" dirty="0"/>
              <a:t> ким?</a:t>
            </a:r>
            <a:r>
              <a:rPr lang="ru-RU" dirty="0"/>
              <a:t>) — </a:t>
            </a:r>
            <a:r>
              <a:rPr lang="ru-RU" dirty="0" err="1"/>
              <a:t>із</a:t>
            </a:r>
            <a:r>
              <a:rPr lang="ru-RU" dirty="0"/>
              <a:t> сестрою.</a:t>
            </a:r>
          </a:p>
          <a:p>
            <a:r>
              <a:rPr lang="ru-RU" dirty="0"/>
              <a:t>На </a:t>
            </a:r>
            <a:r>
              <a:rPr lang="ru-RU" dirty="0" err="1"/>
              <a:t>прогулянку</a:t>
            </a:r>
            <a:r>
              <a:rPr lang="ru-RU" dirty="0"/>
              <a:t> (</a:t>
            </a:r>
            <a:r>
              <a:rPr lang="ru-RU" i="1" dirty="0" err="1"/>
              <a:t>із</a:t>
            </a:r>
            <a:r>
              <a:rPr lang="ru-RU" i="1" dirty="0"/>
              <a:t> ким?</a:t>
            </a:r>
            <a:r>
              <a:rPr lang="ru-RU" dirty="0"/>
              <a:t>) — </a:t>
            </a:r>
            <a:r>
              <a:rPr lang="ru-RU" dirty="0" err="1"/>
              <a:t>із</a:t>
            </a:r>
            <a:r>
              <a:rPr lang="ru-RU" dirty="0"/>
              <a:t> песиком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2160240" cy="161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27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238">
        <p14:prism isContent="1" isInverted="1"/>
      </p:transition>
    </mc:Choice>
    <mc:Fallback xmlns="">
      <p:transition spd="slow" advTm="202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4968552" cy="850106"/>
          </a:xfrm>
        </p:spPr>
        <p:txBody>
          <a:bodyPr/>
          <a:lstStyle/>
          <a:p>
            <a:r>
              <a:rPr lang="uk-UA" b="1" dirty="0" smtClean="0">
                <a:solidFill>
                  <a:srgbClr val="CC3300"/>
                </a:solidFill>
              </a:rPr>
              <a:t>Молитва за родину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 Боже </a:t>
            </a:r>
            <a:r>
              <a:rPr lang="ru-RU" dirty="0" err="1"/>
              <a:t>мій</a:t>
            </a:r>
            <a:r>
              <a:rPr lang="ru-RU" dirty="0"/>
              <a:t> </a:t>
            </a:r>
            <a:r>
              <a:rPr lang="ru-RU" dirty="0" err="1"/>
              <a:t>дорогенький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До тебе я ручки </a:t>
            </a:r>
            <a:r>
              <a:rPr lang="ru-RU" dirty="0" err="1"/>
              <a:t>зношу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Для </a:t>
            </a:r>
            <a:r>
              <a:rPr lang="ru-RU" dirty="0" err="1"/>
              <a:t>мами</a:t>
            </a:r>
            <a:r>
              <a:rPr lang="ru-RU" dirty="0"/>
              <a:t>, для тата </a:t>
            </a:r>
            <a:r>
              <a:rPr lang="ru-RU" dirty="0" err="1"/>
              <a:t>здоров’ячка</a:t>
            </a:r>
            <a:r>
              <a:rPr lang="ru-RU" dirty="0"/>
              <a:t> прошу.</a:t>
            </a:r>
            <a:br>
              <a:rPr lang="ru-RU" dirty="0"/>
            </a:br>
            <a:r>
              <a:rPr lang="ru-RU" dirty="0"/>
              <a:t>Для </a:t>
            </a:r>
            <a:r>
              <a:rPr lang="ru-RU" dirty="0" err="1"/>
              <a:t>діда</a:t>
            </a:r>
            <a:r>
              <a:rPr lang="ru-RU" dirty="0"/>
              <a:t>, для </a:t>
            </a:r>
            <a:r>
              <a:rPr lang="ru-RU" dirty="0" err="1"/>
              <a:t>баби</a:t>
            </a:r>
            <a:r>
              <a:rPr lang="ru-RU" dirty="0"/>
              <a:t>, для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Послухай</a:t>
            </a:r>
            <a:r>
              <a:rPr lang="ru-RU" dirty="0"/>
              <a:t>, </a:t>
            </a:r>
            <a:r>
              <a:rPr lang="ru-RU" dirty="0" err="1"/>
              <a:t>мій</a:t>
            </a:r>
            <a:r>
              <a:rPr lang="ru-RU" dirty="0"/>
              <a:t> Боже, </a:t>
            </a:r>
            <a:r>
              <a:rPr lang="ru-RU" dirty="0" err="1"/>
              <a:t>малої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284082"/>
            <a:ext cx="2607579" cy="182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4659847"/>
            <a:ext cx="2726661" cy="181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4261552"/>
            <a:ext cx="254964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8" r="6998" b="9295"/>
          <a:stretch/>
        </p:blipFill>
        <p:spPr bwMode="auto">
          <a:xfrm>
            <a:off x="539552" y="116632"/>
            <a:ext cx="1584176" cy="15586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1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237">
        <p14:prism isContent="1" isInverted="1"/>
      </p:transition>
    </mc:Choice>
    <mc:Fallback xmlns="">
      <p:transition spd="slow" advTm="122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7|6.5|2.7|4.6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|19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3|2.4|2.4|2.6|2.5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8|2.2|1.9|2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2.5 Моя сімя</Template>
  <TotalTime>414</TotalTime>
  <Words>243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Хід заняття</vt:lpstr>
      <vt:lpstr>Пальчикова гімнастика  «Моя сім’я»</vt:lpstr>
      <vt:lpstr>Фізкультхвилинка «Скільки нас живе в квартирі?»</vt:lpstr>
      <vt:lpstr>Дидактична гра  «Куди і з ким іду?»</vt:lpstr>
      <vt:lpstr>Молитва за родину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2018-03-17T19:43:19Z</dcterms:created>
  <dcterms:modified xsi:type="dcterms:W3CDTF">2018-03-26T17:54:40Z</dcterms:modified>
</cp:coreProperties>
</file>