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702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red-delish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05607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Вековая.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6996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70294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77114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берез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5365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ду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536632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троян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42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клемати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рзицы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17840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тюльпа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98079" cy="479715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5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260648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Усі рослини відносять до … </a:t>
            </a:r>
            <a:endParaRPr lang="uk-UA" sz="9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ма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309203" cy="594928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i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5b04746f58a865154cfde112c7b5ed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6016" y="3501009"/>
            <a:ext cx="4427984" cy="3356992"/>
          </a:xfrm>
        </p:spPr>
      </p:pic>
      <p:pic>
        <p:nvPicPr>
          <p:cNvPr id="5" name="Рисунок 4" descr="67889-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10471"/>
            <a:ext cx="4716016" cy="3347529"/>
          </a:xfrm>
          <a:prstGeom prst="rect">
            <a:avLst/>
          </a:prstGeom>
        </p:spPr>
      </p:pic>
      <p:pic>
        <p:nvPicPr>
          <p:cNvPr id="6" name="Рисунок 5" descr="e2a4f68b6a9a91e267683e35d538310ae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9" y="0"/>
            <a:ext cx="4499992" cy="3501007"/>
          </a:xfrm>
          <a:prstGeom prst="rect">
            <a:avLst/>
          </a:prstGeom>
        </p:spPr>
      </p:pic>
      <p:pic>
        <p:nvPicPr>
          <p:cNvPr id="7" name="Рисунок 6" descr="foto-prikol-22112013-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671674" cy="350100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70294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очерет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9160180" cy="5805264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гырча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raps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6948264" cy="6948264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68580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ль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0"/>
            <a:ext cx="5184576" cy="6907901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lianni-tkan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63396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Рослини бувають дикорослими та …</a:t>
            </a:r>
            <a:endParaRPr lang="uk-UA" sz="8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бавовн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Sherst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4690" cy="6858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6858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звероб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ekhinatseya_purpurnaya_vred_ili_panatse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2989" cy="68580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kalendul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8325" cy="68580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68580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пшениця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19681" cy="68580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жит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куку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55687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Культурні рослини – </a:t>
            </a:r>
          </a:p>
          <a:p>
            <a:endParaRPr lang="uk-UA" sz="9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 рослини, які …</a:t>
            </a:r>
            <a:endParaRPr lang="uk-UA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рис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5360946" cy="4725144"/>
          </a:xfrm>
        </p:spPr>
      </p:pic>
      <p:pic>
        <p:nvPicPr>
          <p:cNvPr id="5" name="Рисунок 4" descr="рис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6378" y="0"/>
            <a:ext cx="5327621" cy="350100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картопл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945" cy="6858000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буряк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61387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цибул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51100" cy="5949280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яблу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груш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5660" cy="6858000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лив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виногра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64655" cy="4608512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мород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каву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4792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9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uk-UA" sz="8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Культурні рослини потрібні людям для …</a:t>
            </a:r>
            <a:endParaRPr lang="uk-UA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70294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60702" cy="70294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288113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05369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0"/>
            <a:ext cx="6858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flammentanz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0"/>
            <a:ext cx="6804248" cy="6876256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24</Words>
  <Application>Microsoft Office PowerPoint</Application>
  <PresentationFormat>Экран (4:3)</PresentationFormat>
  <Paragraphs>8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Зоя</dc:creator>
  <cp:lastModifiedBy>Зоя</cp:lastModifiedBy>
  <cp:revision>29</cp:revision>
  <dcterms:created xsi:type="dcterms:W3CDTF">2016-12-06T15:13:23Z</dcterms:created>
  <dcterms:modified xsi:type="dcterms:W3CDTF">2016-12-06T19:39:54Z</dcterms:modified>
</cp:coreProperties>
</file>