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C696C-FB79-4DD1-81FC-C698EF9B9CA6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39C03-F4AA-4231-AB68-FD72F90DB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39C03-F4AA-4231-AB68-FD72F90DB8B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39C03-F4AA-4231-AB68-FD72F90DB8B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39C03-F4AA-4231-AB68-FD72F90DB8B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39C03-F4AA-4231-AB68-FD72F90DB8B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CDC-397D-4D57-B77A-B08428E4F9C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0758-BB95-4E7D-8BAD-A3CF4DB16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CDC-397D-4D57-B77A-B08428E4F9C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0758-BB95-4E7D-8BAD-A3CF4DB16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CDC-397D-4D57-B77A-B08428E4F9C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0758-BB95-4E7D-8BAD-A3CF4DB16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CDC-397D-4D57-B77A-B08428E4F9C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0758-BB95-4E7D-8BAD-A3CF4DB16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CDC-397D-4D57-B77A-B08428E4F9C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0758-BB95-4E7D-8BAD-A3CF4DB16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CDC-397D-4D57-B77A-B08428E4F9C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0758-BB95-4E7D-8BAD-A3CF4DB16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CDC-397D-4D57-B77A-B08428E4F9C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0758-BB95-4E7D-8BAD-A3CF4DB16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CDC-397D-4D57-B77A-B08428E4F9C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0758-BB95-4E7D-8BAD-A3CF4DB16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CDC-397D-4D57-B77A-B08428E4F9C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0758-BB95-4E7D-8BAD-A3CF4DB16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CDC-397D-4D57-B77A-B08428E4F9C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0758-BB95-4E7D-8BAD-A3CF4DB16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CDC-397D-4D57-B77A-B08428E4F9C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0758-BB95-4E7D-8BAD-A3CF4DB16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45CDC-397D-4D57-B77A-B08428E4F9C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E0758-BB95-4E7D-8BAD-A3CF4DB16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NEW  ZEALAND 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Вера Васильевна\Desktop\n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571612"/>
            <a:ext cx="4929221" cy="3600000"/>
          </a:xfrm>
          <a:prstGeom prst="rect">
            <a:avLst/>
          </a:prstGeom>
          <a:noFill/>
        </p:spPr>
      </p:pic>
      <p:pic>
        <p:nvPicPr>
          <p:cNvPr id="1028" name="Picture 4" descr="C:\Users\Вера Васильевна\Desktop\200px-Coat_of_arms_of_New_Zealand_(1911–1956)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786058"/>
            <a:ext cx="2928958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Вера Васильевна\Desktop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Вера Васильевна\Desktop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Вера Васильевна\Desktop\slide_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ера Васильевна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Вера Васильевна\Desktop\-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78684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Вера Васильевна\Desktop\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Вера Васильев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Вера Васильевна\Desktop\291377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Вера Васильевна\Desktop\94338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Вера Васильевна\Desktop\img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Вера Васильевна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Вера Васильевна\Desktop\ф-аг-карты-австра-ии-и-новой-зе-ан-ии-49904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97155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SYMBOLS OF NEW ZEALAND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22530" name="Picture 2" descr="C:\Users\Вера Васильевна\Desktop\51673244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64386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Вера Васильевна\Desktop\625758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72660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Вера Васильевна\Desktop\5Rol4RX5QT-preview-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ru-RU"/>
          </a:p>
        </p:txBody>
      </p:sp>
      <p:pic>
        <p:nvPicPr>
          <p:cNvPr id="25602" name="Picture 2" descr="C:\Users\Вера Васильевна\Desktop\depositphotos_2298111-stock-photo-tongariro-national-park-new-zea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Вера Васильевна\Desktop\CHZOTDLQWJFZBC2JHVYCBSBG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Вера Васильевна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258000"/>
            <a:ext cx="6552844" cy="3600000"/>
          </a:xfrm>
          <a:prstGeom prst="rect">
            <a:avLst/>
          </a:prstGeom>
          <a:noFill/>
        </p:spPr>
      </p:pic>
      <p:pic>
        <p:nvPicPr>
          <p:cNvPr id="27651" name="Picture 3" descr="C:\Users\Вера Васильевна\Desktop\330109-svet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1"/>
            <a:ext cx="4214810" cy="2928958"/>
          </a:xfrm>
          <a:prstGeom prst="rect">
            <a:avLst/>
          </a:prstGeom>
          <a:noFill/>
        </p:spPr>
      </p:pic>
      <p:pic>
        <p:nvPicPr>
          <p:cNvPr id="27652" name="Picture 4" descr="C:\Users\Вера Васильевна\Desktop\hq-wallpapers_ru_nature_64380_192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85728"/>
            <a:ext cx="4143404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Вера Васильевна\Desktop\57-550x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Вера Васильевна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Вера Васильевна\Desktop\peter-grischott-novaia-zelandiia-priroda-peizazh-okean-khol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676900" cy="3619501"/>
          </a:xfrm>
          <a:prstGeom prst="rect">
            <a:avLst/>
          </a:prstGeom>
          <a:noFill/>
        </p:spPr>
      </p:pic>
      <p:pic>
        <p:nvPicPr>
          <p:cNvPr id="30723" name="Picture 3" descr="C:\Users\Вера Васильевна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143248"/>
            <a:ext cx="5500726" cy="345150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                       HILLS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Вера Васильевна\Desktop\карта-новая-зеландия-австралии-105554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Вера Васильевна\Desktop\img_user_file_55ec4b26a97e1_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Вера Васильевна\Desktop\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THE WORLD OF NATURE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33794" name="Picture 2" descr="C:\Users\Вера Васильевна\Desktop\dikaya-priroda-novoj-zeland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8001056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AND BIRDS</a:t>
            </a:r>
            <a:endParaRPr lang="ru-RU" dirty="0"/>
          </a:p>
        </p:txBody>
      </p:sp>
      <p:pic>
        <p:nvPicPr>
          <p:cNvPr id="34818" name="Picture 2" descr="C:\Users\Вера Васильевна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358246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MAIN NATURAL SYMBOLS OF THE COUNTRY</a:t>
            </a:r>
            <a:endParaRPr lang="ru-RU" dirty="0"/>
          </a:p>
        </p:txBody>
      </p:sp>
      <p:pic>
        <p:nvPicPr>
          <p:cNvPr id="35842" name="Picture 2" descr="C:\Users\Вера Васильевна\Desktop\симво-ы-новой-зе-ан-ии-комп-ект-шаржа-покраси-птицу-кивиа-значков-77089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8674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Вера Васильевна\Desktop\depositphotos_73436879-stock-photo-new-zealand-wooden-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3525" y="0"/>
            <a:ext cx="9744075" cy="701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Вера Васильевна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ера Васильевна\Desktop\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ера Васильевна\Desktop\slide_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ера Васильевна\Desktop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ера Васильевна\Desktop\slide_77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ера Васильевна\Desktop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800105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ера Васильевна\Desktop\karta_nowoi_seland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26</Words>
  <Application>Microsoft Office PowerPoint</Application>
  <PresentationFormat>Экран (4:3)</PresentationFormat>
  <Paragraphs>10</Paragraphs>
  <Slides>36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NEW  ZEALAND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SYMBOLS OF NEW ZEALAND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                                        HILLS</vt:lpstr>
      <vt:lpstr>Слайд 30</vt:lpstr>
      <vt:lpstr>Слайд 31</vt:lpstr>
      <vt:lpstr>THE WORLD OF NATURE</vt:lpstr>
      <vt:lpstr>ANIMALS AND BIRDS</vt:lpstr>
      <vt:lpstr>THE MAIN NATURAL SYMBOLS OF THE COUNTRY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 ZEALAND</dc:title>
  <dc:creator>Вера Васильевна</dc:creator>
  <cp:lastModifiedBy>Вера Васильевна</cp:lastModifiedBy>
  <cp:revision>8</cp:revision>
  <dcterms:created xsi:type="dcterms:W3CDTF">2018-02-08T18:09:15Z</dcterms:created>
  <dcterms:modified xsi:type="dcterms:W3CDTF">2018-03-01T18:45:11Z</dcterms:modified>
</cp:coreProperties>
</file>