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2" r:id="rId4"/>
    <p:sldId id="278" r:id="rId5"/>
    <p:sldId id="263" r:id="rId6"/>
    <p:sldId id="258" r:id="rId7"/>
    <p:sldId id="268" r:id="rId8"/>
    <p:sldId id="264" r:id="rId9"/>
    <p:sldId id="269" r:id="rId10"/>
    <p:sldId id="279" r:id="rId11"/>
    <p:sldId id="282" r:id="rId12"/>
    <p:sldId id="265" r:id="rId13"/>
    <p:sldId id="271" r:id="rId14"/>
    <p:sldId id="272" r:id="rId15"/>
    <p:sldId id="273" r:id="rId16"/>
    <p:sldId id="270" r:id="rId17"/>
    <p:sldId id="280" r:id="rId18"/>
    <p:sldId id="275" r:id="rId19"/>
    <p:sldId id="281" r:id="rId20"/>
    <p:sldId id="274" r:id="rId21"/>
    <p:sldId id="283" r:id="rId22"/>
    <p:sldId id="276" r:id="rId23"/>
    <p:sldId id="284" r:id="rId24"/>
    <p:sldId id="277" r:id="rId25"/>
    <p:sldId id="266" r:id="rId26"/>
    <p:sldId id="299" r:id="rId27"/>
    <p:sldId id="267" r:id="rId28"/>
    <p:sldId id="261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53" d="100"/>
          <a:sy n="53" d="100"/>
        </p:scale>
        <p:origin x="8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3/22/2018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3/22/2018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3/22/2018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3/22/2018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3/22/2018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3/22/2018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3/22/2018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3/22/2018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3/22/2018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3/22/2018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\\Solnce\D\ДОКУМЕНТАЦИЯ\ПРЕЗЕНТАЦІЇ\шаблоны\анимация\Школа\ФОН ШКОЛА\Cartoon school child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18" y="269735"/>
            <a:ext cx="11331388" cy="6166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99501" y="1447799"/>
            <a:ext cx="5285421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Основи</a:t>
            </a:r>
            <a:endParaRPr lang="ru-RU" sz="8800" b="1" cap="none" spc="0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88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з</a:t>
            </a:r>
            <a:r>
              <a:rPr lang="uk-UA" sz="88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доров</a:t>
            </a:r>
            <a:r>
              <a:rPr lang="en-US" sz="8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`</a:t>
            </a:r>
            <a:r>
              <a:rPr lang="ru-RU" sz="8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я</a:t>
            </a:r>
            <a:endParaRPr lang="ru-RU" sz="88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7849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iola.zp.ua/files/styles/product/public/images/2014/03/aptechka-universalnaya.png?itok=xl7eWpR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2" t="24812" r="8466" b="26270"/>
          <a:stretch/>
        </p:blipFill>
        <p:spPr bwMode="auto">
          <a:xfrm>
            <a:off x="640080" y="548640"/>
            <a:ext cx="10808207" cy="58887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70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ds04.infourok.ru/uploads/ex/066f/0000548e-3cff65a9/hello_html_3c4e22e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1" t="-1374" r="1101" b="15765"/>
          <a:stretch/>
        </p:blipFill>
        <p:spPr bwMode="auto">
          <a:xfrm>
            <a:off x="595007" y="452719"/>
            <a:ext cx="10999585" cy="6132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4641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housebt.ru/upload/iblock/5c6/full_8f72615cb1e553fa865c000f7b25983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74" y="173670"/>
            <a:ext cx="11331387" cy="6531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03311" y="452718"/>
            <a:ext cx="10066712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9600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Рубрика</a:t>
            </a:r>
          </a:p>
          <a:p>
            <a:pPr algn="ctr">
              <a:spcAft>
                <a:spcPts val="0"/>
              </a:spcAft>
            </a:pPr>
            <a:endParaRPr lang="ru-RU" dirty="0" smtClean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ctr"/>
            <a:r>
              <a:rPr lang="uk-UA" sz="9600" b="1" dirty="0"/>
              <a:t>«Довідкове бюро» </a:t>
            </a:r>
            <a:endParaRPr lang="ru-RU" sz="9600" b="1" dirty="0" smtClean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sz="9600" dirty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28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8800" b="1" dirty="0" smtClean="0">
                <a:solidFill>
                  <a:schemeClr val="tx1"/>
                </a:solidFill>
              </a:rPr>
              <a:t>ОБМОРОЖЕННЯ</a:t>
            </a:r>
            <a:endParaRPr lang="ru-RU" sz="88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://medistok.ru/wp-content/uploads/2017/05/devushka-obmorozila-ruk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311" y="2052918"/>
            <a:ext cx="8946541" cy="4622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6249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0003960" cy="1400530"/>
          </a:xfrm>
        </p:spPr>
        <p:txBody>
          <a:bodyPr/>
          <a:lstStyle/>
          <a:p>
            <a:pPr algn="ctr"/>
            <a:r>
              <a:rPr lang="uk-UA" sz="8800" b="1" dirty="0" smtClean="0"/>
              <a:t>ПЕРЕГРІВАННЯ</a:t>
            </a:r>
            <a:endParaRPr lang="ru-RU" sz="8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s://prikolnye-kartinki.ru/img/picture/Feb/01/b5be0b3de66cc01933a68c6d96cef906/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29"/>
          <a:stretch/>
        </p:blipFill>
        <p:spPr bwMode="auto">
          <a:xfrm>
            <a:off x="888160" y="2043952"/>
            <a:ext cx="9618475" cy="4656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789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8800" b="1" dirty="0" smtClean="0"/>
              <a:t>СОНЯЧНІ ОПІКИ</a:t>
            </a:r>
            <a:endParaRPr lang="ru-RU" sz="8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www.neboleem.net/images/stories2/slides/o-polze-i-vrede-solnechnogo-zagara-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312" y="2052917"/>
            <a:ext cx="9071631" cy="4195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195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2276" y="273424"/>
            <a:ext cx="9404723" cy="1400530"/>
          </a:xfrm>
        </p:spPr>
        <p:txBody>
          <a:bodyPr/>
          <a:lstStyle/>
          <a:p>
            <a:pPr algn="ctr"/>
            <a:r>
              <a:rPr lang="uk-UA" sz="9600" b="1" dirty="0" smtClean="0"/>
              <a:t>ЗАБИТТЯ</a:t>
            </a:r>
            <a:endParaRPr lang="ru-RU" sz="9600" b="1" dirty="0"/>
          </a:p>
        </p:txBody>
      </p:sp>
      <p:pic>
        <p:nvPicPr>
          <p:cNvPr id="12290" name="Picture 2" descr="https://t4.ftcdn.net/jpg/00/81/23/33/500_F_81233399_NtSNuY0dkia7l83Srcu47f42RLPyORH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759" y="1876882"/>
            <a:ext cx="7619348" cy="454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046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cdn.gdz4you.com/files/slides/bac/0b3b002d167ba6c299d69c850f03c81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450" y="385259"/>
            <a:ext cx="11234371" cy="6180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151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5130" y="291354"/>
            <a:ext cx="9404723" cy="1400530"/>
          </a:xfrm>
        </p:spPr>
        <p:txBody>
          <a:bodyPr/>
          <a:lstStyle/>
          <a:p>
            <a:pPr algn="ctr"/>
            <a:r>
              <a:rPr lang="uk-UA" sz="9600" b="1" dirty="0" smtClean="0"/>
              <a:t>ПОРІЗИ</a:t>
            </a:r>
            <a:endParaRPr lang="ru-RU" sz="9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 descr="http://moziru.com/images/wound-clipart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313" y="1691883"/>
            <a:ext cx="9134382" cy="4556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162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irina.cc.ua/1/6/3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10" y="452718"/>
            <a:ext cx="10893618" cy="6116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829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eps.kiev.ua/home/img_product/447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52" y="306201"/>
            <a:ext cx="11129265" cy="6220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36374" y="1269523"/>
            <a:ext cx="9191939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9600" b="1" dirty="0" smtClean="0">
                <a:solidFill>
                  <a:srgbClr val="0000FF"/>
                </a:solidFill>
              </a:rPr>
              <a:t>Телепередача</a:t>
            </a:r>
          </a:p>
          <a:p>
            <a:pPr algn="ctr"/>
            <a:r>
              <a:rPr lang="uk-UA" sz="9600" b="1" dirty="0" smtClean="0">
                <a:solidFill>
                  <a:srgbClr val="0000FF"/>
                </a:solidFill>
              </a:rPr>
              <a:t> </a:t>
            </a:r>
            <a:r>
              <a:rPr lang="uk-UA" sz="9600" b="1" dirty="0">
                <a:solidFill>
                  <a:srgbClr val="0000FF"/>
                </a:solidFill>
              </a:rPr>
              <a:t>«</a:t>
            </a:r>
            <a:r>
              <a:rPr lang="uk-UA" sz="9600" b="1" dirty="0" err="1">
                <a:solidFill>
                  <a:srgbClr val="0000FF"/>
                </a:solidFill>
              </a:rPr>
              <a:t>Здоров</a:t>
            </a:r>
            <a:r>
              <a:rPr lang="ru-RU" sz="9600" b="1" dirty="0">
                <a:solidFill>
                  <a:srgbClr val="0000FF"/>
                </a:solidFill>
              </a:rPr>
              <a:t>`я».</a:t>
            </a:r>
          </a:p>
        </p:txBody>
      </p:sp>
    </p:spTree>
    <p:extLst>
      <p:ext uri="{BB962C8B-B14F-4D97-AF65-F5344CB8AC3E}">
        <p14:creationId xmlns:p14="http://schemas.microsoft.com/office/powerpoint/2010/main" val="150315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966" y="219635"/>
            <a:ext cx="7165331" cy="1400530"/>
          </a:xfrm>
        </p:spPr>
        <p:txBody>
          <a:bodyPr/>
          <a:lstStyle/>
          <a:p>
            <a:pPr algn="ctr"/>
            <a:r>
              <a:rPr lang="uk-UA" sz="8800" b="1" dirty="0" smtClean="0"/>
              <a:t>ПОДРЯПИНИ</a:t>
            </a:r>
            <a:endParaRPr lang="ru-RU" sz="8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://diysolarpanelsv.com/images/hurt-child-clip-art-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53" t="5824" r="1653" b="17117"/>
          <a:stretch/>
        </p:blipFill>
        <p:spPr bwMode="auto">
          <a:xfrm>
            <a:off x="7462297" y="398927"/>
            <a:ext cx="4411500" cy="5970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://www.zppp.saharniy-diabet.com/i/images/vich-cherez-carapin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695" y="1931896"/>
            <a:ext cx="6453243" cy="4316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967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svitppt.com.ua/images/58/57269/770/img2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00"/>
          <a:stretch/>
        </p:blipFill>
        <p:spPr bwMode="auto">
          <a:xfrm>
            <a:off x="444942" y="256031"/>
            <a:ext cx="11314242" cy="6259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596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5130" y="291354"/>
            <a:ext cx="9404723" cy="1400530"/>
          </a:xfrm>
        </p:spPr>
        <p:txBody>
          <a:bodyPr/>
          <a:lstStyle/>
          <a:p>
            <a:pPr algn="ctr"/>
            <a:r>
              <a:rPr lang="uk-UA" sz="9600" b="1" dirty="0" smtClean="0"/>
              <a:t>УКУСИ КОМАХ</a:t>
            </a:r>
            <a:endParaRPr lang="ru-RU" sz="9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://domovoyj.ru/wp-content/uploads/2017/06/7-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680" y="1913965"/>
            <a:ext cx="9974544" cy="4558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336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svitppt.com.ua/images/28/27116/770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894" y="197802"/>
            <a:ext cx="11219561" cy="6312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1516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s://book4school.com.ua/1012-thickbox_default/pidruchnik-osnovi-zdorov-ya-2-klas-bekh-i-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13" t="23350" r="29951" b="23924"/>
          <a:stretch/>
        </p:blipFill>
        <p:spPr bwMode="auto">
          <a:xfrm>
            <a:off x="744724" y="770965"/>
            <a:ext cx="5566429" cy="582282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http://stservicebooks.com.ua/wa-data/public/shop/products/60/01/160/images/2507/zoshit-z-osnov-zdorovya-dlya-2-klasu-avtor-bekh.750x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153" y="873623"/>
            <a:ext cx="4930588" cy="56175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364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housebt.ru/upload/iblock/5c6/full_8f72615cb1e553fa865c000f7b25983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74" y="173670"/>
            <a:ext cx="11331387" cy="6531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03311" y="452718"/>
            <a:ext cx="1006671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9600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Рубрика</a:t>
            </a:r>
          </a:p>
          <a:p>
            <a:pPr algn="ctr">
              <a:spcAft>
                <a:spcPts val="0"/>
              </a:spcAft>
            </a:pPr>
            <a:endParaRPr lang="ru-RU" dirty="0" smtClean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ctr"/>
            <a:r>
              <a:rPr lang="uk-UA" sz="9600" b="1" dirty="0"/>
              <a:t>«Допоможи собі та іншим</a:t>
            </a:r>
            <a:r>
              <a:rPr lang="uk-UA" sz="9600" b="1" dirty="0" smtClean="0"/>
              <a:t>»</a:t>
            </a:r>
            <a:endParaRPr lang="ru-RU" sz="28700" b="1" dirty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993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://edufuture.biz/images/3/3d/R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70" y="452718"/>
            <a:ext cx="11201274" cy="6084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089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housebt.ru/upload/iblock/5c6/full_8f72615cb1e553fa865c000f7b25983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74" y="173670"/>
            <a:ext cx="11331387" cy="6531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03312" y="628454"/>
            <a:ext cx="10066712" cy="361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9600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Рубрика</a:t>
            </a:r>
          </a:p>
          <a:p>
            <a:pPr algn="ctr">
              <a:spcAft>
                <a:spcPts val="0"/>
              </a:spcAft>
            </a:pPr>
            <a:endParaRPr lang="ru-RU" dirty="0" smtClean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ctr"/>
            <a:r>
              <a:rPr lang="uk-UA" sz="11500" b="1" dirty="0"/>
              <a:t>«Рефлексія»</a:t>
            </a:r>
            <a:endParaRPr lang="ru-RU" sz="115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9448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housebt.ru/upload/iblock/5c6/full_8f72615cb1e553fa865c000f7b25983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94" y="191599"/>
            <a:ext cx="11331387" cy="6531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54619" y="911954"/>
            <a:ext cx="9190336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88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Дякую за увагу </a:t>
            </a:r>
          </a:p>
          <a:p>
            <a:pPr algn="ctr"/>
            <a:r>
              <a:rPr lang="uk-UA" sz="88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і роботу!!!</a:t>
            </a:r>
          </a:p>
          <a:p>
            <a:pPr algn="ctr"/>
            <a:r>
              <a:rPr lang="uk-UA" sz="8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До зустрічі!!!</a:t>
            </a:r>
            <a:endParaRPr lang="ru-RU" sz="88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79491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housebt.ru/upload/iblock/5c6/full_8f72615cb1e553fa865c000f7b25983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94" y="191599"/>
            <a:ext cx="11331387" cy="6531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03312" y="628454"/>
            <a:ext cx="100667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9600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Дев</a:t>
            </a:r>
            <a:r>
              <a:rPr lang="uk-UA" sz="9600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із </a:t>
            </a:r>
            <a:r>
              <a:rPr lang="ru-RU" sz="9600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ru-RU" sz="9600" dirty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4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Діяти</a:t>
            </a:r>
            <a:r>
              <a:rPr lang="ru-RU" sz="4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активно,</a:t>
            </a: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4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Думати</a:t>
            </a:r>
            <a:r>
              <a:rPr lang="ru-RU" sz="4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оперативно!</a:t>
            </a: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4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Сперечатися</a:t>
            </a:r>
            <a:r>
              <a:rPr lang="ru-RU" sz="4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ru-RU" sz="4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доказово</a:t>
            </a:r>
            <a:r>
              <a:rPr lang="ru-RU" sz="4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4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Для </a:t>
            </a:r>
            <a:r>
              <a:rPr lang="ru-RU" sz="4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всіх</a:t>
            </a:r>
            <a:r>
              <a:rPr lang="ru-RU" sz="4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ru-RU" sz="4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обов’язково</a:t>
            </a:r>
            <a:r>
              <a:rPr lang="ru-RU" sz="4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!</a:t>
            </a: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95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0832" y="719025"/>
            <a:ext cx="1123492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5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Гостей наших радо </a:t>
            </a:r>
            <a:r>
              <a:rPr lang="ru-RU" sz="5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усіх</a:t>
            </a:r>
            <a:r>
              <a:rPr lang="ru-RU" sz="5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5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зустрічаєм</a:t>
            </a:r>
            <a:r>
              <a:rPr lang="ru-RU" sz="5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</a:p>
          <a:p>
            <a:pPr algn="just">
              <a:spcAft>
                <a:spcPts val="0"/>
              </a:spcAft>
            </a:pPr>
            <a:r>
              <a:rPr lang="ru-RU" sz="5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Для них </a:t>
            </a:r>
            <a:r>
              <a:rPr lang="ru-RU" sz="5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привітання</a:t>
            </a:r>
            <a:r>
              <a:rPr lang="ru-RU" sz="5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5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від</a:t>
            </a:r>
            <a:r>
              <a:rPr lang="ru-RU" sz="5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5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класу</a:t>
            </a:r>
            <a:r>
              <a:rPr lang="ru-RU" sz="5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ми </a:t>
            </a:r>
            <a:r>
              <a:rPr lang="ru-RU" sz="5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маєм</a:t>
            </a:r>
            <a:r>
              <a:rPr lang="ru-RU" sz="5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r>
              <a:rPr lang="ru-RU" sz="5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Ми </a:t>
            </a:r>
            <a:r>
              <a:rPr lang="ru-RU" sz="5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хочем</a:t>
            </a:r>
            <a:r>
              <a:rPr lang="ru-RU" sz="5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5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щоб</a:t>
            </a:r>
            <a:r>
              <a:rPr lang="ru-RU" sz="5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5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ви</a:t>
            </a:r>
            <a:r>
              <a:rPr lang="ru-RU" sz="5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5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всі</a:t>
            </a:r>
            <a:r>
              <a:rPr lang="ru-RU" sz="5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5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щасливі</a:t>
            </a:r>
            <a:r>
              <a:rPr lang="ru-RU" sz="5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5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були</a:t>
            </a:r>
            <a:r>
              <a:rPr lang="ru-RU" sz="5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</a:p>
          <a:p>
            <a:pPr algn="just">
              <a:spcAft>
                <a:spcPts val="0"/>
              </a:spcAft>
            </a:pPr>
            <a:r>
              <a:rPr lang="ru-RU" sz="5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Щоб</a:t>
            </a:r>
            <a:r>
              <a:rPr lang="ru-RU" sz="5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5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діточки</a:t>
            </a:r>
            <a:r>
              <a:rPr lang="ru-RU" sz="5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5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ваші</a:t>
            </a:r>
            <a:r>
              <a:rPr lang="ru-RU" sz="5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5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здорові</a:t>
            </a:r>
            <a:r>
              <a:rPr lang="ru-RU" sz="5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росли,</a:t>
            </a:r>
          </a:p>
          <a:p>
            <a:pPr algn="just">
              <a:spcAft>
                <a:spcPts val="0"/>
              </a:spcAft>
            </a:pPr>
            <a:r>
              <a:rPr lang="ru-RU" sz="5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Щоб</a:t>
            </a:r>
            <a:r>
              <a:rPr lang="ru-RU" sz="5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5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смуток</a:t>
            </a:r>
            <a:r>
              <a:rPr lang="ru-RU" sz="5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і горе </a:t>
            </a:r>
            <a:r>
              <a:rPr lang="ru-RU" sz="5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назавжди</a:t>
            </a:r>
            <a:r>
              <a:rPr lang="ru-RU" sz="5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5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пішли</a:t>
            </a:r>
            <a:r>
              <a:rPr lang="ru-RU" sz="5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5400" dirty="0">
              <a:solidFill>
                <a:srgbClr val="FF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32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housebt.ru/upload/iblock/5c6/full_8f72615cb1e553fa865c000f7b25983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94" y="191599"/>
            <a:ext cx="11331387" cy="6531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03312" y="628454"/>
            <a:ext cx="10066712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99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Рубрики</a:t>
            </a:r>
            <a:r>
              <a:rPr lang="uk-UA" sz="199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9900" b="1" dirty="0" smtClean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032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housebt.ru/upload/iblock/5c6/full_8f72615cb1e553fa865c000f7b25983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94" y="191599"/>
            <a:ext cx="11331387" cy="6531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03312" y="628454"/>
            <a:ext cx="10066712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9600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Рубрика</a:t>
            </a:r>
            <a:r>
              <a:rPr lang="uk-UA" sz="9600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9600" dirty="0" smtClean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uk-UA" sz="6000" b="1" dirty="0"/>
              <a:t>«Здоров'я - це найдорожчий, безцінний скарб, що має людина». </a:t>
            </a:r>
            <a:endParaRPr lang="ru-RU" sz="6000" b="1" dirty="0" smtClean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indent="-1143000" algn="ctr">
              <a:spcAft>
                <a:spcPts val="0"/>
              </a:spcAft>
              <a:buFont typeface="Wingdings" panose="05000000000000000000" pitchFamily="2" charset="2"/>
              <a:buChar char="q"/>
            </a:pPr>
            <a:endParaRPr lang="ru-RU" sz="9600" dirty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522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10391" y="464011"/>
            <a:ext cx="8353056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6000" b="1" i="1" u="sng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Мозковий </a:t>
            </a:r>
            <a:r>
              <a:rPr lang="uk-UA" sz="6000" b="1" i="1" u="sng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штурм</a:t>
            </a:r>
          </a:p>
          <a:p>
            <a:pPr algn="ctr">
              <a:spcAft>
                <a:spcPts val="0"/>
              </a:spcAft>
            </a:pPr>
            <a:r>
              <a:rPr lang="uk-UA" sz="6000" b="1" i="1" u="sng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6000" b="1" i="1" u="sng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 КВІТКА  ЗДОРОВ</a:t>
            </a:r>
            <a:r>
              <a:rPr lang="ru-RU" sz="6000" b="1" i="1" u="sng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uk-UA" sz="6000" b="1" i="1" u="sng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Я»</a:t>
            </a:r>
            <a:endParaRPr lang="ru-RU" sz="4800" b="1" dirty="0">
              <a:solidFill>
                <a:srgbClr val="FF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0305" y="2690336"/>
            <a:ext cx="1131345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4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від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стану </a:t>
            </a:r>
            <a:r>
              <a:rPr lang="ru-RU" sz="4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навколишнього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середовища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endParaRPr lang="ru-RU" sz="3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4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від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способу </a:t>
            </a:r>
            <a:r>
              <a:rPr lang="ru-RU" sz="4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життя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людини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endParaRPr lang="ru-RU" sz="3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4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від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якості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медичного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обслуговування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endParaRPr lang="ru-RU" sz="3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4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від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правильного </a:t>
            </a:r>
            <a:r>
              <a:rPr lang="ru-RU" sz="4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повноцінного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харчування</a:t>
            </a:r>
            <a:r>
              <a:rPr lang="ru-RU" sz="4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3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uk-UA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вміння надавати першу допомогу</a:t>
            </a:r>
            <a:r>
              <a:rPr lang="uk-UA" sz="28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074" name="Picture 2" descr="http://dreempics.com/uploads/posts/2016-05/1464627350_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305" y="135763"/>
            <a:ext cx="2757524" cy="260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052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housebt.ru/upload/iblock/5c6/full_8f72615cb1e553fa865c000f7b25983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94" y="191599"/>
            <a:ext cx="11331387" cy="6531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03312" y="628454"/>
            <a:ext cx="10066712" cy="7386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9600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Рубрика</a:t>
            </a:r>
          </a:p>
          <a:p>
            <a:pPr algn="ctr">
              <a:spcAft>
                <a:spcPts val="0"/>
              </a:spcAft>
            </a:pPr>
            <a:endParaRPr lang="ru-RU" dirty="0" smtClean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ctr"/>
            <a:r>
              <a:rPr lang="uk-UA" sz="8800" b="1" dirty="0" smtClean="0"/>
              <a:t>«</a:t>
            </a:r>
            <a:r>
              <a:rPr lang="uk-UA" sz="8800" b="1" dirty="0"/>
              <a:t>Поміркуй і пригадай»</a:t>
            </a:r>
            <a:endParaRPr lang="ru-RU" sz="8800" b="1" dirty="0"/>
          </a:p>
          <a:p>
            <a:pPr>
              <a:spcAft>
                <a:spcPts val="0"/>
              </a:spcAft>
            </a:pPr>
            <a:endParaRPr lang="ru-RU" sz="8800" b="1" dirty="0" smtClean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indent="-1143000" algn="ctr">
              <a:spcAft>
                <a:spcPts val="0"/>
              </a:spcAft>
              <a:buFont typeface="Wingdings" panose="05000000000000000000" pitchFamily="2" charset="2"/>
              <a:buChar char="q"/>
            </a:pPr>
            <a:endParaRPr lang="ru-RU" sz="9600" dirty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768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svitppt.com.ua/images/29/28790/770/img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33" y="464950"/>
            <a:ext cx="10709649" cy="5828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al-taiclub.com/images/key-door-clipart-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526779" flipV="1">
            <a:off x="8994047" y="1312315"/>
            <a:ext cx="2895702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601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157</TotalTime>
  <Words>157</Words>
  <Application>Microsoft Office PowerPoint</Application>
  <PresentationFormat>Широкоэкранный</PresentationFormat>
  <Paragraphs>46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4" baseType="lpstr">
      <vt:lpstr>Arial</vt:lpstr>
      <vt:lpstr>Century Gothic</vt:lpstr>
      <vt:lpstr>Times New Roman</vt:lpstr>
      <vt:lpstr>Wingdings</vt:lpstr>
      <vt:lpstr>Wingdings 3</vt:lpstr>
      <vt:lpstr>Ион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ОБМОРОЖЕННЯ</vt:lpstr>
      <vt:lpstr>ПЕРЕГРІВАННЯ</vt:lpstr>
      <vt:lpstr>СОНЯЧНІ ОПІКИ</vt:lpstr>
      <vt:lpstr>ЗАБИТТЯ</vt:lpstr>
      <vt:lpstr>Презентация PowerPoint</vt:lpstr>
      <vt:lpstr>ПОРІЗИ</vt:lpstr>
      <vt:lpstr>Презентация PowerPoint</vt:lpstr>
      <vt:lpstr>ПОДРЯПИНИ</vt:lpstr>
      <vt:lpstr>Презентация PowerPoint</vt:lpstr>
      <vt:lpstr>УКУСИ КОМАХ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Тетяна Кожушко</dc:creator>
  <cp:lastModifiedBy>Тетяна Кожушко</cp:lastModifiedBy>
  <cp:revision>14</cp:revision>
  <dcterms:created xsi:type="dcterms:W3CDTF">2018-03-20T22:59:04Z</dcterms:created>
  <dcterms:modified xsi:type="dcterms:W3CDTF">2018-03-22T18:00:26Z</dcterms:modified>
</cp:coreProperties>
</file>