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82" r:id="rId22"/>
    <p:sldId id="283" r:id="rId23"/>
    <p:sldId id="278" r:id="rId24"/>
    <p:sldId id="279" r:id="rId25"/>
    <p:sldId id="280" r:id="rId26"/>
    <p:sldId id="281"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6" name="PlaceHolder 1"/>
          <p:cNvSpPr>
            <a:spLocks noGrp="1"/>
          </p:cNvSpPr>
          <p:nvPr>
            <p:ph type="body"/>
          </p:nvPr>
        </p:nvSpPr>
        <p:spPr>
          <a:xfrm>
            <a:off x="756000" y="5078520"/>
            <a:ext cx="6047640" cy="4811040"/>
          </a:xfrm>
          <a:prstGeom prst="rect">
            <a:avLst/>
          </a:prstGeom>
        </p:spPr>
        <p:txBody>
          <a:bodyPr lIns="0" tIns="0" rIns="0" bIns="0"/>
          <a:lstStyle/>
          <a:p>
            <a:r>
              <a:rPr lang="uk-UA" sz="2000">
                <a:latin typeface="Arial"/>
              </a:rPr>
              <a:t>Для редагування формату приміток клацніть мишею</a:t>
            </a:r>
            <a:endParaRPr/>
          </a:p>
        </p:txBody>
      </p:sp>
      <p:sp>
        <p:nvSpPr>
          <p:cNvPr id="37" name="PlaceHolder 2"/>
          <p:cNvSpPr>
            <a:spLocks noGrp="1"/>
          </p:cNvSpPr>
          <p:nvPr>
            <p:ph type="hdr"/>
          </p:nvPr>
        </p:nvSpPr>
        <p:spPr>
          <a:xfrm>
            <a:off x="0" y="0"/>
            <a:ext cx="3280680" cy="534240"/>
          </a:xfrm>
          <a:prstGeom prst="rect">
            <a:avLst/>
          </a:prstGeom>
        </p:spPr>
        <p:txBody>
          <a:bodyPr lIns="0" tIns="0" rIns="0" bIns="0"/>
          <a:lstStyle/>
          <a:p>
            <a:r>
              <a:rPr lang="uk-UA" sz="1400">
                <a:latin typeface="Times New Roman"/>
              </a:rPr>
              <a:t>&lt;заголовок&gt;</a:t>
            </a:r>
            <a:endParaRPr/>
          </a:p>
        </p:txBody>
      </p:sp>
      <p:sp>
        <p:nvSpPr>
          <p:cNvPr id="38" name="PlaceHolder 3"/>
          <p:cNvSpPr>
            <a:spLocks noGrp="1"/>
          </p:cNvSpPr>
          <p:nvPr>
            <p:ph type="dt"/>
          </p:nvPr>
        </p:nvSpPr>
        <p:spPr>
          <a:xfrm>
            <a:off x="4278960" y="0"/>
            <a:ext cx="3280680" cy="534240"/>
          </a:xfrm>
          <a:prstGeom prst="rect">
            <a:avLst/>
          </a:prstGeom>
        </p:spPr>
        <p:txBody>
          <a:bodyPr lIns="0" tIns="0" rIns="0" bIns="0"/>
          <a:lstStyle/>
          <a:p>
            <a:pPr algn="r"/>
            <a:r>
              <a:rPr lang="uk-UA" sz="1400">
                <a:latin typeface="Times New Roman"/>
              </a:rPr>
              <a:t>&lt;дата/час&gt;</a:t>
            </a:r>
            <a:endParaRPr/>
          </a:p>
        </p:txBody>
      </p:sp>
      <p:sp>
        <p:nvSpPr>
          <p:cNvPr id="39" name="PlaceHolder 4"/>
          <p:cNvSpPr>
            <a:spLocks noGrp="1"/>
          </p:cNvSpPr>
          <p:nvPr>
            <p:ph type="ftr"/>
          </p:nvPr>
        </p:nvSpPr>
        <p:spPr>
          <a:xfrm>
            <a:off x="0" y="10157400"/>
            <a:ext cx="3280680" cy="534240"/>
          </a:xfrm>
          <a:prstGeom prst="rect">
            <a:avLst/>
          </a:prstGeom>
        </p:spPr>
        <p:txBody>
          <a:bodyPr lIns="0" tIns="0" rIns="0" bIns="0" anchor="b"/>
          <a:lstStyle/>
          <a:p>
            <a:r>
              <a:rPr lang="uk-UA" sz="1400">
                <a:latin typeface="Times New Roman"/>
              </a:rPr>
              <a:t>&lt;нижній колонтитул&gt;</a:t>
            </a:r>
            <a:endParaRPr/>
          </a:p>
        </p:txBody>
      </p:sp>
      <p:sp>
        <p:nvSpPr>
          <p:cNvPr id="40" name="PlaceHolder 5"/>
          <p:cNvSpPr>
            <a:spLocks noGrp="1"/>
          </p:cNvSpPr>
          <p:nvPr>
            <p:ph type="sldNum"/>
          </p:nvPr>
        </p:nvSpPr>
        <p:spPr>
          <a:xfrm>
            <a:off x="4278960" y="10157400"/>
            <a:ext cx="3280680" cy="534240"/>
          </a:xfrm>
          <a:prstGeom prst="rect">
            <a:avLst/>
          </a:prstGeom>
        </p:spPr>
        <p:txBody>
          <a:bodyPr lIns="0" tIns="0" rIns="0" bIns="0" anchor="b"/>
          <a:lstStyle/>
          <a:p>
            <a:pPr algn="r"/>
            <a:fld id="{69BBF828-9954-4D09-935B-59192DC1AD86}" type="slidenum">
              <a:rPr lang="uk-UA" sz="1400">
                <a:latin typeface="Times New Roman"/>
              </a:rPr>
              <a:pPr algn="r"/>
              <a:t>‹#›</a:t>
            </a:fld>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PlaceHolder 1"/>
          <p:cNvSpPr>
            <a:spLocks noGrp="1"/>
          </p:cNvSpPr>
          <p:nvPr>
            <p:ph type="body"/>
          </p:nvPr>
        </p:nvSpPr>
        <p:spPr>
          <a:xfrm>
            <a:off x="685800" y="4343400"/>
            <a:ext cx="5485680" cy="4114080"/>
          </a:xfrm>
          <a:prstGeom prst="rect">
            <a:avLst/>
          </a:prstGeom>
        </p:spPr>
        <p:txBody>
          <a:bodyPr lIns="0" tIns="0" rIns="0" bIns="0"/>
          <a:lstStyle/>
          <a:p>
            <a:endParaRPr/>
          </a:p>
        </p:txBody>
      </p:sp>
      <p:sp>
        <p:nvSpPr>
          <p:cNvPr id="176" name="CustomShape 2"/>
          <p:cNvSpPr/>
          <p:nvPr/>
        </p:nvSpPr>
        <p:spPr>
          <a:xfrm>
            <a:off x="3884760" y="8685360"/>
            <a:ext cx="2971080" cy="456480"/>
          </a:xfrm>
          <a:prstGeom prst="rect">
            <a:avLst/>
          </a:prstGeom>
          <a:noFill/>
          <a:ln>
            <a:noFill/>
          </a:ln>
        </p:spPr>
        <p:txBody>
          <a:bodyPr lIns="90000" tIns="45000" rIns="90000" bIns="45000" anchor="b"/>
          <a:lstStyle/>
          <a:p>
            <a:pPr algn="r">
              <a:lnSpc>
                <a:spcPct val="100000"/>
              </a:lnSpc>
            </a:pPr>
            <a:fld id="{B416E3D4-F7A6-423E-AE7B-9037FDA7F692}" type="slidenum">
              <a:rPr lang="uk-UA" sz="1200">
                <a:solidFill>
                  <a:srgbClr val="000000"/>
                </a:solidFill>
                <a:latin typeface="+mn-lt"/>
                <a:ea typeface="+mn-ea"/>
              </a:rPr>
              <a:pPr algn="r">
                <a:lnSpc>
                  <a:spcPct val="100000"/>
                </a:lnSpc>
              </a:pPr>
              <a:t>1</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47C9B81F-C347-4BEF-BFDF-29C42F48304A}" type="datetimeFigureOut">
              <a:rPr lang="en-US" smtClean="0"/>
              <a:pPr/>
              <a:t>3/17/2018</a:t>
            </a:fld>
            <a:endParaRPr lang="en-US"/>
          </a:p>
        </p:txBody>
      </p:sp>
      <p:sp>
        <p:nvSpPr>
          <p:cNvPr id="19" name="Нижний колонтитул 18"/>
          <p:cNvSpPr>
            <a:spLocks noGrp="1"/>
          </p:cNvSpPr>
          <p:nvPr>
            <p:ph type="ftr" sz="quarter" idx="11"/>
          </p:nvPr>
        </p:nvSpPr>
        <p:spPr/>
        <p:txBody>
          <a:bodyPr/>
          <a:lstStyle/>
          <a:p>
            <a:endParaRPr kumimoji="0" lang="en-US"/>
          </a:p>
        </p:txBody>
      </p:sp>
      <p:sp>
        <p:nvSpPr>
          <p:cNvPr id="27" name="Номер слайда 2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7C9B81F-C347-4BEF-BFDF-29C42F48304A}" type="datetimeFigureOut">
              <a:rPr lang="en-US" smtClean="0"/>
              <a:pPr/>
              <a:t>3/17/2018</a:t>
            </a:fld>
            <a:endParaRPr lang="en-US"/>
          </a:p>
        </p:txBody>
      </p:sp>
      <p:sp>
        <p:nvSpPr>
          <p:cNvPr id="5" name="Нижний колонтитул 4"/>
          <p:cNvSpPr>
            <a:spLocks noGrp="1"/>
          </p:cNvSpPr>
          <p:nvPr>
            <p:ph type="ftr" sz="quarter" idx="11"/>
          </p:nvPr>
        </p:nvSpPr>
        <p:spPr/>
        <p:txBody>
          <a:bodyPr/>
          <a:lstStyle/>
          <a:p>
            <a:endParaRPr kumimoji="0" lang="en-US"/>
          </a:p>
        </p:txBody>
      </p:sp>
      <p:sp>
        <p:nvSpPr>
          <p:cNvPr id="6" name="Номер слайда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7C9B81F-C347-4BEF-BFDF-29C42F48304A}" type="datetimeFigureOut">
              <a:rPr lang="en-US" smtClean="0"/>
              <a:pPr/>
              <a:t>3/17/2018</a:t>
            </a:fld>
            <a:endParaRPr lang="en-US"/>
          </a:p>
        </p:txBody>
      </p:sp>
      <p:sp>
        <p:nvSpPr>
          <p:cNvPr id="5" name="Нижний колонтитул 4"/>
          <p:cNvSpPr>
            <a:spLocks noGrp="1"/>
          </p:cNvSpPr>
          <p:nvPr>
            <p:ph type="ftr" sz="quarter" idx="11"/>
          </p:nvPr>
        </p:nvSpPr>
        <p:spPr/>
        <p:txBody>
          <a:bodyPr/>
          <a:lstStyle/>
          <a:p>
            <a:endParaRPr kumimoji="0" lang="en-US"/>
          </a:p>
        </p:txBody>
      </p:sp>
      <p:sp>
        <p:nvSpPr>
          <p:cNvPr id="6" name="Номер слайда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7C9B81F-C347-4BEF-BFDF-29C42F48304A}" type="datetimeFigureOut">
              <a:rPr lang="en-US" smtClean="0"/>
              <a:pPr/>
              <a:t>3/17/2018</a:t>
            </a:fld>
            <a:endParaRPr lang="en-US"/>
          </a:p>
        </p:txBody>
      </p:sp>
      <p:sp>
        <p:nvSpPr>
          <p:cNvPr id="5" name="Нижний колонтитул 4"/>
          <p:cNvSpPr>
            <a:spLocks noGrp="1"/>
          </p:cNvSpPr>
          <p:nvPr>
            <p:ph type="ftr" sz="quarter" idx="11"/>
          </p:nvPr>
        </p:nvSpPr>
        <p:spPr/>
        <p:txBody>
          <a:bodyPr/>
          <a:lstStyle/>
          <a:p>
            <a:endParaRPr kumimoji="0" lang="en-US"/>
          </a:p>
        </p:txBody>
      </p:sp>
      <p:sp>
        <p:nvSpPr>
          <p:cNvPr id="6" name="Номер слайда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47C9B81F-C347-4BEF-BFDF-29C42F48304A}" type="datetimeFigureOut">
              <a:rPr lang="en-US" smtClean="0"/>
              <a:pPr/>
              <a:t>3/17/2018</a:t>
            </a:fld>
            <a:endParaRPr lang="en-US"/>
          </a:p>
        </p:txBody>
      </p:sp>
      <p:sp>
        <p:nvSpPr>
          <p:cNvPr id="5" name="Нижний колонтитул 4"/>
          <p:cNvSpPr>
            <a:spLocks noGrp="1"/>
          </p:cNvSpPr>
          <p:nvPr>
            <p:ph type="ftr" sz="quarter" idx="11"/>
          </p:nvPr>
        </p:nvSpPr>
        <p:spPr/>
        <p:txBody>
          <a:bodyPr/>
          <a:lstStyle/>
          <a:p>
            <a:endParaRPr kumimoji="0" lang="en-US"/>
          </a:p>
        </p:txBody>
      </p:sp>
      <p:sp>
        <p:nvSpPr>
          <p:cNvPr id="6" name="Номер слайда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47C9B81F-C347-4BEF-BFDF-29C42F48304A}" type="datetimeFigureOut">
              <a:rPr lang="en-US" smtClean="0"/>
              <a:pPr/>
              <a:t>3/17/2018</a:t>
            </a:fld>
            <a:endParaRPr lang="en-US"/>
          </a:p>
        </p:txBody>
      </p:sp>
      <p:sp>
        <p:nvSpPr>
          <p:cNvPr id="6" name="Нижний колонтитул 5"/>
          <p:cNvSpPr>
            <a:spLocks noGrp="1"/>
          </p:cNvSpPr>
          <p:nvPr>
            <p:ph type="ftr" sz="quarter" idx="11"/>
          </p:nvPr>
        </p:nvSpPr>
        <p:spPr/>
        <p:txBody>
          <a:bodyPr/>
          <a:lstStyle/>
          <a:p>
            <a:endParaRPr kumimoji="0" lang="en-US"/>
          </a:p>
        </p:txBody>
      </p:sp>
      <p:sp>
        <p:nvSpPr>
          <p:cNvPr id="7" name="Номер слайда 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47C9B81F-C347-4BEF-BFDF-29C42F48304A}" type="datetimeFigureOut">
              <a:rPr lang="en-US" smtClean="0"/>
              <a:pPr/>
              <a:t>3/17/2018</a:t>
            </a:fld>
            <a:endParaRPr lang="en-US"/>
          </a:p>
        </p:txBody>
      </p:sp>
      <p:sp>
        <p:nvSpPr>
          <p:cNvPr id="8" name="Нижний колонтитул 7"/>
          <p:cNvSpPr>
            <a:spLocks noGrp="1"/>
          </p:cNvSpPr>
          <p:nvPr>
            <p:ph type="ftr" sz="quarter" idx="11"/>
          </p:nvPr>
        </p:nvSpPr>
        <p:spPr/>
        <p:txBody>
          <a:bodyPr/>
          <a:lstStyle/>
          <a:p>
            <a:endParaRPr kumimoji="0" lang="en-US" dirty="0"/>
          </a:p>
        </p:txBody>
      </p:sp>
      <p:sp>
        <p:nvSpPr>
          <p:cNvPr id="9" name="Номер слайда 8"/>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47C9B81F-C347-4BEF-BFDF-29C42F48304A}" type="datetimeFigureOut">
              <a:rPr lang="en-US" smtClean="0"/>
              <a:pPr/>
              <a:t>3/17/2018</a:t>
            </a:fld>
            <a:endParaRPr lang="en-US"/>
          </a:p>
        </p:txBody>
      </p:sp>
      <p:sp>
        <p:nvSpPr>
          <p:cNvPr id="4" name="Нижний колонтитул 3"/>
          <p:cNvSpPr>
            <a:spLocks noGrp="1"/>
          </p:cNvSpPr>
          <p:nvPr>
            <p:ph type="ftr" sz="quarter" idx="11"/>
          </p:nvPr>
        </p:nvSpPr>
        <p:spPr/>
        <p:txBody>
          <a:bodyPr/>
          <a:lstStyle/>
          <a:p>
            <a:endParaRPr kumimoji="0" lang="en-US"/>
          </a:p>
        </p:txBody>
      </p:sp>
      <p:sp>
        <p:nvSpPr>
          <p:cNvPr id="5" name="Номер слайда 4"/>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7C9B81F-C347-4BEF-BFDF-29C42F48304A}" type="datetimeFigureOut">
              <a:rPr lang="en-US" smtClean="0"/>
              <a:pPr/>
              <a:t>3/17/2018</a:t>
            </a:fld>
            <a:endParaRPr lang="en-US"/>
          </a:p>
        </p:txBody>
      </p:sp>
      <p:sp>
        <p:nvSpPr>
          <p:cNvPr id="3" name="Нижний колонтитул 2"/>
          <p:cNvSpPr>
            <a:spLocks noGrp="1"/>
          </p:cNvSpPr>
          <p:nvPr>
            <p:ph type="ftr" sz="quarter" idx="11"/>
          </p:nvPr>
        </p:nvSpPr>
        <p:spPr/>
        <p:txBody>
          <a:bodyPr/>
          <a:lstStyle/>
          <a:p>
            <a:endParaRPr kumimoji="0" lang="en-US"/>
          </a:p>
        </p:txBody>
      </p:sp>
      <p:sp>
        <p:nvSpPr>
          <p:cNvPr id="4" name="Номер слайда 3"/>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47C9B81F-C347-4BEF-BFDF-29C42F48304A}" type="datetimeFigureOut">
              <a:rPr lang="en-US" smtClean="0"/>
              <a:pPr/>
              <a:t>3/17/2018</a:t>
            </a:fld>
            <a:endParaRPr lang="en-US"/>
          </a:p>
        </p:txBody>
      </p:sp>
      <p:sp>
        <p:nvSpPr>
          <p:cNvPr id="6" name="Нижний колонтитул 5"/>
          <p:cNvSpPr>
            <a:spLocks noGrp="1"/>
          </p:cNvSpPr>
          <p:nvPr>
            <p:ph type="ftr" sz="quarter" idx="11"/>
          </p:nvPr>
        </p:nvSpPr>
        <p:spPr/>
        <p:txBody>
          <a:bodyPr/>
          <a:lstStyle/>
          <a:p>
            <a:endParaRPr kumimoji="0" lang="en-US"/>
          </a:p>
        </p:txBody>
      </p:sp>
      <p:sp>
        <p:nvSpPr>
          <p:cNvPr id="7" name="Номер слайда 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47C9B81F-C347-4BEF-BFDF-29C42F48304A}" type="datetimeFigureOut">
              <a:rPr lang="en-US" smtClean="0"/>
              <a:pPr/>
              <a:t>3/17/2018</a:t>
            </a:fld>
            <a:endParaRPr lang="en-US"/>
          </a:p>
        </p:txBody>
      </p:sp>
      <p:sp>
        <p:nvSpPr>
          <p:cNvPr id="6" name="Нижний колонтитул 5"/>
          <p:cNvSpPr>
            <a:spLocks noGrp="1"/>
          </p:cNvSpPr>
          <p:nvPr>
            <p:ph type="ftr" sz="quarter" idx="11"/>
          </p:nvPr>
        </p:nvSpPr>
        <p:spPr/>
        <p:txBody>
          <a:bodyPr/>
          <a:lstStyle/>
          <a:p>
            <a:endParaRPr kumimoji="0" lang="en-US"/>
          </a:p>
        </p:txBody>
      </p:sp>
      <p:sp>
        <p:nvSpPr>
          <p:cNvPr id="7" name="Номер слайда 6"/>
          <p:cNvSpPr>
            <a:spLocks noGrp="1"/>
          </p:cNvSpPr>
          <p:nvPr>
            <p:ph type="sldNum" sz="quarter" idx="12"/>
          </p:nvPr>
        </p:nvSpPr>
        <p:spPr>
          <a:xfrm>
            <a:off x="8077200" y="6356350"/>
            <a:ext cx="609600" cy="365125"/>
          </a:xfrm>
        </p:spPr>
        <p:txBody>
          <a:bodyPr/>
          <a:lstStyle/>
          <a:p>
            <a:fld id="{042AED99-7FB4-404E-8A97-64753DCE42EC}" type="slidenum">
              <a:rPr kumimoji="0" lang="en-US" smtClean="0"/>
              <a:pPr/>
              <a:t>‹#›</a:t>
            </a:fld>
            <a:endParaRPr kumimoji="0" lang="en-US"/>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C9B81F-C347-4BEF-BFDF-29C42F48304A}" type="datetimeFigureOut">
              <a:rPr lang="en-US" smtClean="0"/>
              <a:pPr/>
              <a:t>3/17/2018</a:t>
            </a:fld>
            <a:endParaRPr lang="en-US" dirty="0">
              <a:solidFill>
                <a:schemeClr val="tx2">
                  <a:shade val="90000"/>
                </a:schemeClr>
              </a:solidFill>
            </a:endParaRPr>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lgn="l" eaLnBrk="1" latinLnBrk="0" hangingPunct="1"/>
            <a:endParaRPr kumimoji="0" lang="en-US" dirty="0">
              <a:solidFill>
                <a:schemeClr val="tx2">
                  <a:shade val="90000"/>
                </a:schemeClr>
              </a:solidFill>
            </a:endParaRPr>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42AED99-7FB4-404E-8A97-64753DCE42EC}" type="slidenum">
              <a:rPr kumimoji="0" lang="en-US" smtClean="0"/>
              <a:pPr/>
              <a:t>‹#›</a:t>
            </a:fld>
            <a:endParaRPr kumimoji="0" lang="en-US" dirty="0">
              <a:solidFill>
                <a:schemeClr val="tx2">
                  <a:shade val="90000"/>
                </a:schemeClr>
              </a:solidFill>
            </a:endParaRPr>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jpeg"/><Relationship Id="rId4" Type="http://schemas.openxmlformats.org/officeDocument/2006/relationships/image" Target="../media/image20.png"/><Relationship Id="rId9"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5" Type="http://schemas.openxmlformats.org/officeDocument/2006/relationships/image" Target="../media/image38.jpeg"/><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image" Target="../media/image47.jpe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png"/><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2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2"/>
          <p:cNvPicPr/>
          <p:nvPr/>
        </p:nvPicPr>
        <p:blipFill>
          <a:blip r:embed="rId3" cstate="print"/>
          <a:stretch>
            <a:fillRect/>
          </a:stretch>
        </p:blipFill>
        <p:spPr>
          <a:xfrm>
            <a:off x="7452360" y="4653000"/>
            <a:ext cx="1534680" cy="1439280"/>
          </a:xfrm>
          <a:prstGeom prst="rect">
            <a:avLst/>
          </a:prstGeom>
          <a:ln>
            <a:noFill/>
          </a:ln>
        </p:spPr>
      </p:pic>
      <p:sp>
        <p:nvSpPr>
          <p:cNvPr id="42" name="CustomShape 1"/>
          <p:cNvSpPr/>
          <p:nvPr/>
        </p:nvSpPr>
        <p:spPr>
          <a:xfrm>
            <a:off x="0" y="764640"/>
            <a:ext cx="9143280" cy="821520"/>
          </a:xfrm>
          <a:prstGeom prst="rect">
            <a:avLst/>
          </a:prstGeom>
          <a:noFill/>
          <a:ln>
            <a:noFill/>
          </a:ln>
        </p:spPr>
        <p:txBody>
          <a:bodyPr lIns="90000" tIns="45000" rIns="90000" bIns="45000"/>
          <a:lstStyle/>
          <a:p>
            <a:pPr algn="ctr">
              <a:lnSpc>
                <a:spcPct val="100000"/>
              </a:lnSpc>
            </a:pPr>
            <a:r>
              <a:rPr lang="uk-UA" sz="2400" b="1">
                <a:solidFill>
                  <a:srgbClr val="002060"/>
                </a:solidFill>
                <a:latin typeface="Times New Roman"/>
              </a:rPr>
              <a:t>Комунальний заклад “ Василівська гімназія “ Сузір'я  ” -  </a:t>
            </a:r>
            <a:endParaRPr/>
          </a:p>
          <a:p>
            <a:pPr algn="ctr">
              <a:lnSpc>
                <a:spcPct val="100000"/>
              </a:lnSpc>
            </a:pPr>
            <a:r>
              <a:rPr lang="uk-UA" sz="2400" b="1">
                <a:solidFill>
                  <a:srgbClr val="002060"/>
                </a:solidFill>
                <a:latin typeface="Times New Roman"/>
              </a:rPr>
              <a:t>загальноосвітня школа І-ІІІ ступенів </a:t>
            </a:r>
            <a:endParaRPr/>
          </a:p>
        </p:txBody>
      </p:sp>
      <p:pic>
        <p:nvPicPr>
          <p:cNvPr id="43" name="Picture 2"/>
          <p:cNvPicPr/>
          <p:nvPr/>
        </p:nvPicPr>
        <p:blipFill>
          <a:blip r:embed="rId4" cstate="print"/>
          <a:stretch>
            <a:fillRect/>
          </a:stretch>
        </p:blipFill>
        <p:spPr>
          <a:xfrm>
            <a:off x="4788000" y="4946760"/>
            <a:ext cx="3095640" cy="1910520"/>
          </a:xfrm>
          <a:prstGeom prst="rect">
            <a:avLst/>
          </a:prstGeom>
          <a:ln>
            <a:noFill/>
          </a:ln>
        </p:spPr>
      </p:pic>
      <p:sp>
        <p:nvSpPr>
          <p:cNvPr id="44" name="CustomShape 2"/>
          <p:cNvSpPr/>
          <p:nvPr/>
        </p:nvSpPr>
        <p:spPr>
          <a:xfrm>
            <a:off x="4788000" y="2493000"/>
            <a:ext cx="4355280" cy="2162160"/>
          </a:xfrm>
          <a:prstGeom prst="rect">
            <a:avLst/>
          </a:prstGeom>
          <a:noFill/>
          <a:ln>
            <a:noFill/>
          </a:ln>
        </p:spPr>
        <p:txBody>
          <a:bodyPr lIns="90000" tIns="45000" rIns="90000" bIns="45000"/>
          <a:lstStyle/>
          <a:p>
            <a:pPr algn="ctr">
              <a:lnSpc>
                <a:spcPct val="100000"/>
              </a:lnSpc>
            </a:pPr>
            <a:r>
              <a:rPr lang="uk-UA" sz="3600" b="1">
                <a:solidFill>
                  <a:srgbClr val="002060"/>
                </a:solidFill>
                <a:latin typeface="Times New Roman"/>
              </a:rPr>
              <a:t>БІНАРНИЙ УРОК</a:t>
            </a:r>
            <a:endParaRPr/>
          </a:p>
          <a:p>
            <a:pPr algn="ctr">
              <a:lnSpc>
                <a:spcPct val="100000"/>
              </a:lnSpc>
            </a:pPr>
            <a:r>
              <a:rPr lang="uk-UA" sz="3600" b="1">
                <a:solidFill>
                  <a:srgbClr val="002060"/>
                </a:solidFill>
                <a:latin typeface="Times New Roman"/>
              </a:rPr>
              <a:t> </a:t>
            </a:r>
            <a:r>
              <a:rPr lang="uk-UA" sz="3200" b="1">
                <a:solidFill>
                  <a:srgbClr val="002060"/>
                </a:solidFill>
                <a:latin typeface="Times New Roman"/>
              </a:rPr>
              <a:t>ГЕОГРАФІЯ </a:t>
            </a:r>
            <a:endParaRPr/>
          </a:p>
          <a:p>
            <a:pPr algn="ctr">
              <a:lnSpc>
                <a:spcPct val="100000"/>
              </a:lnSpc>
            </a:pPr>
            <a:r>
              <a:rPr lang="uk-UA" sz="3200" b="1">
                <a:solidFill>
                  <a:srgbClr val="002060"/>
                </a:solidFill>
                <a:latin typeface="Times New Roman"/>
              </a:rPr>
              <a:t>+ </a:t>
            </a:r>
            <a:endParaRPr/>
          </a:p>
          <a:p>
            <a:pPr algn="ctr">
              <a:lnSpc>
                <a:spcPct val="100000"/>
              </a:lnSpc>
            </a:pPr>
            <a:r>
              <a:rPr lang="uk-UA" sz="3200" b="1">
                <a:solidFill>
                  <a:srgbClr val="002060"/>
                </a:solidFill>
                <a:latin typeface="Times New Roman"/>
              </a:rPr>
              <a:t>АНГЛІЙСЬКА МОВА</a:t>
            </a:r>
            <a:endParaRPr/>
          </a:p>
        </p:txBody>
      </p:sp>
      <p:pic>
        <p:nvPicPr>
          <p:cNvPr id="45" name="Рисунок 4"/>
          <p:cNvPicPr/>
          <p:nvPr/>
        </p:nvPicPr>
        <p:blipFill>
          <a:blip r:embed="rId5" cstate="print"/>
          <a:stretch>
            <a:fillRect/>
          </a:stretch>
        </p:blipFill>
        <p:spPr>
          <a:xfrm>
            <a:off x="107640" y="1845000"/>
            <a:ext cx="4751640" cy="417564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Picture 2"/>
          <p:cNvPicPr/>
          <p:nvPr/>
        </p:nvPicPr>
        <p:blipFill>
          <a:blip r:embed="rId2" cstate="print"/>
          <a:stretch>
            <a:fillRect/>
          </a:stretch>
        </p:blipFill>
        <p:spPr>
          <a:xfrm>
            <a:off x="179640" y="260640"/>
            <a:ext cx="8784360" cy="6408000"/>
          </a:xfrm>
          <a:prstGeom prst="rect">
            <a:avLst/>
          </a:prstGeom>
          <a:ln>
            <a:noFill/>
          </a:ln>
        </p:spPr>
      </p:pic>
      <p:sp>
        <p:nvSpPr>
          <p:cNvPr id="71" name="CustomShape 1"/>
          <p:cNvSpPr/>
          <p:nvPr/>
        </p:nvSpPr>
        <p:spPr>
          <a:xfrm>
            <a:off x="179640" y="3861000"/>
            <a:ext cx="2770920" cy="2807640"/>
          </a:xfrm>
          <a:prstGeom prst="rect">
            <a:avLst/>
          </a:prstGeom>
          <a:solidFill>
            <a:srgbClr val="CBEAC0"/>
          </a:solidFill>
          <a:ln w="25560">
            <a:solidFill>
              <a:srgbClr val="CBEAC0"/>
            </a:solidFill>
            <a:round/>
          </a:ln>
        </p:spPr>
        <p:txBody>
          <a:bodyPr lIns="90000" tIns="45000" rIns="90000" bIns="45000" anchor="ctr"/>
          <a:lstStyle/>
          <a:p>
            <a:pPr>
              <a:lnSpc>
                <a:spcPct val="100000"/>
              </a:lnSpc>
            </a:pPr>
            <a:r>
              <a:rPr lang="uk-UA" sz="2400" b="1">
                <a:solidFill>
                  <a:srgbClr val="002060"/>
                </a:solidFill>
                <a:latin typeface="Times New Roman"/>
              </a:rPr>
              <a:t>Зупинка №2      «Внутрішні води та ґрунти» </a:t>
            </a:r>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Picture 2"/>
          <p:cNvPicPr/>
          <p:nvPr/>
        </p:nvPicPr>
        <p:blipFill>
          <a:blip r:embed="rId2" cstate="print"/>
          <a:stretch>
            <a:fillRect/>
          </a:stretch>
        </p:blipFill>
        <p:spPr>
          <a:xfrm>
            <a:off x="179640" y="404640"/>
            <a:ext cx="8780040" cy="5976000"/>
          </a:xfrm>
          <a:prstGeom prst="rect">
            <a:avLst/>
          </a:prstGeom>
          <a:ln>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CustomShape 1"/>
          <p:cNvSpPr/>
          <p:nvPr/>
        </p:nvSpPr>
        <p:spPr>
          <a:xfrm>
            <a:off x="5220000" y="0"/>
            <a:ext cx="3923280" cy="1123920"/>
          </a:xfrm>
          <a:prstGeom prst="rect">
            <a:avLst/>
          </a:prstGeom>
          <a:solidFill>
            <a:srgbClr val="CBEAC0"/>
          </a:solidFill>
          <a:ln w="25560">
            <a:solidFill>
              <a:srgbClr val="CBEAC0"/>
            </a:solidFill>
            <a:round/>
          </a:ln>
        </p:spPr>
      </p:sp>
      <p:sp>
        <p:nvSpPr>
          <p:cNvPr id="74" name="CustomShape 2"/>
          <p:cNvSpPr/>
          <p:nvPr/>
        </p:nvSpPr>
        <p:spPr>
          <a:xfrm>
            <a:off x="5148000" y="0"/>
            <a:ext cx="3995280" cy="1187280"/>
          </a:xfrm>
          <a:prstGeom prst="rect">
            <a:avLst/>
          </a:prstGeom>
          <a:noFill/>
          <a:ln>
            <a:noFill/>
          </a:ln>
        </p:spPr>
        <p:txBody>
          <a:bodyPr lIns="90000" tIns="45000" rIns="90000" bIns="45000"/>
          <a:lstStyle/>
          <a:p>
            <a:pPr>
              <a:lnSpc>
                <a:spcPct val="100000"/>
              </a:lnSpc>
            </a:pPr>
            <a:r>
              <a:rPr lang="uk-UA" sz="2400" b="1">
                <a:solidFill>
                  <a:srgbClr val="002060"/>
                </a:solidFill>
                <a:latin typeface="Times New Roman"/>
              </a:rPr>
              <a:t>Зупинка №3       </a:t>
            </a:r>
            <a:endParaRPr/>
          </a:p>
          <a:p>
            <a:pPr>
              <a:lnSpc>
                <a:spcPct val="100000"/>
              </a:lnSpc>
            </a:pPr>
            <a:r>
              <a:rPr lang="uk-UA" sz="2400" b="1">
                <a:solidFill>
                  <a:srgbClr val="002060"/>
                </a:solidFill>
                <a:latin typeface="Times New Roman"/>
              </a:rPr>
              <a:t>«Рослинний та тваринний   </a:t>
            </a:r>
            <a:endParaRPr/>
          </a:p>
          <a:p>
            <a:pPr>
              <a:lnSpc>
                <a:spcPct val="100000"/>
              </a:lnSpc>
            </a:pPr>
            <a:r>
              <a:rPr lang="uk-UA" sz="2400" b="1">
                <a:solidFill>
                  <a:srgbClr val="002060"/>
                </a:solidFill>
                <a:latin typeface="Times New Roman"/>
              </a:rPr>
              <a:t>                                         світ» </a:t>
            </a:r>
            <a:endParaRPr/>
          </a:p>
        </p:txBody>
      </p:sp>
      <p:pic>
        <p:nvPicPr>
          <p:cNvPr id="75" name="Picture 2"/>
          <p:cNvPicPr/>
          <p:nvPr/>
        </p:nvPicPr>
        <p:blipFill>
          <a:blip r:embed="rId2" cstate="print"/>
          <a:stretch>
            <a:fillRect/>
          </a:stretch>
        </p:blipFill>
        <p:spPr>
          <a:xfrm>
            <a:off x="107640" y="84960"/>
            <a:ext cx="4247640" cy="3358440"/>
          </a:xfrm>
          <a:prstGeom prst="rect">
            <a:avLst/>
          </a:prstGeom>
          <a:ln w="9360">
            <a:noFill/>
          </a:ln>
        </p:spPr>
      </p:pic>
      <p:pic>
        <p:nvPicPr>
          <p:cNvPr id="76" name="Picture 3"/>
          <p:cNvPicPr/>
          <p:nvPr/>
        </p:nvPicPr>
        <p:blipFill>
          <a:blip r:embed="rId3" cstate="print"/>
          <a:stretch>
            <a:fillRect/>
          </a:stretch>
        </p:blipFill>
        <p:spPr>
          <a:xfrm>
            <a:off x="4470120" y="1196640"/>
            <a:ext cx="4565520" cy="2951640"/>
          </a:xfrm>
          <a:prstGeom prst="rect">
            <a:avLst/>
          </a:prstGeom>
          <a:ln w="9360">
            <a:noFill/>
          </a:ln>
        </p:spPr>
      </p:pic>
      <p:pic>
        <p:nvPicPr>
          <p:cNvPr id="77" name="Рисунок 8"/>
          <p:cNvPicPr/>
          <p:nvPr/>
        </p:nvPicPr>
        <p:blipFill>
          <a:blip r:embed="rId4" cstate="print"/>
          <a:stretch>
            <a:fillRect/>
          </a:stretch>
        </p:blipFill>
        <p:spPr>
          <a:xfrm>
            <a:off x="4428000" y="4189680"/>
            <a:ext cx="4607640" cy="2606760"/>
          </a:xfrm>
          <a:prstGeom prst="rect">
            <a:avLst/>
          </a:prstGeom>
          <a:ln>
            <a:noFill/>
          </a:ln>
        </p:spPr>
      </p:pic>
      <p:pic>
        <p:nvPicPr>
          <p:cNvPr id="78" name="Рисунок 10"/>
          <p:cNvPicPr/>
          <p:nvPr/>
        </p:nvPicPr>
        <p:blipFill>
          <a:blip r:embed="rId5" cstate="print"/>
          <a:stretch>
            <a:fillRect/>
          </a:stretch>
        </p:blipFill>
        <p:spPr>
          <a:xfrm>
            <a:off x="107640" y="3501000"/>
            <a:ext cx="4247640" cy="3273480"/>
          </a:xfrm>
          <a:prstGeom prst="rect">
            <a:avLst/>
          </a:prstGeom>
          <a:ln>
            <a:noFill/>
          </a:ln>
        </p:spPr>
      </p:pic>
      <p:sp>
        <p:nvSpPr>
          <p:cNvPr id="79" name="CustomShape 3"/>
          <p:cNvSpPr/>
          <p:nvPr/>
        </p:nvSpPr>
        <p:spPr>
          <a:xfrm>
            <a:off x="0" y="3069000"/>
            <a:ext cx="4715280" cy="364320"/>
          </a:xfrm>
          <a:prstGeom prst="rect">
            <a:avLst/>
          </a:prstGeom>
          <a:noFill/>
          <a:ln>
            <a:noFill/>
          </a:ln>
        </p:spPr>
        <p:txBody>
          <a:bodyPr lIns="90000" tIns="45000" rIns="90000" bIns="45000"/>
          <a:lstStyle/>
          <a:p>
            <a:pPr>
              <a:lnSpc>
                <a:spcPct val="100000"/>
              </a:lnSpc>
            </a:pPr>
            <a:r>
              <a:rPr lang="uk-UA" b="1">
                <a:solidFill>
                  <a:srgbClr val="FFC000"/>
                </a:solidFill>
                <a:latin typeface="Times New Roman"/>
              </a:rPr>
              <a:t>Різнотравно – типчаково – ковиловий степ</a:t>
            </a:r>
            <a:endParaRPr/>
          </a:p>
        </p:txBody>
      </p:sp>
      <p:sp>
        <p:nvSpPr>
          <p:cNvPr id="80" name="CustomShape 4"/>
          <p:cNvSpPr/>
          <p:nvPr/>
        </p:nvSpPr>
        <p:spPr>
          <a:xfrm>
            <a:off x="5815080" y="3789000"/>
            <a:ext cx="3152520" cy="364320"/>
          </a:xfrm>
          <a:prstGeom prst="rect">
            <a:avLst/>
          </a:prstGeom>
          <a:noFill/>
          <a:ln>
            <a:noFill/>
          </a:ln>
        </p:spPr>
        <p:txBody>
          <a:bodyPr wrap="none" lIns="90000" tIns="45000" rIns="90000" bIns="45000"/>
          <a:lstStyle/>
          <a:p>
            <a:pPr algn="r">
              <a:lnSpc>
                <a:spcPct val="100000"/>
              </a:lnSpc>
            </a:pPr>
            <a:r>
              <a:rPr lang="uk-UA" b="1">
                <a:solidFill>
                  <a:srgbClr val="FFC000"/>
                </a:solidFill>
                <a:latin typeface="Times New Roman"/>
              </a:rPr>
              <a:t>Типчаково – ковиловий степ</a:t>
            </a:r>
            <a:endParaRPr/>
          </a:p>
        </p:txBody>
      </p:sp>
      <p:sp>
        <p:nvSpPr>
          <p:cNvPr id="81" name="CustomShape 5"/>
          <p:cNvSpPr/>
          <p:nvPr/>
        </p:nvSpPr>
        <p:spPr>
          <a:xfrm>
            <a:off x="107640" y="6488640"/>
            <a:ext cx="4247640" cy="364320"/>
          </a:xfrm>
          <a:prstGeom prst="rect">
            <a:avLst/>
          </a:prstGeom>
          <a:noFill/>
          <a:ln>
            <a:noFill/>
          </a:ln>
        </p:spPr>
        <p:txBody>
          <a:bodyPr lIns="90000" tIns="45000" rIns="90000" bIns="45000"/>
          <a:lstStyle/>
          <a:p>
            <a:pPr>
              <a:lnSpc>
                <a:spcPct val="100000"/>
              </a:lnSpc>
            </a:pPr>
            <a:r>
              <a:rPr lang="uk-UA" b="1">
                <a:solidFill>
                  <a:srgbClr val="FFC000"/>
                </a:solidFill>
                <a:latin typeface="Times New Roman"/>
              </a:rPr>
              <a:t>Полиново – типчаковий степ</a:t>
            </a:r>
            <a:endParaRPr/>
          </a:p>
        </p:txBody>
      </p:sp>
      <p:sp>
        <p:nvSpPr>
          <p:cNvPr id="82" name="CustomShape 6"/>
          <p:cNvSpPr/>
          <p:nvPr/>
        </p:nvSpPr>
        <p:spPr>
          <a:xfrm>
            <a:off x="4716000" y="6488640"/>
            <a:ext cx="4300560" cy="364320"/>
          </a:xfrm>
          <a:prstGeom prst="rect">
            <a:avLst/>
          </a:prstGeom>
          <a:noFill/>
          <a:ln>
            <a:noFill/>
          </a:ln>
        </p:spPr>
        <p:txBody>
          <a:bodyPr lIns="90000" tIns="45000" rIns="90000" bIns="45000"/>
          <a:lstStyle/>
          <a:p>
            <a:pPr algn="r">
              <a:lnSpc>
                <a:spcPct val="100000"/>
              </a:lnSpc>
            </a:pPr>
            <a:r>
              <a:rPr lang="uk-UA" b="1">
                <a:solidFill>
                  <a:srgbClr val="FFC000"/>
                </a:solidFill>
                <a:latin typeface="Times New Roman"/>
              </a:rPr>
              <a:t>Байрачний ліс</a:t>
            </a:r>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Рисунок 17"/>
          <p:cNvPicPr/>
          <p:nvPr/>
        </p:nvPicPr>
        <p:blipFill>
          <a:blip r:embed="rId2" cstate="print"/>
          <a:stretch>
            <a:fillRect/>
          </a:stretch>
        </p:blipFill>
        <p:spPr>
          <a:xfrm>
            <a:off x="5148000" y="3069000"/>
            <a:ext cx="1745640" cy="1799640"/>
          </a:xfrm>
          <a:prstGeom prst="rect">
            <a:avLst/>
          </a:prstGeom>
          <a:ln>
            <a:noFill/>
          </a:ln>
        </p:spPr>
      </p:pic>
      <p:pic>
        <p:nvPicPr>
          <p:cNvPr id="84" name="Рисунок 9"/>
          <p:cNvPicPr/>
          <p:nvPr/>
        </p:nvPicPr>
        <p:blipFill>
          <a:blip r:embed="rId3" cstate="print"/>
          <a:stretch>
            <a:fillRect/>
          </a:stretch>
        </p:blipFill>
        <p:spPr>
          <a:xfrm>
            <a:off x="6732360" y="2925000"/>
            <a:ext cx="2410920" cy="1992960"/>
          </a:xfrm>
          <a:prstGeom prst="rect">
            <a:avLst/>
          </a:prstGeom>
          <a:ln>
            <a:noFill/>
          </a:ln>
        </p:spPr>
      </p:pic>
      <p:pic>
        <p:nvPicPr>
          <p:cNvPr id="85" name="Рисунок 7"/>
          <p:cNvPicPr/>
          <p:nvPr/>
        </p:nvPicPr>
        <p:blipFill>
          <a:blip r:embed="rId4" cstate="print"/>
          <a:stretch>
            <a:fillRect/>
          </a:stretch>
        </p:blipFill>
        <p:spPr>
          <a:xfrm>
            <a:off x="0" y="0"/>
            <a:ext cx="3275280" cy="2132280"/>
          </a:xfrm>
          <a:prstGeom prst="rect">
            <a:avLst/>
          </a:prstGeom>
          <a:ln>
            <a:noFill/>
          </a:ln>
        </p:spPr>
      </p:pic>
      <p:pic>
        <p:nvPicPr>
          <p:cNvPr id="86" name="Рисунок 11"/>
          <p:cNvPicPr/>
          <p:nvPr/>
        </p:nvPicPr>
        <p:blipFill>
          <a:blip r:embed="rId5" cstate="print"/>
          <a:stretch>
            <a:fillRect/>
          </a:stretch>
        </p:blipFill>
        <p:spPr>
          <a:xfrm>
            <a:off x="0" y="2061000"/>
            <a:ext cx="2698920" cy="2519640"/>
          </a:xfrm>
          <a:prstGeom prst="rect">
            <a:avLst/>
          </a:prstGeom>
          <a:ln>
            <a:noFill/>
          </a:ln>
        </p:spPr>
      </p:pic>
      <p:pic>
        <p:nvPicPr>
          <p:cNvPr id="87" name="Рисунок 12"/>
          <p:cNvPicPr/>
          <p:nvPr/>
        </p:nvPicPr>
        <p:blipFill>
          <a:blip r:embed="rId6" cstate="print"/>
          <a:stretch>
            <a:fillRect/>
          </a:stretch>
        </p:blipFill>
        <p:spPr>
          <a:xfrm>
            <a:off x="3132000" y="0"/>
            <a:ext cx="2231640" cy="2276280"/>
          </a:xfrm>
          <a:prstGeom prst="rect">
            <a:avLst/>
          </a:prstGeom>
          <a:ln>
            <a:noFill/>
          </a:ln>
        </p:spPr>
      </p:pic>
      <p:pic>
        <p:nvPicPr>
          <p:cNvPr id="88" name="Рисунок 14"/>
          <p:cNvPicPr/>
          <p:nvPr/>
        </p:nvPicPr>
        <p:blipFill>
          <a:blip r:embed="rId7" cstate="print"/>
          <a:stretch>
            <a:fillRect/>
          </a:stretch>
        </p:blipFill>
        <p:spPr>
          <a:xfrm>
            <a:off x="2699640" y="2133000"/>
            <a:ext cx="2447640" cy="2735640"/>
          </a:xfrm>
          <a:prstGeom prst="rect">
            <a:avLst/>
          </a:prstGeom>
          <a:ln>
            <a:noFill/>
          </a:ln>
        </p:spPr>
      </p:pic>
      <p:pic>
        <p:nvPicPr>
          <p:cNvPr id="89" name="Рисунок 15"/>
          <p:cNvPicPr/>
          <p:nvPr/>
        </p:nvPicPr>
        <p:blipFill>
          <a:blip r:embed="rId8" cstate="print"/>
          <a:stretch>
            <a:fillRect/>
          </a:stretch>
        </p:blipFill>
        <p:spPr>
          <a:xfrm>
            <a:off x="0" y="4581000"/>
            <a:ext cx="3275280" cy="2276280"/>
          </a:xfrm>
          <a:prstGeom prst="rect">
            <a:avLst/>
          </a:prstGeom>
          <a:ln>
            <a:noFill/>
          </a:ln>
        </p:spPr>
      </p:pic>
      <p:sp>
        <p:nvSpPr>
          <p:cNvPr id="90" name="CustomShape 1"/>
          <p:cNvSpPr/>
          <p:nvPr/>
        </p:nvSpPr>
        <p:spPr>
          <a:xfrm>
            <a:off x="5220000" y="0"/>
            <a:ext cx="3923280" cy="1123920"/>
          </a:xfrm>
          <a:prstGeom prst="rect">
            <a:avLst/>
          </a:prstGeom>
          <a:solidFill>
            <a:srgbClr val="CBEAC0"/>
          </a:solidFill>
          <a:ln w="25560">
            <a:solidFill>
              <a:srgbClr val="CBEAC0"/>
            </a:solidFill>
            <a:round/>
          </a:ln>
        </p:spPr>
      </p:sp>
      <p:sp>
        <p:nvSpPr>
          <p:cNvPr id="91" name="CustomShape 2"/>
          <p:cNvSpPr/>
          <p:nvPr/>
        </p:nvSpPr>
        <p:spPr>
          <a:xfrm>
            <a:off x="5148000" y="0"/>
            <a:ext cx="3995280" cy="1187280"/>
          </a:xfrm>
          <a:prstGeom prst="rect">
            <a:avLst/>
          </a:prstGeom>
          <a:noFill/>
          <a:ln>
            <a:noFill/>
          </a:ln>
        </p:spPr>
        <p:txBody>
          <a:bodyPr lIns="90000" tIns="45000" rIns="90000" bIns="45000"/>
          <a:lstStyle/>
          <a:p>
            <a:pPr>
              <a:lnSpc>
                <a:spcPct val="100000"/>
              </a:lnSpc>
            </a:pPr>
            <a:r>
              <a:rPr lang="uk-UA" sz="2400" b="1">
                <a:solidFill>
                  <a:srgbClr val="002060"/>
                </a:solidFill>
                <a:latin typeface="Times New Roman"/>
              </a:rPr>
              <a:t>Зупинка №3       </a:t>
            </a:r>
            <a:endParaRPr/>
          </a:p>
          <a:p>
            <a:pPr>
              <a:lnSpc>
                <a:spcPct val="100000"/>
              </a:lnSpc>
            </a:pPr>
            <a:r>
              <a:rPr lang="uk-UA" sz="2400" b="1">
                <a:solidFill>
                  <a:srgbClr val="002060"/>
                </a:solidFill>
                <a:latin typeface="Times New Roman"/>
              </a:rPr>
              <a:t>«Рослинний та тваринний   </a:t>
            </a:r>
            <a:endParaRPr/>
          </a:p>
          <a:p>
            <a:pPr>
              <a:lnSpc>
                <a:spcPct val="100000"/>
              </a:lnSpc>
            </a:pPr>
            <a:r>
              <a:rPr lang="uk-UA" sz="2400" b="1">
                <a:solidFill>
                  <a:srgbClr val="002060"/>
                </a:solidFill>
                <a:latin typeface="Times New Roman"/>
              </a:rPr>
              <a:t>                                         світ» </a:t>
            </a:r>
            <a:endParaRPr/>
          </a:p>
        </p:txBody>
      </p:sp>
      <p:pic>
        <p:nvPicPr>
          <p:cNvPr id="92" name="Рисунок 13"/>
          <p:cNvPicPr/>
          <p:nvPr/>
        </p:nvPicPr>
        <p:blipFill>
          <a:blip r:embed="rId9" cstate="print"/>
          <a:stretch>
            <a:fillRect/>
          </a:stretch>
        </p:blipFill>
        <p:spPr>
          <a:xfrm>
            <a:off x="5148000" y="836640"/>
            <a:ext cx="2444760" cy="2231640"/>
          </a:xfrm>
          <a:prstGeom prst="rect">
            <a:avLst/>
          </a:prstGeom>
          <a:ln>
            <a:noFill/>
          </a:ln>
        </p:spPr>
      </p:pic>
      <p:pic>
        <p:nvPicPr>
          <p:cNvPr id="93" name="Picture 2"/>
          <p:cNvPicPr/>
          <p:nvPr/>
        </p:nvPicPr>
        <p:blipFill>
          <a:blip r:embed="rId10" cstate="print"/>
          <a:stretch>
            <a:fillRect/>
          </a:stretch>
        </p:blipFill>
        <p:spPr>
          <a:xfrm>
            <a:off x="3276000" y="4869000"/>
            <a:ext cx="2807640" cy="1988280"/>
          </a:xfrm>
          <a:prstGeom prst="rect">
            <a:avLst/>
          </a:prstGeom>
          <a:ln>
            <a:noFill/>
          </a:ln>
        </p:spPr>
      </p:pic>
      <p:pic>
        <p:nvPicPr>
          <p:cNvPr id="94" name="Рисунок 16"/>
          <p:cNvPicPr/>
          <p:nvPr/>
        </p:nvPicPr>
        <p:blipFill>
          <a:blip r:embed="rId11" cstate="print"/>
          <a:stretch>
            <a:fillRect/>
          </a:stretch>
        </p:blipFill>
        <p:spPr>
          <a:xfrm>
            <a:off x="6084000" y="4869000"/>
            <a:ext cx="3059280" cy="1988280"/>
          </a:xfrm>
          <a:prstGeom prst="rect">
            <a:avLst/>
          </a:prstGeom>
          <a:ln>
            <a:noFill/>
          </a:ln>
        </p:spPr>
      </p:pic>
      <p:pic>
        <p:nvPicPr>
          <p:cNvPr id="95" name="Picture 6"/>
          <p:cNvPicPr/>
          <p:nvPr/>
        </p:nvPicPr>
        <p:blipFill>
          <a:blip r:embed="rId12" cstate="print"/>
          <a:stretch>
            <a:fillRect/>
          </a:stretch>
        </p:blipFill>
        <p:spPr>
          <a:xfrm>
            <a:off x="7307640" y="1124640"/>
            <a:ext cx="1835640" cy="1799640"/>
          </a:xfrm>
          <a:prstGeom prst="rect">
            <a:avLst/>
          </a:prstGeom>
          <a:ln>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CustomShape 1"/>
          <p:cNvSpPr/>
          <p:nvPr/>
        </p:nvSpPr>
        <p:spPr>
          <a:xfrm>
            <a:off x="323640" y="4163040"/>
            <a:ext cx="7776000" cy="2525400"/>
          </a:xfrm>
          <a:prstGeom prst="rect">
            <a:avLst/>
          </a:prstGeom>
          <a:noFill/>
          <a:ln w="9360">
            <a:noFill/>
          </a:ln>
        </p:spPr>
        <p:txBody>
          <a:bodyPr lIns="90000" tIns="45000" rIns="90000" bIns="45000" anchor="ctr"/>
          <a:lstStyle/>
          <a:p>
            <a:pPr algn="just">
              <a:lnSpc>
                <a:spcPct val="100000"/>
              </a:lnSpc>
            </a:pPr>
            <a:r>
              <a:rPr lang="uk-UA" sz="1600" b="1">
                <a:solidFill>
                  <a:srgbClr val="002060"/>
                </a:solidFill>
                <a:latin typeface="Times New Roman"/>
                <a:ea typeface="Calibri"/>
              </a:rPr>
              <a:t>The Red Book of Ukraine is the main document that summarizes materials on the current state of rare and endangered species of animals and plants, on the basis of which scientific and practical measures are designed to protect, reproduce and rationally use them.</a:t>
            </a:r>
            <a:endParaRPr/>
          </a:p>
          <a:p>
            <a:pPr algn="just">
              <a:lnSpc>
                <a:spcPct val="100000"/>
              </a:lnSpc>
            </a:pPr>
            <a:r>
              <a:rPr lang="uk-UA" sz="1600" b="1">
                <a:solidFill>
                  <a:srgbClr val="002060"/>
                </a:solidFill>
                <a:latin typeface="Times New Roman"/>
                <a:ea typeface="Calibri"/>
              </a:rPr>
              <a:t>The species of animals and plants that are constantly or temporarily located or grow in natural conditions on the territory of Ukraine, within its territorial waters, the continental shelf and the exclusive (marine) economic zone, are listed in the Red  Book of Ukraine and are under threat of extinction. The species of animals and plants listed in the Red Book of Ukraine are subject to special protection on the whole territory of Ukraine.</a:t>
            </a:r>
            <a:endParaRPr/>
          </a:p>
        </p:txBody>
      </p:sp>
      <p:pic>
        <p:nvPicPr>
          <p:cNvPr id="97" name="Рисунок 2"/>
          <p:cNvPicPr/>
          <p:nvPr/>
        </p:nvPicPr>
        <p:blipFill>
          <a:blip r:embed="rId2" cstate="print"/>
          <a:stretch>
            <a:fillRect/>
          </a:stretch>
        </p:blipFill>
        <p:spPr>
          <a:xfrm>
            <a:off x="179640" y="1052640"/>
            <a:ext cx="3954240" cy="2951640"/>
          </a:xfrm>
          <a:prstGeom prst="rect">
            <a:avLst/>
          </a:prstGeom>
          <a:ln>
            <a:noFill/>
          </a:ln>
        </p:spPr>
      </p:pic>
      <p:pic>
        <p:nvPicPr>
          <p:cNvPr id="98" name="Рисунок 3"/>
          <p:cNvPicPr/>
          <p:nvPr/>
        </p:nvPicPr>
        <p:blipFill>
          <a:blip r:embed="rId3" cstate="print"/>
          <a:stretch>
            <a:fillRect/>
          </a:stretch>
        </p:blipFill>
        <p:spPr>
          <a:xfrm>
            <a:off x="4500000" y="980640"/>
            <a:ext cx="4402800" cy="3138840"/>
          </a:xfrm>
          <a:prstGeom prst="rect">
            <a:avLst/>
          </a:prstGeom>
          <a:ln>
            <a:noFill/>
          </a:ln>
        </p:spPr>
      </p:pic>
      <p:sp>
        <p:nvSpPr>
          <p:cNvPr id="99" name="CustomShape 2"/>
          <p:cNvSpPr/>
          <p:nvPr/>
        </p:nvSpPr>
        <p:spPr>
          <a:xfrm>
            <a:off x="0" y="188640"/>
            <a:ext cx="9143280" cy="821160"/>
          </a:xfrm>
          <a:prstGeom prst="rect">
            <a:avLst/>
          </a:prstGeom>
          <a:noFill/>
          <a:ln>
            <a:noFill/>
          </a:ln>
        </p:spPr>
        <p:txBody>
          <a:bodyPr lIns="90000" tIns="45000" rIns="90000" bIns="45000"/>
          <a:lstStyle/>
          <a:p>
            <a:pPr algn="ctr">
              <a:lnSpc>
                <a:spcPct val="100000"/>
              </a:lnSpc>
            </a:pPr>
            <a:r>
              <a:rPr lang="uk-UA" sz="4800" b="1">
                <a:solidFill>
                  <a:srgbClr val="FF0000"/>
                </a:solidFill>
                <a:latin typeface="Times New Roman"/>
                <a:ea typeface="Calibri"/>
              </a:rPr>
              <a:t>The Red Book</a:t>
            </a:r>
            <a:r>
              <a:rPr lang="uk-UA" sz="4800" b="1">
                <a:solidFill>
                  <a:srgbClr val="002060"/>
                </a:solidFill>
                <a:latin typeface="Times New Roman"/>
                <a:ea typeface="Calibri"/>
              </a:rPr>
              <a:t> </a:t>
            </a:r>
            <a:r>
              <a:rPr lang="uk-UA" sz="4800" b="1">
                <a:solidFill>
                  <a:srgbClr val="FF0000"/>
                </a:solidFill>
                <a:latin typeface="Times New Roman"/>
                <a:ea typeface="Calibri"/>
              </a:rPr>
              <a:t>of Ukraine </a:t>
            </a:r>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CustomShape 1"/>
          <p:cNvSpPr/>
          <p:nvPr/>
        </p:nvSpPr>
        <p:spPr>
          <a:xfrm>
            <a:off x="0" y="0"/>
            <a:ext cx="9143280" cy="638640"/>
          </a:xfrm>
          <a:prstGeom prst="rect">
            <a:avLst/>
          </a:prstGeom>
          <a:noFill/>
          <a:ln>
            <a:noFill/>
          </a:ln>
        </p:spPr>
        <p:txBody>
          <a:bodyPr lIns="90000" tIns="45000" rIns="90000" bIns="45000"/>
          <a:lstStyle/>
          <a:p>
            <a:pPr algn="ctr">
              <a:lnSpc>
                <a:spcPct val="100000"/>
              </a:lnSpc>
            </a:pPr>
            <a:r>
              <a:rPr lang="uk-UA" sz="3600" b="1">
                <a:solidFill>
                  <a:srgbClr val="FF0000"/>
                </a:solidFill>
                <a:latin typeface="Times New Roman"/>
              </a:rPr>
              <a:t>Червона книга України</a:t>
            </a:r>
            <a:endParaRPr/>
          </a:p>
        </p:txBody>
      </p:sp>
      <p:pic>
        <p:nvPicPr>
          <p:cNvPr id="101" name="Picture 2"/>
          <p:cNvPicPr/>
          <p:nvPr/>
        </p:nvPicPr>
        <p:blipFill>
          <a:blip r:embed="rId2" cstate="print"/>
          <a:stretch>
            <a:fillRect/>
          </a:stretch>
        </p:blipFill>
        <p:spPr>
          <a:xfrm>
            <a:off x="107640" y="692640"/>
            <a:ext cx="4319640" cy="3095640"/>
          </a:xfrm>
          <a:prstGeom prst="rect">
            <a:avLst/>
          </a:prstGeom>
          <a:ln>
            <a:noFill/>
          </a:ln>
        </p:spPr>
      </p:pic>
      <p:pic>
        <p:nvPicPr>
          <p:cNvPr id="102" name="Picture 4"/>
          <p:cNvPicPr/>
          <p:nvPr/>
        </p:nvPicPr>
        <p:blipFill>
          <a:blip r:embed="rId3" cstate="print"/>
          <a:stretch>
            <a:fillRect/>
          </a:stretch>
        </p:blipFill>
        <p:spPr>
          <a:xfrm>
            <a:off x="4562640" y="3861000"/>
            <a:ext cx="4463640" cy="2901240"/>
          </a:xfrm>
          <a:prstGeom prst="rect">
            <a:avLst/>
          </a:prstGeom>
          <a:ln>
            <a:noFill/>
          </a:ln>
        </p:spPr>
      </p:pic>
      <p:pic>
        <p:nvPicPr>
          <p:cNvPr id="103" name="Picture 6"/>
          <p:cNvPicPr/>
          <p:nvPr/>
        </p:nvPicPr>
        <p:blipFill>
          <a:blip r:embed="rId4" cstate="print"/>
          <a:stretch>
            <a:fillRect/>
          </a:stretch>
        </p:blipFill>
        <p:spPr>
          <a:xfrm>
            <a:off x="107640" y="3861000"/>
            <a:ext cx="4319640" cy="2912760"/>
          </a:xfrm>
          <a:prstGeom prst="rect">
            <a:avLst/>
          </a:prstGeom>
          <a:ln>
            <a:noFill/>
          </a:ln>
        </p:spPr>
      </p:pic>
      <p:pic>
        <p:nvPicPr>
          <p:cNvPr id="104" name="Picture 10"/>
          <p:cNvPicPr/>
          <p:nvPr/>
        </p:nvPicPr>
        <p:blipFill>
          <a:blip r:embed="rId5" cstate="print"/>
          <a:stretch>
            <a:fillRect/>
          </a:stretch>
        </p:blipFill>
        <p:spPr>
          <a:xfrm>
            <a:off x="4572000" y="692640"/>
            <a:ext cx="4463640" cy="3095640"/>
          </a:xfrm>
          <a:prstGeom prst="rect">
            <a:avLst/>
          </a:prstGeom>
          <a:ln>
            <a:noFill/>
          </a:ln>
        </p:spPr>
      </p:pic>
      <p:sp>
        <p:nvSpPr>
          <p:cNvPr id="105" name="CustomShape 2"/>
          <p:cNvSpPr/>
          <p:nvPr/>
        </p:nvSpPr>
        <p:spPr>
          <a:xfrm>
            <a:off x="126360" y="3429000"/>
            <a:ext cx="3085560" cy="364320"/>
          </a:xfrm>
          <a:prstGeom prst="rect">
            <a:avLst/>
          </a:prstGeom>
          <a:noFill/>
          <a:ln>
            <a:noFill/>
          </a:ln>
        </p:spPr>
        <p:txBody>
          <a:bodyPr wrap="none" lIns="90000" tIns="45000" rIns="90000" bIns="45000"/>
          <a:lstStyle/>
          <a:p>
            <a:pPr>
              <a:lnSpc>
                <a:spcPct val="100000"/>
              </a:lnSpc>
            </a:pPr>
            <a:r>
              <a:rPr lang="uk-UA" b="1">
                <a:solidFill>
                  <a:srgbClr val="FFFF00"/>
                </a:solidFill>
                <a:latin typeface="Times New Roman"/>
              </a:rPr>
              <a:t>Брандушка різнокольорова </a:t>
            </a:r>
            <a:endParaRPr/>
          </a:p>
        </p:txBody>
      </p:sp>
      <p:sp>
        <p:nvSpPr>
          <p:cNvPr id="106" name="CustomShape 3"/>
          <p:cNvSpPr/>
          <p:nvPr/>
        </p:nvSpPr>
        <p:spPr>
          <a:xfrm>
            <a:off x="6961320" y="6381360"/>
            <a:ext cx="2035440" cy="364320"/>
          </a:xfrm>
          <a:prstGeom prst="rect">
            <a:avLst/>
          </a:prstGeom>
          <a:noFill/>
          <a:ln>
            <a:noFill/>
          </a:ln>
        </p:spPr>
        <p:txBody>
          <a:bodyPr wrap="none" lIns="90000" tIns="45000" rIns="90000" bIns="45000"/>
          <a:lstStyle/>
          <a:p>
            <a:pPr>
              <a:lnSpc>
                <a:spcPct val="100000"/>
              </a:lnSpc>
            </a:pPr>
            <a:r>
              <a:rPr lang="uk-UA" b="1">
                <a:solidFill>
                  <a:srgbClr val="FFFF00"/>
                </a:solidFill>
                <a:latin typeface="Times New Roman"/>
              </a:rPr>
              <a:t>Ковила волосиста</a:t>
            </a:r>
            <a:endParaRPr/>
          </a:p>
        </p:txBody>
      </p:sp>
      <p:sp>
        <p:nvSpPr>
          <p:cNvPr id="107" name="CustomShape 4"/>
          <p:cNvSpPr/>
          <p:nvPr/>
        </p:nvSpPr>
        <p:spPr>
          <a:xfrm>
            <a:off x="119160" y="6381360"/>
            <a:ext cx="1969920" cy="364320"/>
          </a:xfrm>
          <a:prstGeom prst="rect">
            <a:avLst/>
          </a:prstGeom>
          <a:noFill/>
          <a:ln>
            <a:noFill/>
          </a:ln>
        </p:spPr>
        <p:txBody>
          <a:bodyPr wrap="none" lIns="90000" tIns="45000" rIns="90000" bIns="45000"/>
          <a:lstStyle/>
          <a:p>
            <a:pPr>
              <a:lnSpc>
                <a:spcPct val="100000"/>
              </a:lnSpc>
            </a:pPr>
            <a:r>
              <a:rPr lang="uk-UA" b="1">
                <a:solidFill>
                  <a:srgbClr val="FFFF00"/>
                </a:solidFill>
                <a:latin typeface="Times New Roman"/>
              </a:rPr>
              <a:t>Волошка Талієва</a:t>
            </a:r>
            <a:endParaRPr/>
          </a:p>
        </p:txBody>
      </p:sp>
      <p:sp>
        <p:nvSpPr>
          <p:cNvPr id="108" name="CustomShape 5"/>
          <p:cNvSpPr/>
          <p:nvPr/>
        </p:nvSpPr>
        <p:spPr>
          <a:xfrm>
            <a:off x="6891120" y="3357000"/>
            <a:ext cx="2142000" cy="364320"/>
          </a:xfrm>
          <a:prstGeom prst="rect">
            <a:avLst/>
          </a:prstGeom>
          <a:noFill/>
          <a:ln>
            <a:noFill/>
          </a:ln>
        </p:spPr>
        <p:txBody>
          <a:bodyPr wrap="none" lIns="90000" tIns="45000" rIns="90000" bIns="45000"/>
          <a:lstStyle/>
          <a:p>
            <a:pPr>
              <a:lnSpc>
                <a:spcPct val="100000"/>
              </a:lnSpc>
            </a:pPr>
            <a:r>
              <a:rPr lang="uk-UA" b="1">
                <a:solidFill>
                  <a:srgbClr val="FFFF00"/>
                </a:solidFill>
                <a:latin typeface="Times New Roman"/>
              </a:rPr>
              <a:t>Горицвіт весняний</a:t>
            </a:r>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Picture 2"/>
          <p:cNvPicPr/>
          <p:nvPr/>
        </p:nvPicPr>
        <p:blipFill>
          <a:blip r:embed="rId2" cstate="print"/>
          <a:stretch>
            <a:fillRect/>
          </a:stretch>
        </p:blipFill>
        <p:spPr>
          <a:xfrm>
            <a:off x="107640" y="116640"/>
            <a:ext cx="4391640" cy="3311640"/>
          </a:xfrm>
          <a:prstGeom prst="rect">
            <a:avLst/>
          </a:prstGeom>
          <a:ln>
            <a:noFill/>
          </a:ln>
        </p:spPr>
      </p:pic>
      <p:pic>
        <p:nvPicPr>
          <p:cNvPr id="110" name="Picture 4"/>
          <p:cNvPicPr/>
          <p:nvPr/>
        </p:nvPicPr>
        <p:blipFill>
          <a:blip r:embed="rId3" cstate="print"/>
          <a:stretch>
            <a:fillRect/>
          </a:stretch>
        </p:blipFill>
        <p:spPr>
          <a:xfrm>
            <a:off x="107640" y="3573000"/>
            <a:ext cx="4391640" cy="3153240"/>
          </a:xfrm>
          <a:prstGeom prst="rect">
            <a:avLst/>
          </a:prstGeom>
          <a:ln>
            <a:noFill/>
          </a:ln>
        </p:spPr>
      </p:pic>
      <p:pic>
        <p:nvPicPr>
          <p:cNvPr id="111" name="Picture 8"/>
          <p:cNvPicPr/>
          <p:nvPr/>
        </p:nvPicPr>
        <p:blipFill>
          <a:blip r:embed="rId4" cstate="print"/>
          <a:stretch>
            <a:fillRect/>
          </a:stretch>
        </p:blipFill>
        <p:spPr>
          <a:xfrm>
            <a:off x="4644000" y="116640"/>
            <a:ext cx="4397400" cy="3311640"/>
          </a:xfrm>
          <a:prstGeom prst="rect">
            <a:avLst/>
          </a:prstGeom>
          <a:ln>
            <a:noFill/>
          </a:ln>
        </p:spPr>
      </p:pic>
      <p:pic>
        <p:nvPicPr>
          <p:cNvPr id="112" name="Picture 10"/>
          <p:cNvPicPr/>
          <p:nvPr/>
        </p:nvPicPr>
        <p:blipFill>
          <a:blip r:embed="rId5" cstate="print"/>
          <a:stretch>
            <a:fillRect/>
          </a:stretch>
        </p:blipFill>
        <p:spPr>
          <a:xfrm>
            <a:off x="4644000" y="3573000"/>
            <a:ext cx="4408920" cy="3167640"/>
          </a:xfrm>
          <a:prstGeom prst="rect">
            <a:avLst/>
          </a:prstGeom>
          <a:ln>
            <a:noFill/>
          </a:ln>
        </p:spPr>
      </p:pic>
      <p:sp>
        <p:nvSpPr>
          <p:cNvPr id="113" name="CustomShape 1"/>
          <p:cNvSpPr/>
          <p:nvPr/>
        </p:nvSpPr>
        <p:spPr>
          <a:xfrm>
            <a:off x="107640" y="2997000"/>
            <a:ext cx="4031640" cy="394920"/>
          </a:xfrm>
          <a:prstGeom prst="rect">
            <a:avLst/>
          </a:prstGeom>
          <a:noFill/>
          <a:ln>
            <a:noFill/>
          </a:ln>
        </p:spPr>
        <p:txBody>
          <a:bodyPr lIns="90000" tIns="45000" rIns="90000" bIns="45000"/>
          <a:lstStyle/>
          <a:p>
            <a:pPr>
              <a:lnSpc>
                <a:spcPct val="100000"/>
              </a:lnSpc>
            </a:pPr>
            <a:r>
              <a:rPr lang="uk-UA" sz="2000" b="1">
                <a:solidFill>
                  <a:srgbClr val="FFFF00"/>
                </a:solidFill>
                <a:latin typeface="Times New Roman"/>
              </a:rPr>
              <a:t>Журавель степовий </a:t>
            </a:r>
            <a:endParaRPr/>
          </a:p>
        </p:txBody>
      </p:sp>
      <p:sp>
        <p:nvSpPr>
          <p:cNvPr id="114" name="CustomShape 2"/>
          <p:cNvSpPr/>
          <p:nvPr/>
        </p:nvSpPr>
        <p:spPr>
          <a:xfrm>
            <a:off x="8106480" y="3069000"/>
            <a:ext cx="913680" cy="364320"/>
          </a:xfrm>
          <a:prstGeom prst="rect">
            <a:avLst/>
          </a:prstGeom>
          <a:noFill/>
          <a:ln>
            <a:noFill/>
          </a:ln>
        </p:spPr>
        <p:txBody>
          <a:bodyPr wrap="none" lIns="90000" tIns="45000" rIns="90000" bIns="45000"/>
          <a:lstStyle/>
          <a:p>
            <a:pPr>
              <a:lnSpc>
                <a:spcPct val="100000"/>
              </a:lnSpc>
            </a:pPr>
            <a:r>
              <a:rPr lang="uk-UA" b="1">
                <a:solidFill>
                  <a:srgbClr val="FFFF00"/>
                </a:solidFill>
                <a:latin typeface="Times New Roman"/>
              </a:rPr>
              <a:t>Сліпак</a:t>
            </a:r>
            <a:endParaRPr/>
          </a:p>
        </p:txBody>
      </p:sp>
      <p:sp>
        <p:nvSpPr>
          <p:cNvPr id="115" name="CustomShape 3"/>
          <p:cNvSpPr/>
          <p:nvPr/>
        </p:nvSpPr>
        <p:spPr>
          <a:xfrm>
            <a:off x="120960" y="6381360"/>
            <a:ext cx="2109960" cy="364320"/>
          </a:xfrm>
          <a:prstGeom prst="rect">
            <a:avLst/>
          </a:prstGeom>
          <a:noFill/>
          <a:ln>
            <a:noFill/>
          </a:ln>
        </p:spPr>
        <p:txBody>
          <a:bodyPr wrap="none" lIns="90000" tIns="45000" rIns="90000" bIns="45000"/>
          <a:lstStyle/>
          <a:p>
            <a:pPr>
              <a:lnSpc>
                <a:spcPct val="100000"/>
              </a:lnSpc>
            </a:pPr>
            <a:r>
              <a:rPr lang="uk-UA" b="1">
                <a:solidFill>
                  <a:srgbClr val="FFFF00"/>
                </a:solidFill>
                <a:latin typeface="Times New Roman"/>
              </a:rPr>
              <a:t>Жайворонок сірий</a:t>
            </a:r>
            <a:endParaRPr/>
          </a:p>
        </p:txBody>
      </p:sp>
      <p:sp>
        <p:nvSpPr>
          <p:cNvPr id="116" name="CustomShape 4"/>
          <p:cNvSpPr/>
          <p:nvPr/>
        </p:nvSpPr>
        <p:spPr>
          <a:xfrm>
            <a:off x="7604640" y="6381360"/>
            <a:ext cx="1418040" cy="364320"/>
          </a:xfrm>
          <a:prstGeom prst="rect">
            <a:avLst/>
          </a:prstGeom>
          <a:noFill/>
          <a:ln>
            <a:noFill/>
          </a:ln>
        </p:spPr>
        <p:txBody>
          <a:bodyPr wrap="none" lIns="90000" tIns="45000" rIns="90000" bIns="45000"/>
          <a:lstStyle/>
          <a:p>
            <a:pPr>
              <a:lnSpc>
                <a:spcPct val="100000"/>
              </a:lnSpc>
            </a:pPr>
            <a:r>
              <a:rPr lang="uk-UA" b="1">
                <a:solidFill>
                  <a:srgbClr val="FFFF00"/>
                </a:solidFill>
                <a:latin typeface="Times New Roman"/>
              </a:rPr>
              <a:t>Жук - олень</a:t>
            </a:r>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CustomShape 1"/>
          <p:cNvSpPr/>
          <p:nvPr/>
        </p:nvSpPr>
        <p:spPr>
          <a:xfrm>
            <a:off x="0" y="0"/>
            <a:ext cx="9143280" cy="6857280"/>
          </a:xfrm>
          <a:prstGeom prst="rect">
            <a:avLst/>
          </a:prstGeom>
          <a:solidFill>
            <a:srgbClr val="7CCA62"/>
          </a:solidFill>
          <a:ln w="25560">
            <a:noFill/>
          </a:ln>
        </p:spPr>
      </p:sp>
      <p:pic>
        <p:nvPicPr>
          <p:cNvPr id="118" name="Рисунок 3"/>
          <p:cNvPicPr/>
          <p:nvPr/>
        </p:nvPicPr>
        <p:blipFill>
          <a:blip r:embed="rId2" cstate="print"/>
          <a:stretch>
            <a:fillRect/>
          </a:stretch>
        </p:blipFill>
        <p:spPr>
          <a:xfrm rot="20874000">
            <a:off x="432720" y="460800"/>
            <a:ext cx="3653280" cy="3494160"/>
          </a:xfrm>
          <a:prstGeom prst="rect">
            <a:avLst/>
          </a:prstGeom>
          <a:ln>
            <a:noFill/>
          </a:ln>
        </p:spPr>
      </p:pic>
      <p:pic>
        <p:nvPicPr>
          <p:cNvPr id="119" name="Рисунок 4"/>
          <p:cNvPicPr/>
          <p:nvPr/>
        </p:nvPicPr>
        <p:blipFill>
          <a:blip r:embed="rId3" cstate="print"/>
          <a:stretch>
            <a:fillRect/>
          </a:stretch>
        </p:blipFill>
        <p:spPr>
          <a:xfrm rot="509400">
            <a:off x="5687640" y="303480"/>
            <a:ext cx="3083400" cy="3827160"/>
          </a:xfrm>
          <a:prstGeom prst="rect">
            <a:avLst/>
          </a:prstGeom>
          <a:ln>
            <a:noFill/>
          </a:ln>
        </p:spPr>
      </p:pic>
      <p:sp>
        <p:nvSpPr>
          <p:cNvPr id="120" name="CustomShape 2"/>
          <p:cNvSpPr/>
          <p:nvPr/>
        </p:nvSpPr>
        <p:spPr>
          <a:xfrm>
            <a:off x="0" y="4005000"/>
            <a:ext cx="9143280" cy="2650320"/>
          </a:xfrm>
          <a:prstGeom prst="rect">
            <a:avLst/>
          </a:prstGeom>
          <a:noFill/>
          <a:ln>
            <a:noFill/>
          </a:ln>
        </p:spPr>
        <p:txBody>
          <a:bodyPr lIns="90000" tIns="45000" rIns="90000" bIns="45000"/>
          <a:lstStyle/>
          <a:p>
            <a:pPr algn="ctr">
              <a:lnSpc>
                <a:spcPct val="100000"/>
              </a:lnSpc>
            </a:pPr>
            <a:r>
              <a:rPr lang="uk-UA" sz="2400" b="1">
                <a:solidFill>
                  <a:srgbClr val="002060"/>
                </a:solidFill>
                <a:latin typeface="Times New Roman"/>
              </a:rPr>
              <a:t>Що таке Зелена книга України?</a:t>
            </a:r>
            <a:endParaRPr/>
          </a:p>
          <a:p>
            <a:pPr algn="ctr">
              <a:lnSpc>
                <a:spcPct val="100000"/>
              </a:lnSpc>
            </a:pPr>
            <a:r>
              <a:rPr lang="uk-UA" sz="2400" b="1">
                <a:solidFill>
                  <a:srgbClr val="002060"/>
                </a:solidFill>
                <a:latin typeface="Times New Roman"/>
              </a:rPr>
              <a:t>Зелену книгу вперше у світі розробили фахівці України. </a:t>
            </a:r>
            <a:endParaRPr/>
          </a:p>
          <a:p>
            <a:pPr algn="ctr">
              <a:lnSpc>
                <a:spcPct val="100000"/>
              </a:lnSpc>
            </a:pPr>
            <a:r>
              <a:rPr lang="uk-UA" sz="2400" b="1">
                <a:solidFill>
                  <a:srgbClr val="002060"/>
                </a:solidFill>
                <a:latin typeface="Times New Roman"/>
              </a:rPr>
              <a:t>До неї заносять рідкісні й типові для певної місцевості </a:t>
            </a:r>
            <a:endParaRPr/>
          </a:p>
          <a:p>
            <a:pPr algn="ctr">
              <a:lnSpc>
                <a:spcPct val="100000"/>
              </a:lnSpc>
            </a:pPr>
            <a:r>
              <a:rPr lang="uk-UA" sz="2400" b="1">
                <a:solidFill>
                  <a:srgbClr val="002060"/>
                </a:solidFill>
                <a:latin typeface="Times New Roman"/>
              </a:rPr>
              <a:t>рослинні угруповання, які потребують особливого режиму </a:t>
            </a:r>
            <a:endParaRPr/>
          </a:p>
          <a:p>
            <a:pPr algn="ctr">
              <a:lnSpc>
                <a:spcPct val="100000"/>
              </a:lnSpc>
            </a:pPr>
            <a:r>
              <a:rPr lang="uk-UA" sz="2400" b="1">
                <a:solidFill>
                  <a:srgbClr val="002060"/>
                </a:solidFill>
                <a:latin typeface="Times New Roman"/>
              </a:rPr>
              <a:t>їх використання.  На відміну від Червоної книги Зелена книга звертає увагу на охорону не окремих видів, </a:t>
            </a:r>
            <a:endParaRPr/>
          </a:p>
          <a:p>
            <a:pPr algn="ctr">
              <a:lnSpc>
                <a:spcPct val="100000"/>
              </a:lnSpc>
            </a:pPr>
            <a:r>
              <a:rPr lang="uk-UA" sz="2400" b="1">
                <a:solidFill>
                  <a:srgbClr val="002060"/>
                </a:solidFill>
                <a:latin typeface="Times New Roman"/>
              </a:rPr>
              <a:t>а цілісних угруповань. </a:t>
            </a:r>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CustomShape 1"/>
          <p:cNvSpPr/>
          <p:nvPr/>
        </p:nvSpPr>
        <p:spPr>
          <a:xfrm>
            <a:off x="0" y="0"/>
            <a:ext cx="9143280" cy="6857280"/>
          </a:xfrm>
          <a:prstGeom prst="rect">
            <a:avLst/>
          </a:prstGeom>
          <a:solidFill>
            <a:srgbClr val="7CCA62"/>
          </a:solidFill>
          <a:ln w="25560">
            <a:noFill/>
          </a:ln>
        </p:spPr>
      </p:sp>
      <p:pic>
        <p:nvPicPr>
          <p:cNvPr id="122" name="Рисунок 1"/>
          <p:cNvPicPr/>
          <p:nvPr/>
        </p:nvPicPr>
        <p:blipFill>
          <a:blip r:embed="rId2" cstate="print"/>
          <a:stretch>
            <a:fillRect/>
          </a:stretch>
        </p:blipFill>
        <p:spPr>
          <a:xfrm>
            <a:off x="107640" y="116640"/>
            <a:ext cx="4319640" cy="3239640"/>
          </a:xfrm>
          <a:prstGeom prst="rect">
            <a:avLst/>
          </a:prstGeom>
          <a:ln>
            <a:noFill/>
          </a:ln>
        </p:spPr>
      </p:pic>
      <p:pic>
        <p:nvPicPr>
          <p:cNvPr id="123" name="Picture 2"/>
          <p:cNvPicPr/>
          <p:nvPr/>
        </p:nvPicPr>
        <p:blipFill>
          <a:blip r:embed="rId3" cstate="print"/>
          <a:stretch>
            <a:fillRect/>
          </a:stretch>
        </p:blipFill>
        <p:spPr>
          <a:xfrm>
            <a:off x="2685960" y="2349000"/>
            <a:ext cx="4045680" cy="3455640"/>
          </a:xfrm>
          <a:prstGeom prst="rect">
            <a:avLst/>
          </a:prstGeom>
          <a:ln>
            <a:noFill/>
          </a:ln>
        </p:spPr>
      </p:pic>
      <p:pic>
        <p:nvPicPr>
          <p:cNvPr id="124" name="Рисунок 3"/>
          <p:cNvPicPr/>
          <p:nvPr/>
        </p:nvPicPr>
        <p:blipFill>
          <a:blip r:embed="rId4" cstate="print"/>
          <a:stretch>
            <a:fillRect/>
          </a:stretch>
        </p:blipFill>
        <p:spPr>
          <a:xfrm rot="16200000">
            <a:off x="5786640" y="3492000"/>
            <a:ext cx="3834720" cy="2663640"/>
          </a:xfrm>
          <a:prstGeom prst="rect">
            <a:avLst/>
          </a:prstGeom>
          <a:ln>
            <a:noFill/>
          </a:ln>
        </p:spPr>
      </p:pic>
      <p:sp>
        <p:nvSpPr>
          <p:cNvPr id="125" name="CustomShape 2"/>
          <p:cNvSpPr/>
          <p:nvPr/>
        </p:nvSpPr>
        <p:spPr>
          <a:xfrm>
            <a:off x="0" y="5877360"/>
            <a:ext cx="6299640" cy="821520"/>
          </a:xfrm>
          <a:prstGeom prst="rect">
            <a:avLst/>
          </a:prstGeom>
          <a:noFill/>
          <a:ln>
            <a:noFill/>
          </a:ln>
        </p:spPr>
        <p:txBody>
          <a:bodyPr lIns="90000" tIns="45000" rIns="90000" bIns="45000"/>
          <a:lstStyle/>
          <a:p>
            <a:pPr algn="ctr">
              <a:lnSpc>
                <a:spcPct val="100000"/>
              </a:lnSpc>
            </a:pPr>
            <a:r>
              <a:rPr lang="uk-UA" sz="2400" b="1">
                <a:solidFill>
                  <a:srgbClr val="002060"/>
                </a:solidFill>
                <a:latin typeface="Times New Roman"/>
              </a:rPr>
              <a:t>До складу степу входять угруповання, </a:t>
            </a:r>
            <a:endParaRPr/>
          </a:p>
          <a:p>
            <a:pPr algn="ctr">
              <a:lnSpc>
                <a:spcPct val="100000"/>
              </a:lnSpc>
            </a:pPr>
            <a:r>
              <a:rPr lang="uk-UA" sz="2400" b="1">
                <a:solidFill>
                  <a:srgbClr val="002060"/>
                </a:solidFill>
                <a:latin typeface="Times New Roman"/>
              </a:rPr>
              <a:t>що занесені до Зеленої книги України </a:t>
            </a:r>
            <a:endParaRPr/>
          </a:p>
        </p:txBody>
      </p:sp>
      <p:sp>
        <p:nvSpPr>
          <p:cNvPr id="126" name="CustomShape 3"/>
          <p:cNvSpPr/>
          <p:nvPr/>
        </p:nvSpPr>
        <p:spPr>
          <a:xfrm>
            <a:off x="121320" y="2853000"/>
            <a:ext cx="2421000" cy="455760"/>
          </a:xfrm>
          <a:prstGeom prst="rect">
            <a:avLst/>
          </a:prstGeom>
          <a:noFill/>
          <a:ln>
            <a:noFill/>
          </a:ln>
        </p:spPr>
        <p:txBody>
          <a:bodyPr wrap="none" lIns="90000" tIns="45000" rIns="90000" bIns="45000"/>
          <a:lstStyle/>
          <a:p>
            <a:pPr>
              <a:lnSpc>
                <a:spcPct val="100000"/>
              </a:lnSpc>
            </a:pPr>
            <a:r>
              <a:rPr lang="uk-UA" sz="2400" b="1">
                <a:solidFill>
                  <a:srgbClr val="FFFF00"/>
                </a:solidFill>
                <a:latin typeface="Times New Roman"/>
              </a:rPr>
              <a:t>ковила Лессінга</a:t>
            </a:r>
            <a:endParaRPr/>
          </a:p>
        </p:txBody>
      </p:sp>
      <p:sp>
        <p:nvSpPr>
          <p:cNvPr id="127" name="CustomShape 4"/>
          <p:cNvSpPr/>
          <p:nvPr/>
        </p:nvSpPr>
        <p:spPr>
          <a:xfrm>
            <a:off x="2707920" y="5301360"/>
            <a:ext cx="1375560" cy="455760"/>
          </a:xfrm>
          <a:prstGeom prst="rect">
            <a:avLst/>
          </a:prstGeom>
          <a:noFill/>
          <a:ln>
            <a:noFill/>
          </a:ln>
        </p:spPr>
        <p:txBody>
          <a:bodyPr wrap="none" lIns="90000" tIns="45000" rIns="90000" bIns="45000"/>
          <a:lstStyle/>
          <a:p>
            <a:pPr>
              <a:lnSpc>
                <a:spcPct val="100000"/>
              </a:lnSpc>
            </a:pPr>
            <a:r>
              <a:rPr lang="uk-UA" sz="2400" b="1">
                <a:solidFill>
                  <a:srgbClr val="FFFF00"/>
                </a:solidFill>
                <a:latin typeface="Times New Roman"/>
              </a:rPr>
              <a:t>тонконіг</a:t>
            </a:r>
            <a:endParaRPr/>
          </a:p>
        </p:txBody>
      </p:sp>
      <p:sp>
        <p:nvSpPr>
          <p:cNvPr id="128" name="CustomShape 5"/>
          <p:cNvSpPr/>
          <p:nvPr/>
        </p:nvSpPr>
        <p:spPr>
          <a:xfrm>
            <a:off x="6378840" y="6237360"/>
            <a:ext cx="960840" cy="455760"/>
          </a:xfrm>
          <a:prstGeom prst="rect">
            <a:avLst/>
          </a:prstGeom>
          <a:noFill/>
          <a:ln>
            <a:noFill/>
          </a:ln>
        </p:spPr>
        <p:txBody>
          <a:bodyPr wrap="none" lIns="90000" tIns="45000" rIns="90000" bIns="45000"/>
          <a:lstStyle/>
          <a:p>
            <a:pPr>
              <a:lnSpc>
                <a:spcPct val="100000"/>
              </a:lnSpc>
            </a:pPr>
            <a:r>
              <a:rPr lang="uk-UA" sz="2400" b="1">
                <a:solidFill>
                  <a:srgbClr val="FFFF00"/>
                </a:solidFill>
                <a:latin typeface="Times New Roman"/>
              </a:rPr>
              <a:t>пирій</a:t>
            </a:r>
            <a:endParaRPr/>
          </a:p>
        </p:txBody>
      </p:sp>
      <p:pic>
        <p:nvPicPr>
          <p:cNvPr id="129" name="Picture 2"/>
          <p:cNvPicPr/>
          <p:nvPr/>
        </p:nvPicPr>
        <p:blipFill>
          <a:blip r:embed="rId5" cstate="print"/>
          <a:stretch>
            <a:fillRect/>
          </a:stretch>
        </p:blipFill>
        <p:spPr>
          <a:xfrm>
            <a:off x="5652000" y="116640"/>
            <a:ext cx="3364200" cy="2807640"/>
          </a:xfrm>
          <a:prstGeom prst="rect">
            <a:avLst/>
          </a:prstGeom>
          <a:ln>
            <a:noFill/>
          </a:ln>
        </p:spPr>
      </p:pic>
      <p:sp>
        <p:nvSpPr>
          <p:cNvPr id="130" name="CustomShape 6"/>
          <p:cNvSpPr/>
          <p:nvPr/>
        </p:nvSpPr>
        <p:spPr>
          <a:xfrm>
            <a:off x="5652000" y="2493000"/>
            <a:ext cx="2879640" cy="455760"/>
          </a:xfrm>
          <a:prstGeom prst="rect">
            <a:avLst/>
          </a:prstGeom>
          <a:noFill/>
          <a:ln>
            <a:noFill/>
          </a:ln>
        </p:spPr>
        <p:txBody>
          <a:bodyPr lIns="90000" tIns="45000" rIns="90000" bIns="45000"/>
          <a:lstStyle/>
          <a:p>
            <a:pPr>
              <a:lnSpc>
                <a:spcPct val="100000"/>
              </a:lnSpc>
            </a:pPr>
            <a:r>
              <a:rPr lang="uk-UA" sz="2400" b="1">
                <a:solidFill>
                  <a:srgbClr val="FFFF00"/>
                </a:solidFill>
                <a:latin typeface="Times New Roman"/>
              </a:rPr>
              <a:t>тюльпан Шренка</a:t>
            </a:r>
            <a:endParaRPr/>
          </a:p>
        </p:txBody>
      </p:sp>
      <p:pic>
        <p:nvPicPr>
          <p:cNvPr id="131" name="Рисунок 11"/>
          <p:cNvPicPr/>
          <p:nvPr/>
        </p:nvPicPr>
        <p:blipFill>
          <a:blip r:embed="rId6" cstate="print"/>
          <a:stretch>
            <a:fillRect/>
          </a:stretch>
        </p:blipFill>
        <p:spPr>
          <a:xfrm>
            <a:off x="107640" y="3285000"/>
            <a:ext cx="2591640" cy="2519640"/>
          </a:xfrm>
          <a:prstGeom prst="rect">
            <a:avLst/>
          </a:prstGeom>
          <a:ln>
            <a:noFill/>
          </a:ln>
        </p:spPr>
      </p:pic>
      <p:sp>
        <p:nvSpPr>
          <p:cNvPr id="132" name="CustomShape 7"/>
          <p:cNvSpPr/>
          <p:nvPr/>
        </p:nvSpPr>
        <p:spPr>
          <a:xfrm>
            <a:off x="107640" y="5373360"/>
            <a:ext cx="2663640" cy="455760"/>
          </a:xfrm>
          <a:prstGeom prst="rect">
            <a:avLst/>
          </a:prstGeom>
          <a:noFill/>
          <a:ln>
            <a:noFill/>
          </a:ln>
        </p:spPr>
        <p:txBody>
          <a:bodyPr lIns="90000" tIns="45000" rIns="90000" bIns="45000"/>
          <a:lstStyle/>
          <a:p>
            <a:pPr>
              <a:lnSpc>
                <a:spcPct val="100000"/>
              </a:lnSpc>
            </a:pPr>
            <a:r>
              <a:rPr lang="uk-UA" sz="2400" b="1">
                <a:solidFill>
                  <a:srgbClr val="FFFF00"/>
                </a:solidFill>
                <a:latin typeface="Times New Roman"/>
              </a:rPr>
              <a:t>півонія степова</a:t>
            </a:r>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 name="Рисунок 5"/>
          <p:cNvPicPr/>
          <p:nvPr/>
        </p:nvPicPr>
        <p:blipFill>
          <a:blip r:embed="rId2" cstate="print"/>
          <a:stretch>
            <a:fillRect/>
          </a:stretch>
        </p:blipFill>
        <p:spPr>
          <a:xfrm>
            <a:off x="5925600" y="3933000"/>
            <a:ext cx="3096720" cy="2807640"/>
          </a:xfrm>
          <a:prstGeom prst="rect">
            <a:avLst/>
          </a:prstGeom>
          <a:ln>
            <a:noFill/>
          </a:ln>
        </p:spPr>
      </p:pic>
      <p:pic>
        <p:nvPicPr>
          <p:cNvPr id="134" name="Рисунок 1"/>
          <p:cNvPicPr/>
          <p:nvPr/>
        </p:nvPicPr>
        <p:blipFill>
          <a:blip r:embed="rId3" cstate="print"/>
          <a:stretch>
            <a:fillRect/>
          </a:stretch>
        </p:blipFill>
        <p:spPr>
          <a:xfrm>
            <a:off x="179640" y="188640"/>
            <a:ext cx="3311640" cy="2365200"/>
          </a:xfrm>
          <a:prstGeom prst="rect">
            <a:avLst/>
          </a:prstGeom>
          <a:ln>
            <a:noFill/>
          </a:ln>
        </p:spPr>
      </p:pic>
      <p:pic>
        <p:nvPicPr>
          <p:cNvPr id="135" name="Рисунок 2"/>
          <p:cNvPicPr/>
          <p:nvPr/>
        </p:nvPicPr>
        <p:blipFill>
          <a:blip r:embed="rId4" cstate="print"/>
          <a:stretch>
            <a:fillRect/>
          </a:stretch>
        </p:blipFill>
        <p:spPr>
          <a:xfrm>
            <a:off x="2555640" y="836640"/>
            <a:ext cx="3167640" cy="2161800"/>
          </a:xfrm>
          <a:prstGeom prst="rect">
            <a:avLst/>
          </a:prstGeom>
          <a:ln>
            <a:noFill/>
          </a:ln>
        </p:spPr>
      </p:pic>
      <p:pic>
        <p:nvPicPr>
          <p:cNvPr id="136" name="Рисунок 3"/>
          <p:cNvPicPr/>
          <p:nvPr/>
        </p:nvPicPr>
        <p:blipFill>
          <a:blip r:embed="rId5" cstate="print"/>
          <a:stretch>
            <a:fillRect/>
          </a:stretch>
        </p:blipFill>
        <p:spPr>
          <a:xfrm>
            <a:off x="5220000" y="1340640"/>
            <a:ext cx="3743640" cy="2045880"/>
          </a:xfrm>
          <a:prstGeom prst="rect">
            <a:avLst/>
          </a:prstGeom>
          <a:ln>
            <a:noFill/>
          </a:ln>
        </p:spPr>
      </p:pic>
      <p:pic>
        <p:nvPicPr>
          <p:cNvPr id="137" name="Рисунок 4"/>
          <p:cNvPicPr/>
          <p:nvPr/>
        </p:nvPicPr>
        <p:blipFill>
          <a:blip r:embed="rId6" cstate="print"/>
          <a:stretch>
            <a:fillRect/>
          </a:stretch>
        </p:blipFill>
        <p:spPr>
          <a:xfrm>
            <a:off x="2627640" y="3933000"/>
            <a:ext cx="3594240" cy="2519640"/>
          </a:xfrm>
          <a:prstGeom prst="rect">
            <a:avLst/>
          </a:prstGeom>
          <a:ln>
            <a:noFill/>
          </a:ln>
        </p:spPr>
      </p:pic>
      <p:pic>
        <p:nvPicPr>
          <p:cNvPr id="138" name="Рисунок 6"/>
          <p:cNvPicPr/>
          <p:nvPr/>
        </p:nvPicPr>
        <p:blipFill>
          <a:blip r:embed="rId7" cstate="print"/>
          <a:stretch>
            <a:fillRect/>
          </a:stretch>
        </p:blipFill>
        <p:spPr>
          <a:xfrm>
            <a:off x="179640" y="3141000"/>
            <a:ext cx="3422880" cy="2087640"/>
          </a:xfrm>
          <a:prstGeom prst="rect">
            <a:avLst/>
          </a:prstGeom>
          <a:ln>
            <a:noFill/>
          </a:ln>
        </p:spPr>
      </p:pic>
      <p:sp>
        <p:nvSpPr>
          <p:cNvPr id="139" name="CustomShape 1"/>
          <p:cNvSpPr/>
          <p:nvPr/>
        </p:nvSpPr>
        <p:spPr>
          <a:xfrm>
            <a:off x="0" y="0"/>
            <a:ext cx="9143280" cy="516600"/>
          </a:xfrm>
          <a:prstGeom prst="rect">
            <a:avLst/>
          </a:prstGeom>
          <a:noFill/>
          <a:ln>
            <a:noFill/>
          </a:ln>
        </p:spPr>
        <p:txBody>
          <a:bodyPr lIns="90000" tIns="45000" rIns="90000" bIns="45000"/>
          <a:lstStyle/>
          <a:p>
            <a:pPr algn="ctr">
              <a:lnSpc>
                <a:spcPct val="100000"/>
              </a:lnSpc>
            </a:pPr>
            <a:r>
              <a:rPr lang="uk-UA" sz="2800" b="1">
                <a:solidFill>
                  <a:srgbClr val="002060"/>
                </a:solidFill>
                <a:latin typeface="Times New Roman"/>
              </a:rPr>
              <a:t>Господарська діяльність людини в степовій зоні </a:t>
            </a:r>
            <a:endParaRPr/>
          </a:p>
        </p:txBody>
      </p:sp>
      <p:sp>
        <p:nvSpPr>
          <p:cNvPr id="140" name="CustomShape 2"/>
          <p:cNvSpPr/>
          <p:nvPr/>
        </p:nvSpPr>
        <p:spPr>
          <a:xfrm>
            <a:off x="0" y="5301360"/>
            <a:ext cx="2842920" cy="1187280"/>
          </a:xfrm>
          <a:prstGeom prst="rect">
            <a:avLst/>
          </a:prstGeom>
          <a:noFill/>
          <a:ln>
            <a:noFill/>
          </a:ln>
        </p:spPr>
        <p:txBody>
          <a:bodyPr lIns="90000" tIns="45000" rIns="90000" bIns="45000"/>
          <a:lstStyle/>
          <a:p>
            <a:pPr>
              <a:lnSpc>
                <a:spcPct val="100000"/>
              </a:lnSpc>
            </a:pPr>
            <a:r>
              <a:rPr lang="uk-UA" b="1">
                <a:solidFill>
                  <a:srgbClr val="002060"/>
                </a:solidFill>
                <a:latin typeface="Constantia"/>
              </a:rPr>
              <a:t>Зупинка №4        «Використання та охорона природних ресурсів » </a:t>
            </a:r>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CustomShape 1"/>
          <p:cNvSpPr/>
          <p:nvPr/>
        </p:nvSpPr>
        <p:spPr>
          <a:xfrm>
            <a:off x="0" y="188640"/>
            <a:ext cx="9143280" cy="516600"/>
          </a:xfrm>
          <a:prstGeom prst="rect">
            <a:avLst/>
          </a:prstGeom>
          <a:noFill/>
          <a:ln>
            <a:noFill/>
          </a:ln>
        </p:spPr>
        <p:txBody>
          <a:bodyPr lIns="90000" tIns="45000" rIns="90000" bIns="45000"/>
          <a:lstStyle/>
          <a:p>
            <a:pPr algn="ctr">
              <a:lnSpc>
                <a:spcPct val="100000"/>
              </a:lnSpc>
            </a:pPr>
            <a:r>
              <a:rPr lang="uk-UA" sz="2800" b="1">
                <a:solidFill>
                  <a:srgbClr val="002060"/>
                </a:solidFill>
                <a:latin typeface="Times New Roman"/>
              </a:rPr>
              <a:t>Природні зони України</a:t>
            </a:r>
            <a:endParaRPr/>
          </a:p>
        </p:txBody>
      </p:sp>
      <p:pic>
        <p:nvPicPr>
          <p:cNvPr id="47" name="Рисунок 3"/>
          <p:cNvPicPr/>
          <p:nvPr/>
        </p:nvPicPr>
        <p:blipFill>
          <a:blip r:embed="rId2" cstate="print"/>
          <a:stretch>
            <a:fillRect/>
          </a:stretch>
        </p:blipFill>
        <p:spPr>
          <a:xfrm>
            <a:off x="251640" y="836640"/>
            <a:ext cx="8640360" cy="5760000"/>
          </a:xfrm>
          <a:prstGeom prst="rect">
            <a:avLst/>
          </a:prstGeom>
          <a:ln>
            <a:noFill/>
          </a:ln>
        </p:spPr>
      </p:pic>
      <p:sp>
        <p:nvSpPr>
          <p:cNvPr id="48" name="CustomShape 2"/>
          <p:cNvSpPr/>
          <p:nvPr/>
        </p:nvSpPr>
        <p:spPr>
          <a:xfrm>
            <a:off x="5580000" y="4077000"/>
            <a:ext cx="1439280" cy="431280"/>
          </a:xfrm>
          <a:prstGeom prst="rect">
            <a:avLst/>
          </a:prstGeom>
          <a:solidFill>
            <a:srgbClr val="FFFF00"/>
          </a:solidFill>
          <a:ln w="25560">
            <a:solidFill>
              <a:srgbClr val="FFFF00"/>
            </a:solidFill>
            <a:round/>
          </a:ln>
        </p:spPr>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CustomShape 1"/>
          <p:cNvSpPr/>
          <p:nvPr/>
        </p:nvSpPr>
        <p:spPr>
          <a:xfrm>
            <a:off x="720" y="2714620"/>
            <a:ext cx="9143280" cy="1152000"/>
          </a:xfrm>
          <a:prstGeom prst="rect">
            <a:avLst/>
          </a:prstGeom>
          <a:noFill/>
          <a:ln>
            <a:noFill/>
          </a:ln>
        </p:spPr>
        <p:txBody>
          <a:bodyPr lIns="90000" tIns="45000" rIns="90000" bIns="45000"/>
          <a:lstStyle/>
          <a:p>
            <a:pPr algn="ctr">
              <a:lnSpc>
                <a:spcPct val="100000"/>
              </a:lnSpc>
            </a:pPr>
            <a:r>
              <a:rPr lang="uk-UA" sz="2400" b="1" dirty="0">
                <a:solidFill>
                  <a:srgbClr val="002060"/>
                </a:solidFill>
                <a:latin typeface="Times New Roman"/>
              </a:rPr>
              <a:t>З метою збереження унікальних природних ландшафтів у степовій зоні створено велику кількість заповідних територій: </a:t>
            </a:r>
            <a:endParaRPr sz="2400"/>
          </a:p>
          <a:p>
            <a:pPr>
              <a:lnSpc>
                <a:spcPct val="100000"/>
              </a:lnSpc>
            </a:pPr>
            <a:r>
              <a:rPr lang="uk-UA" b="1" u="sng" dirty="0">
                <a:solidFill>
                  <a:srgbClr val="002060"/>
                </a:solidFill>
                <a:latin typeface="Times New Roman"/>
              </a:rPr>
              <a:t> </a:t>
            </a:r>
            <a:endParaRPr/>
          </a:p>
        </p:txBody>
      </p:sp>
      <p:pic>
        <p:nvPicPr>
          <p:cNvPr id="142" name="Рисунок 2"/>
          <p:cNvPicPr/>
          <p:nvPr/>
        </p:nvPicPr>
        <p:blipFill>
          <a:blip r:embed="rId2" cstate="print"/>
          <a:stretch>
            <a:fillRect/>
          </a:stretch>
        </p:blipFill>
        <p:spPr>
          <a:xfrm>
            <a:off x="4500562" y="3571876"/>
            <a:ext cx="4429156" cy="3138164"/>
          </a:xfrm>
          <a:prstGeom prst="rect">
            <a:avLst/>
          </a:prstGeom>
          <a:ln>
            <a:noFill/>
          </a:ln>
        </p:spPr>
      </p:pic>
      <p:pic>
        <p:nvPicPr>
          <p:cNvPr id="143" name="Рисунок 3"/>
          <p:cNvPicPr/>
          <p:nvPr/>
        </p:nvPicPr>
        <p:blipFill>
          <a:blip r:embed="rId3" cstate="print"/>
          <a:stretch>
            <a:fillRect/>
          </a:stretch>
        </p:blipFill>
        <p:spPr>
          <a:xfrm>
            <a:off x="214282" y="0"/>
            <a:ext cx="4214842" cy="2786058"/>
          </a:xfrm>
          <a:prstGeom prst="rect">
            <a:avLst/>
          </a:prstGeom>
          <a:ln>
            <a:noFill/>
          </a:ln>
        </p:spPr>
      </p:pic>
      <p:pic>
        <p:nvPicPr>
          <p:cNvPr id="144" name="Рисунок 4"/>
          <p:cNvPicPr/>
          <p:nvPr/>
        </p:nvPicPr>
        <p:blipFill>
          <a:blip r:embed="rId4" cstate="print"/>
          <a:stretch>
            <a:fillRect/>
          </a:stretch>
        </p:blipFill>
        <p:spPr>
          <a:xfrm>
            <a:off x="4500562" y="0"/>
            <a:ext cx="4429156" cy="2786058"/>
          </a:xfrm>
          <a:prstGeom prst="rect">
            <a:avLst/>
          </a:prstGeom>
          <a:ln>
            <a:noFill/>
          </a:ln>
        </p:spPr>
      </p:pic>
      <p:pic>
        <p:nvPicPr>
          <p:cNvPr id="145" name="Рисунок 5"/>
          <p:cNvPicPr/>
          <p:nvPr/>
        </p:nvPicPr>
        <p:blipFill>
          <a:blip r:embed="rId5" cstate="print"/>
          <a:stretch>
            <a:fillRect/>
          </a:stretch>
        </p:blipFill>
        <p:spPr>
          <a:xfrm>
            <a:off x="179640" y="3571876"/>
            <a:ext cx="4178046" cy="3167684"/>
          </a:xfrm>
          <a:prstGeom prst="rect">
            <a:avLst/>
          </a:prstGeom>
          <a:ln>
            <a:noFill/>
          </a:ln>
        </p:spPr>
      </p:pic>
      <p:sp>
        <p:nvSpPr>
          <p:cNvPr id="146" name="CustomShape 2"/>
          <p:cNvSpPr/>
          <p:nvPr/>
        </p:nvSpPr>
        <p:spPr>
          <a:xfrm>
            <a:off x="261360" y="0"/>
            <a:ext cx="1716840" cy="364320"/>
          </a:xfrm>
          <a:prstGeom prst="rect">
            <a:avLst/>
          </a:prstGeom>
          <a:noFill/>
          <a:ln>
            <a:noFill/>
          </a:ln>
        </p:spPr>
        <p:txBody>
          <a:bodyPr wrap="none" lIns="90000" tIns="45000" rIns="90000" bIns="45000"/>
          <a:lstStyle/>
          <a:p>
            <a:pPr>
              <a:lnSpc>
                <a:spcPct val="100000"/>
              </a:lnSpc>
            </a:pPr>
            <a:r>
              <a:rPr lang="uk-UA" b="1">
                <a:solidFill>
                  <a:srgbClr val="000000"/>
                </a:solidFill>
                <a:latin typeface="Times New Roman"/>
              </a:rPr>
              <a:t>Асканія - Нова</a:t>
            </a:r>
            <a:endParaRPr/>
          </a:p>
        </p:txBody>
      </p:sp>
      <p:sp>
        <p:nvSpPr>
          <p:cNvPr id="147" name="CustomShape 3"/>
          <p:cNvSpPr/>
          <p:nvPr/>
        </p:nvSpPr>
        <p:spPr>
          <a:xfrm>
            <a:off x="4860000" y="0"/>
            <a:ext cx="2687400" cy="364320"/>
          </a:xfrm>
          <a:prstGeom prst="rect">
            <a:avLst/>
          </a:prstGeom>
          <a:noFill/>
          <a:ln>
            <a:noFill/>
          </a:ln>
        </p:spPr>
        <p:txBody>
          <a:bodyPr lIns="90000" tIns="45000" rIns="90000" bIns="45000"/>
          <a:lstStyle/>
          <a:p>
            <a:pPr>
              <a:lnSpc>
                <a:spcPct val="100000"/>
              </a:lnSpc>
            </a:pPr>
            <a:r>
              <a:rPr lang="uk-UA" b="1">
                <a:solidFill>
                  <a:srgbClr val="000000"/>
                </a:solidFill>
                <a:latin typeface="Times New Roman"/>
              </a:rPr>
              <a:t>Дунайський заповідник</a:t>
            </a:r>
            <a:endParaRPr/>
          </a:p>
        </p:txBody>
      </p:sp>
      <p:sp>
        <p:nvSpPr>
          <p:cNvPr id="148" name="CustomShape 4"/>
          <p:cNvSpPr/>
          <p:nvPr/>
        </p:nvSpPr>
        <p:spPr>
          <a:xfrm>
            <a:off x="179640" y="6381360"/>
            <a:ext cx="3551400" cy="364320"/>
          </a:xfrm>
          <a:prstGeom prst="rect">
            <a:avLst/>
          </a:prstGeom>
          <a:noFill/>
          <a:ln>
            <a:noFill/>
          </a:ln>
        </p:spPr>
        <p:txBody>
          <a:bodyPr lIns="90000" tIns="45000" rIns="90000" bIns="45000"/>
          <a:lstStyle/>
          <a:p>
            <a:pPr>
              <a:lnSpc>
                <a:spcPct val="100000"/>
              </a:lnSpc>
            </a:pPr>
            <a:r>
              <a:rPr lang="uk-UA" b="1">
                <a:solidFill>
                  <a:srgbClr val="000000"/>
                </a:solidFill>
                <a:latin typeface="Times New Roman"/>
              </a:rPr>
              <a:t>Чорноморський заповідник</a:t>
            </a:r>
            <a:endParaRPr/>
          </a:p>
        </p:txBody>
      </p:sp>
      <p:sp>
        <p:nvSpPr>
          <p:cNvPr id="149" name="CustomShape 5"/>
          <p:cNvSpPr/>
          <p:nvPr/>
        </p:nvSpPr>
        <p:spPr>
          <a:xfrm>
            <a:off x="4572000" y="6381360"/>
            <a:ext cx="3047400" cy="364320"/>
          </a:xfrm>
          <a:prstGeom prst="rect">
            <a:avLst/>
          </a:prstGeom>
          <a:noFill/>
          <a:ln>
            <a:noFill/>
          </a:ln>
        </p:spPr>
        <p:txBody>
          <a:bodyPr lIns="90000" tIns="45000" rIns="90000" bIns="45000"/>
          <a:lstStyle/>
          <a:p>
            <a:pPr>
              <a:lnSpc>
                <a:spcPct val="100000"/>
              </a:lnSpc>
            </a:pPr>
            <a:r>
              <a:rPr lang="uk-UA" b="1">
                <a:solidFill>
                  <a:srgbClr val="000000"/>
                </a:solidFill>
                <a:latin typeface="Times New Roman"/>
              </a:rPr>
              <a:t>Єланецький степ</a:t>
            </a:r>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268760"/>
            <a:ext cx="9144000" cy="1015663"/>
          </a:xfrm>
          <a:prstGeom prst="rect">
            <a:avLst/>
          </a:prstGeom>
          <a:noFill/>
        </p:spPr>
        <p:txBody>
          <a:bodyPr wrap="square" rtlCol="0">
            <a:spAutoFit/>
          </a:bodyPr>
          <a:lstStyle/>
          <a:p>
            <a:pPr algn="ctr"/>
            <a:r>
              <a:rPr lang="uk-UA" sz="2000" dirty="0" smtClean="0">
                <a:solidFill>
                  <a:srgbClr val="002060"/>
                </a:solidFill>
                <a:latin typeface="Times New Roman" pitchFamily="18" charset="0"/>
                <a:cs typeface="Times New Roman" pitchFamily="18" charset="0"/>
              </a:rPr>
              <a:t>Можна вставити відеоролик </a:t>
            </a:r>
          </a:p>
          <a:p>
            <a:pPr algn="ctr"/>
            <a:r>
              <a:rPr lang="uk-UA" sz="2000" dirty="0" smtClean="0">
                <a:solidFill>
                  <a:srgbClr val="002060"/>
                </a:solidFill>
                <a:latin typeface="Times New Roman" pitchFamily="18" charset="0"/>
                <a:cs typeface="Times New Roman" pitchFamily="18" charset="0"/>
              </a:rPr>
              <a:t>“ Біосферний заповідник “ </a:t>
            </a:r>
            <a:r>
              <a:rPr lang="uk-UA" sz="2000" dirty="0" err="1" smtClean="0">
                <a:solidFill>
                  <a:srgbClr val="002060"/>
                </a:solidFill>
                <a:latin typeface="Times New Roman" pitchFamily="18" charset="0"/>
                <a:cs typeface="Times New Roman" pitchFamily="18" charset="0"/>
              </a:rPr>
              <a:t>Асканія-нова</a:t>
            </a:r>
            <a:r>
              <a:rPr lang="uk-UA" sz="2000" dirty="0" smtClean="0">
                <a:solidFill>
                  <a:srgbClr val="002060"/>
                </a:solidFill>
                <a:latin typeface="Times New Roman" pitchFamily="18" charset="0"/>
                <a:cs typeface="Times New Roman" pitchFamily="18" charset="0"/>
              </a:rPr>
              <a:t> ”</a:t>
            </a:r>
          </a:p>
          <a:p>
            <a:pPr algn="ctr"/>
            <a:r>
              <a:rPr lang="uk-UA" sz="2000" dirty="0" smtClean="0">
                <a:solidFill>
                  <a:srgbClr val="002060"/>
                </a:solidFill>
                <a:latin typeface="Times New Roman" pitchFamily="18" charset="0"/>
                <a:cs typeface="Times New Roman" pitchFamily="18" charset="0"/>
              </a:rPr>
              <a:t>(відео англійською мовою, яке озвучує учень)</a:t>
            </a:r>
            <a:endParaRPr lang="ru-RU" sz="2000" dirty="0">
              <a:solidFill>
                <a:srgbClr val="002060"/>
              </a:solidFill>
              <a:latin typeface="Times New Roman" pitchFamily="18" charset="0"/>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 y="1484784"/>
            <a:ext cx="9143999" cy="707886"/>
          </a:xfrm>
          <a:prstGeom prst="rect">
            <a:avLst/>
          </a:prstGeom>
        </p:spPr>
        <p:txBody>
          <a:bodyPr wrap="square">
            <a:spAutoFit/>
          </a:bodyPr>
          <a:lstStyle/>
          <a:p>
            <a:pPr algn="ctr"/>
            <a:r>
              <a:rPr lang="uk-UA" sz="2000" dirty="0" smtClean="0">
                <a:solidFill>
                  <a:srgbClr val="002060"/>
                </a:solidFill>
                <a:latin typeface="Times New Roman" pitchFamily="18" charset="0"/>
                <a:cs typeface="Times New Roman" pitchFamily="18" charset="0"/>
              </a:rPr>
              <a:t>Можна вставити відеоролик</a:t>
            </a:r>
          </a:p>
          <a:p>
            <a:pPr algn="ctr"/>
            <a:r>
              <a:rPr lang="uk-UA" sz="2000" dirty="0" smtClean="0">
                <a:solidFill>
                  <a:srgbClr val="002060"/>
                </a:solidFill>
                <a:latin typeface="Times New Roman" pitchFamily="18" charset="0"/>
                <a:cs typeface="Times New Roman" pitchFamily="18" charset="0"/>
              </a:rPr>
              <a:t> “ Заказник “ Лиса гора ” </a:t>
            </a:r>
            <a:endParaRPr lang="ru-RU" sz="2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 name="Рисунок 11"/>
          <p:cNvPicPr/>
          <p:nvPr/>
        </p:nvPicPr>
        <p:blipFill>
          <a:blip r:embed="rId2" cstate="print"/>
          <a:stretch>
            <a:fillRect/>
          </a:stretch>
        </p:blipFill>
        <p:spPr>
          <a:xfrm>
            <a:off x="4475880" y="3285000"/>
            <a:ext cx="4583520" cy="3455640"/>
          </a:xfrm>
          <a:prstGeom prst="rect">
            <a:avLst/>
          </a:prstGeom>
          <a:ln>
            <a:noFill/>
          </a:ln>
        </p:spPr>
      </p:pic>
      <p:sp>
        <p:nvSpPr>
          <p:cNvPr id="153" name="CustomShape 1"/>
          <p:cNvSpPr/>
          <p:nvPr/>
        </p:nvSpPr>
        <p:spPr>
          <a:xfrm>
            <a:off x="155520" y="-144360"/>
            <a:ext cx="304200" cy="304200"/>
          </a:xfrm>
          <a:prstGeom prst="rect">
            <a:avLst/>
          </a:prstGeom>
          <a:noFill/>
          <a:ln>
            <a:noFill/>
          </a:ln>
        </p:spPr>
      </p:sp>
      <p:sp>
        <p:nvSpPr>
          <p:cNvPr id="154" name="CustomShape 2"/>
          <p:cNvSpPr/>
          <p:nvPr/>
        </p:nvSpPr>
        <p:spPr>
          <a:xfrm>
            <a:off x="155520" y="-144360"/>
            <a:ext cx="304200" cy="304200"/>
          </a:xfrm>
          <a:prstGeom prst="rect">
            <a:avLst/>
          </a:prstGeom>
          <a:noFill/>
          <a:ln>
            <a:noFill/>
          </a:ln>
        </p:spPr>
      </p:sp>
      <p:pic>
        <p:nvPicPr>
          <p:cNvPr id="155" name="Рисунок 3"/>
          <p:cNvPicPr/>
          <p:nvPr/>
        </p:nvPicPr>
        <p:blipFill>
          <a:blip r:embed="rId3" cstate="print"/>
          <a:stretch>
            <a:fillRect/>
          </a:stretch>
        </p:blipFill>
        <p:spPr>
          <a:xfrm>
            <a:off x="107640" y="476640"/>
            <a:ext cx="4361040" cy="3095640"/>
          </a:xfrm>
          <a:prstGeom prst="rect">
            <a:avLst/>
          </a:prstGeom>
          <a:ln>
            <a:noFill/>
          </a:ln>
        </p:spPr>
      </p:pic>
      <p:sp>
        <p:nvSpPr>
          <p:cNvPr id="156" name="CustomShape 3"/>
          <p:cNvSpPr/>
          <p:nvPr/>
        </p:nvSpPr>
        <p:spPr>
          <a:xfrm>
            <a:off x="0" y="0"/>
            <a:ext cx="9143280" cy="699120"/>
          </a:xfrm>
          <a:prstGeom prst="rect">
            <a:avLst/>
          </a:prstGeom>
          <a:noFill/>
          <a:ln>
            <a:noFill/>
          </a:ln>
        </p:spPr>
        <p:txBody>
          <a:bodyPr lIns="90000" tIns="45000" rIns="90000" bIns="45000"/>
          <a:lstStyle/>
          <a:p>
            <a:pPr algn="ctr">
              <a:lnSpc>
                <a:spcPct val="100000"/>
              </a:lnSpc>
            </a:pPr>
            <a:r>
              <a:rPr lang="uk-UA" sz="2000" b="1">
                <a:solidFill>
                  <a:srgbClr val="002060"/>
                </a:solidFill>
                <a:latin typeface="Constantia"/>
              </a:rPr>
              <a:t>Ні, ти не знаєш добре України, якщо на Запоріжжі не бував…</a:t>
            </a:r>
            <a:endParaRPr/>
          </a:p>
        </p:txBody>
      </p:sp>
      <p:sp>
        <p:nvSpPr>
          <p:cNvPr id="157" name="CustomShape 4"/>
          <p:cNvSpPr/>
          <p:nvPr/>
        </p:nvSpPr>
        <p:spPr>
          <a:xfrm>
            <a:off x="4428000" y="476640"/>
            <a:ext cx="4607640" cy="3107520"/>
          </a:xfrm>
          <a:prstGeom prst="rect">
            <a:avLst/>
          </a:prstGeom>
          <a:noFill/>
          <a:ln>
            <a:noFill/>
          </a:ln>
        </p:spPr>
        <p:txBody>
          <a:bodyPr lIns="90000" tIns="45000" rIns="90000" bIns="45000"/>
          <a:lstStyle/>
          <a:p>
            <a:pPr>
              <a:lnSpc>
                <a:spcPct val="100000"/>
              </a:lnSpc>
            </a:pPr>
            <a:r>
              <a:rPr lang="uk-UA" b="1">
                <a:solidFill>
                  <a:srgbClr val="002060"/>
                </a:solidFill>
                <a:latin typeface="Times New Roman"/>
              </a:rPr>
              <a:t>Справжньою окрасою й гордістю Запоріжжя і одним з 7 чудес України є Хортиця – найбільший острів на Дніпрі. Це національний історико-культурний заповідник, величезний музей під відкритим небом, що славиться   своїми пам'ятниками древності, курганами, кам'яними статуями скіфських часів, язичницькими святилищами, а також унікальним рослинним і тваринним світом.</a:t>
            </a:r>
            <a:endParaRPr/>
          </a:p>
        </p:txBody>
      </p:sp>
      <p:sp>
        <p:nvSpPr>
          <p:cNvPr id="158" name="CustomShape 5"/>
          <p:cNvSpPr/>
          <p:nvPr/>
        </p:nvSpPr>
        <p:spPr>
          <a:xfrm>
            <a:off x="0" y="4149000"/>
            <a:ext cx="4571280" cy="2010240"/>
          </a:xfrm>
          <a:prstGeom prst="rect">
            <a:avLst/>
          </a:prstGeom>
          <a:noFill/>
          <a:ln>
            <a:noFill/>
          </a:ln>
        </p:spPr>
        <p:txBody>
          <a:bodyPr lIns="90000" tIns="45000" rIns="90000" bIns="45000"/>
          <a:lstStyle/>
          <a:p>
            <a:pPr>
              <a:lnSpc>
                <a:spcPct val="100000"/>
              </a:lnSpc>
            </a:pPr>
            <a:r>
              <a:rPr lang="uk-UA" b="1">
                <a:solidFill>
                  <a:srgbClr val="002060"/>
                </a:solidFill>
                <a:latin typeface="Times New Roman"/>
              </a:rPr>
              <a:t>Тут же, на Хортиці, можна, по-справжньому  відчути козацький дух, відвідавши історико-культурний комплекс “ Запорізька Січ ”, що являє собою реконструкцію старовинної фортеці </a:t>
            </a:r>
            <a:endParaRPr/>
          </a:p>
          <a:p>
            <a:pPr>
              <a:lnSpc>
                <a:spcPct val="100000"/>
              </a:lnSpc>
            </a:pPr>
            <a:r>
              <a:rPr lang="uk-UA" b="1">
                <a:solidFill>
                  <a:srgbClr val="002060"/>
                </a:solidFill>
                <a:latin typeface="Times New Roman"/>
              </a:rPr>
              <a:t>ХVІ – ХVІІ ст.</a:t>
            </a:r>
            <a:endParaRPr/>
          </a:p>
        </p:txBody>
      </p:sp>
      <p:sp>
        <p:nvSpPr>
          <p:cNvPr id="159" name="CustomShape 6"/>
          <p:cNvSpPr/>
          <p:nvPr/>
        </p:nvSpPr>
        <p:spPr>
          <a:xfrm>
            <a:off x="155520" y="-144360"/>
            <a:ext cx="304200" cy="304200"/>
          </a:xfrm>
          <a:prstGeom prst="rect">
            <a:avLst/>
          </a:prstGeom>
          <a:noFill/>
          <a:ln>
            <a:noFill/>
          </a:ln>
        </p:spPr>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 name="Рисунок 9"/>
          <p:cNvPicPr/>
          <p:nvPr/>
        </p:nvPicPr>
        <p:blipFill>
          <a:blip r:embed="rId2" cstate="print"/>
          <a:stretch>
            <a:fillRect/>
          </a:stretch>
        </p:blipFill>
        <p:spPr>
          <a:xfrm>
            <a:off x="0" y="0"/>
            <a:ext cx="9143280" cy="6857280"/>
          </a:xfrm>
          <a:prstGeom prst="rect">
            <a:avLst/>
          </a:prstGeom>
          <a:ln>
            <a:noFill/>
          </a:ln>
        </p:spPr>
      </p:pic>
      <p:sp>
        <p:nvSpPr>
          <p:cNvPr id="161" name="CustomShape 1"/>
          <p:cNvSpPr/>
          <p:nvPr/>
        </p:nvSpPr>
        <p:spPr>
          <a:xfrm>
            <a:off x="155520" y="-144360"/>
            <a:ext cx="304200" cy="304200"/>
          </a:xfrm>
          <a:prstGeom prst="rect">
            <a:avLst/>
          </a:prstGeom>
          <a:noFill/>
          <a:ln>
            <a:noFill/>
          </a:ln>
        </p:spPr>
      </p:sp>
      <p:sp>
        <p:nvSpPr>
          <p:cNvPr id="162" name="CustomShape 2"/>
          <p:cNvSpPr/>
          <p:nvPr/>
        </p:nvSpPr>
        <p:spPr>
          <a:xfrm>
            <a:off x="155520" y="-144360"/>
            <a:ext cx="304200" cy="304200"/>
          </a:xfrm>
          <a:prstGeom prst="rect">
            <a:avLst/>
          </a:prstGeom>
          <a:noFill/>
          <a:ln>
            <a:noFill/>
          </a:ln>
        </p:spPr>
      </p:sp>
      <p:sp>
        <p:nvSpPr>
          <p:cNvPr id="163" name="CustomShape 3"/>
          <p:cNvSpPr/>
          <p:nvPr/>
        </p:nvSpPr>
        <p:spPr>
          <a:xfrm>
            <a:off x="155520" y="-144360"/>
            <a:ext cx="304200" cy="304200"/>
          </a:xfrm>
          <a:prstGeom prst="rect">
            <a:avLst/>
          </a:prstGeom>
          <a:noFill/>
          <a:ln>
            <a:noFill/>
          </a:ln>
        </p:spPr>
      </p:sp>
      <p:sp>
        <p:nvSpPr>
          <p:cNvPr id="164" name="CustomShape 4"/>
          <p:cNvSpPr/>
          <p:nvPr/>
        </p:nvSpPr>
        <p:spPr>
          <a:xfrm>
            <a:off x="155520" y="-144360"/>
            <a:ext cx="304200" cy="304200"/>
          </a:xfrm>
          <a:prstGeom prst="rect">
            <a:avLst/>
          </a:prstGeom>
          <a:noFill/>
          <a:ln>
            <a:noFill/>
          </a:ln>
        </p:spPr>
      </p:sp>
      <p:sp>
        <p:nvSpPr>
          <p:cNvPr id="165" name="CustomShape 5"/>
          <p:cNvSpPr/>
          <p:nvPr/>
        </p:nvSpPr>
        <p:spPr>
          <a:xfrm>
            <a:off x="155520" y="-144360"/>
            <a:ext cx="304200" cy="304200"/>
          </a:xfrm>
          <a:prstGeom prst="rect">
            <a:avLst/>
          </a:prstGeom>
          <a:noFill/>
          <a:ln>
            <a:noFill/>
          </a:ln>
        </p:spPr>
      </p:sp>
      <p:sp>
        <p:nvSpPr>
          <p:cNvPr id="166" name="CustomShape 6"/>
          <p:cNvSpPr/>
          <p:nvPr/>
        </p:nvSpPr>
        <p:spPr>
          <a:xfrm>
            <a:off x="0" y="124560"/>
            <a:ext cx="9143280" cy="1737360"/>
          </a:xfrm>
          <a:prstGeom prst="rect">
            <a:avLst/>
          </a:prstGeom>
          <a:noFill/>
          <a:ln w="9360">
            <a:noFill/>
          </a:ln>
        </p:spPr>
        <p:txBody>
          <a:bodyPr lIns="90000" tIns="45000" rIns="90000" bIns="45000" anchor="ctr"/>
          <a:lstStyle/>
          <a:p>
            <a:pPr>
              <a:lnSpc>
                <a:spcPct val="100000"/>
              </a:lnSpc>
              <a:buFont typeface="StarSymbol"/>
              <a:buAutoNum type="arabicParenR"/>
            </a:pPr>
            <a:r>
              <a:rPr lang="uk-UA" sz="2800" b="1">
                <a:solidFill>
                  <a:srgbClr val="002060"/>
                </a:solidFill>
                <a:latin typeface="Times New Roman"/>
                <a:ea typeface="Calibri"/>
              </a:rPr>
              <a:t>Як господарська діяльність людини вплинула на природу степової зони? </a:t>
            </a:r>
            <a:endParaRPr/>
          </a:p>
          <a:p>
            <a:pPr>
              <a:lnSpc>
                <a:spcPct val="100000"/>
              </a:lnSpc>
              <a:buFont typeface="StarSymbol"/>
              <a:buAutoNum type="arabicParenR"/>
            </a:pPr>
            <a:r>
              <a:rPr lang="uk-UA" sz="2800" b="1">
                <a:solidFill>
                  <a:srgbClr val="002060"/>
                </a:solidFill>
                <a:latin typeface="Times New Roman"/>
                <a:ea typeface="Calibri"/>
              </a:rPr>
              <a:t>What is the purpose of creating conservation areas? </a:t>
            </a:r>
            <a:endParaRPr/>
          </a:p>
          <a:p>
            <a:pPr>
              <a:lnSpc>
                <a:spcPct val="100000"/>
              </a:lnSpc>
            </a:pPr>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CustomShape 1"/>
          <p:cNvSpPr/>
          <p:nvPr/>
        </p:nvSpPr>
        <p:spPr>
          <a:xfrm>
            <a:off x="179640" y="2868840"/>
            <a:ext cx="7056000" cy="3383640"/>
          </a:xfrm>
          <a:prstGeom prst="rect">
            <a:avLst/>
          </a:prstGeom>
          <a:noFill/>
          <a:ln w="9360">
            <a:noFill/>
          </a:ln>
        </p:spPr>
        <p:txBody>
          <a:bodyPr lIns="90000" tIns="45000" rIns="90000" bIns="45000" anchor="ctr"/>
          <a:lstStyle/>
          <a:p>
            <a:pPr>
              <a:lnSpc>
                <a:spcPct val="100000"/>
              </a:lnSpc>
            </a:pPr>
            <a:r>
              <a:rPr lang="uk-UA" b="1">
                <a:solidFill>
                  <a:srgbClr val="002060"/>
                </a:solidFill>
                <a:latin typeface="Times New Roman"/>
                <a:ea typeface="Calibri"/>
              </a:rPr>
              <a:t>Рефлексія</a:t>
            </a:r>
            <a:endParaRPr/>
          </a:p>
          <a:p>
            <a:pPr>
              <a:lnSpc>
                <a:spcPct val="100000"/>
              </a:lnSpc>
            </a:pPr>
            <a:r>
              <a:rPr lang="uk-UA" b="1">
                <a:solidFill>
                  <a:srgbClr val="002060"/>
                </a:solidFill>
                <a:latin typeface="Times New Roman"/>
                <a:ea typeface="Calibri"/>
              </a:rPr>
              <a:t>1. Що краще, вивчати предмети окремо чи як сьогодні?  Чому?</a:t>
            </a:r>
            <a:endParaRPr/>
          </a:p>
          <a:p>
            <a:pPr>
              <a:lnSpc>
                <a:spcPct val="100000"/>
              </a:lnSpc>
            </a:pPr>
            <a:r>
              <a:rPr lang="uk-UA" b="1">
                <a:solidFill>
                  <a:srgbClr val="002060"/>
                </a:solidFill>
                <a:latin typeface="Times New Roman"/>
                <a:ea typeface="Calibri"/>
              </a:rPr>
              <a:t>2. Цією інформацією ми змогли зацікавити іноземних гостей? </a:t>
            </a:r>
            <a:endParaRPr/>
          </a:p>
          <a:p>
            <a:pPr>
              <a:lnSpc>
                <a:spcPct val="100000"/>
              </a:lnSpc>
            </a:pPr>
            <a:r>
              <a:rPr lang="uk-UA" b="1">
                <a:solidFill>
                  <a:srgbClr val="002060"/>
                </a:solidFill>
                <a:latin typeface="Times New Roman"/>
                <a:ea typeface="Calibri"/>
              </a:rPr>
              <a:t>Учні по колу висловлюються одним реченням:</a:t>
            </a:r>
            <a:endParaRPr/>
          </a:p>
          <a:p>
            <a:pPr>
              <a:lnSpc>
                <a:spcPct val="100000"/>
              </a:lnSpc>
              <a:buFont typeface="StarSymbol"/>
              <a:buChar char="l"/>
            </a:pPr>
            <a:r>
              <a:rPr lang="uk-UA" b="1">
                <a:solidFill>
                  <a:srgbClr val="002060"/>
                </a:solidFill>
                <a:latin typeface="Times New Roman"/>
                <a:ea typeface="Calibri"/>
              </a:rPr>
              <a:t>Сьогодні я дізнався…                                        - Було цікаво... </a:t>
            </a:r>
            <a:endParaRPr/>
          </a:p>
          <a:p>
            <a:pPr>
              <a:lnSpc>
                <a:spcPct val="100000"/>
              </a:lnSpc>
              <a:buFont typeface="StarSymbol"/>
              <a:buChar char="l"/>
            </a:pPr>
            <a:r>
              <a:rPr lang="uk-UA" b="1">
                <a:solidFill>
                  <a:srgbClr val="002060"/>
                </a:solidFill>
                <a:latin typeface="Times New Roman"/>
                <a:ea typeface="Calibri"/>
              </a:rPr>
              <a:t>Я виконував завдання…                                   - Було складно…</a:t>
            </a:r>
            <a:endParaRPr/>
          </a:p>
          <a:p>
            <a:pPr>
              <a:lnSpc>
                <a:spcPct val="100000"/>
              </a:lnSpc>
              <a:buFont typeface="StarSymbol"/>
              <a:buChar char="l"/>
            </a:pPr>
            <a:r>
              <a:rPr lang="uk-UA" b="1">
                <a:solidFill>
                  <a:srgbClr val="002060"/>
                </a:solidFill>
                <a:latin typeface="Times New Roman"/>
                <a:ea typeface="Calibri"/>
              </a:rPr>
              <a:t>Тепер я зможу…                                                  - Я зрозумів…</a:t>
            </a:r>
            <a:endParaRPr/>
          </a:p>
          <a:p>
            <a:pPr>
              <a:lnSpc>
                <a:spcPct val="100000"/>
              </a:lnSpc>
              <a:buFont typeface="StarSymbol"/>
              <a:buChar char="l"/>
            </a:pPr>
            <a:r>
              <a:rPr lang="uk-UA" b="1">
                <a:solidFill>
                  <a:srgbClr val="002060"/>
                </a:solidFill>
                <a:latin typeface="Times New Roman"/>
                <a:ea typeface="Calibri"/>
              </a:rPr>
              <a:t>У мене вийшло…                                                - Я відчув, що…</a:t>
            </a:r>
            <a:endParaRPr/>
          </a:p>
          <a:p>
            <a:pPr>
              <a:lnSpc>
                <a:spcPct val="100000"/>
              </a:lnSpc>
              <a:buFont typeface="StarSymbol"/>
              <a:buChar char="l"/>
            </a:pPr>
            <a:r>
              <a:rPr lang="uk-UA" b="1">
                <a:solidFill>
                  <a:srgbClr val="002060"/>
                </a:solidFill>
                <a:latin typeface="Times New Roman"/>
                <a:ea typeface="Calibri"/>
              </a:rPr>
              <a:t>Мене здивувало…                                               - Я навчився…</a:t>
            </a:r>
            <a:endParaRPr/>
          </a:p>
          <a:p>
            <a:pPr>
              <a:lnSpc>
                <a:spcPct val="100000"/>
              </a:lnSpc>
              <a:buFont typeface="StarSymbol"/>
              <a:buChar char="l"/>
            </a:pPr>
            <a:r>
              <a:rPr lang="uk-UA" b="1">
                <a:solidFill>
                  <a:srgbClr val="002060"/>
                </a:solidFill>
                <a:latin typeface="Times New Roman"/>
                <a:ea typeface="Calibri"/>
              </a:rPr>
              <a:t>Я придбав…                                                         - Я зміг…</a:t>
            </a:r>
            <a:endParaRPr/>
          </a:p>
          <a:p>
            <a:pPr>
              <a:lnSpc>
                <a:spcPct val="100000"/>
              </a:lnSpc>
              <a:buFont typeface="StarSymbol"/>
              <a:buChar char="l"/>
            </a:pPr>
            <a:r>
              <a:rPr lang="uk-UA" b="1">
                <a:solidFill>
                  <a:srgbClr val="002060"/>
                </a:solidFill>
                <a:latin typeface="Times New Roman"/>
                <a:ea typeface="Calibri"/>
              </a:rPr>
              <a:t>Я спробую…                                                         - Мені захотілося…</a:t>
            </a:r>
            <a:endParaRPr/>
          </a:p>
          <a:p>
            <a:pPr>
              <a:lnSpc>
                <a:spcPct val="100000"/>
              </a:lnSpc>
              <a:buFont typeface="StarSymbol"/>
              <a:buChar char="l"/>
            </a:pPr>
            <a:r>
              <a:rPr lang="uk-UA" b="1">
                <a:solidFill>
                  <a:srgbClr val="002060"/>
                </a:solidFill>
                <a:latin typeface="Times New Roman"/>
                <a:ea typeface="Calibri"/>
              </a:rPr>
              <a:t>Урок дав мені для життя… </a:t>
            </a:r>
            <a:endParaRPr/>
          </a:p>
        </p:txBody>
      </p:sp>
      <p:pic>
        <p:nvPicPr>
          <p:cNvPr id="168" name="Рисунок 2"/>
          <p:cNvPicPr/>
          <p:nvPr/>
        </p:nvPicPr>
        <p:blipFill>
          <a:blip r:embed="rId2" cstate="print"/>
          <a:stretch>
            <a:fillRect/>
          </a:stretch>
        </p:blipFill>
        <p:spPr>
          <a:xfrm>
            <a:off x="6948360" y="4077000"/>
            <a:ext cx="1870560" cy="2518200"/>
          </a:xfrm>
          <a:prstGeom prst="rect">
            <a:avLst/>
          </a:prstGeom>
          <a:ln>
            <a:noFill/>
          </a:ln>
        </p:spPr>
      </p:pic>
      <p:pic>
        <p:nvPicPr>
          <p:cNvPr id="169" name="Рисунок 3"/>
          <p:cNvPicPr/>
          <p:nvPr/>
        </p:nvPicPr>
        <p:blipFill>
          <a:blip r:embed="rId3" cstate="print"/>
          <a:stretch>
            <a:fillRect/>
          </a:stretch>
        </p:blipFill>
        <p:spPr>
          <a:xfrm>
            <a:off x="5652000" y="188640"/>
            <a:ext cx="2951640" cy="2519640"/>
          </a:xfrm>
          <a:prstGeom prst="rect">
            <a:avLst/>
          </a:prstGeom>
          <a:ln>
            <a:noFill/>
          </a:ln>
        </p:spPr>
      </p:pic>
      <p:pic>
        <p:nvPicPr>
          <p:cNvPr id="170" name="Рисунок 4"/>
          <p:cNvPicPr/>
          <p:nvPr/>
        </p:nvPicPr>
        <p:blipFill>
          <a:blip r:embed="rId4" cstate="print"/>
          <a:stretch>
            <a:fillRect/>
          </a:stretch>
        </p:blipFill>
        <p:spPr>
          <a:xfrm>
            <a:off x="395640" y="188640"/>
            <a:ext cx="3239640" cy="2406240"/>
          </a:xfrm>
          <a:prstGeom prst="rect">
            <a:avLst/>
          </a:prstGeom>
          <a:ln>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Рисунок 4"/>
          <p:cNvPicPr/>
          <p:nvPr/>
        </p:nvPicPr>
        <p:blipFill>
          <a:blip r:embed="rId2" cstate="print"/>
          <a:stretch>
            <a:fillRect/>
          </a:stretch>
        </p:blipFill>
        <p:spPr>
          <a:xfrm>
            <a:off x="0" y="0"/>
            <a:ext cx="9143280" cy="6857280"/>
          </a:xfrm>
          <a:prstGeom prst="rect">
            <a:avLst/>
          </a:prstGeom>
          <a:ln>
            <a:noFill/>
          </a:ln>
        </p:spPr>
      </p:pic>
      <p:sp>
        <p:nvSpPr>
          <p:cNvPr id="172" name="CustomShape 1"/>
          <p:cNvSpPr/>
          <p:nvPr/>
        </p:nvSpPr>
        <p:spPr>
          <a:xfrm>
            <a:off x="0" y="5143512"/>
            <a:ext cx="9144000" cy="1714488"/>
          </a:xfrm>
          <a:prstGeom prst="rect">
            <a:avLst/>
          </a:prstGeom>
          <a:noFill/>
          <a:ln>
            <a:noFill/>
          </a:ln>
        </p:spPr>
        <p:txBody>
          <a:bodyPr lIns="90000" tIns="45000" rIns="90000" bIns="45000"/>
          <a:lstStyle/>
          <a:p>
            <a:pPr>
              <a:lnSpc>
                <a:spcPct val="100000"/>
              </a:lnSpc>
            </a:pPr>
            <a:r>
              <a:rPr lang="uk-UA" sz="2400" b="1" dirty="0">
                <a:solidFill>
                  <a:srgbClr val="FFFF00"/>
                </a:solidFill>
                <a:latin typeface="Times New Roman"/>
              </a:rPr>
              <a:t>Домашнє завдання: </a:t>
            </a:r>
            <a:r>
              <a:rPr lang="uk-UA" sz="2400" b="1" dirty="0" smtClean="0">
                <a:solidFill>
                  <a:srgbClr val="FFFF00"/>
                </a:solidFill>
                <a:latin typeface="Times New Roman"/>
              </a:rPr>
              <a:t>1. опрацювати </a:t>
            </a:r>
            <a:r>
              <a:rPr lang="uk-UA" sz="2400" b="1" dirty="0">
                <a:solidFill>
                  <a:srgbClr val="FFFF00"/>
                </a:solidFill>
                <a:latin typeface="Times New Roman"/>
              </a:rPr>
              <a:t>§40</a:t>
            </a:r>
            <a:r>
              <a:rPr lang="uk-UA" sz="2400" b="1" dirty="0" smtClean="0">
                <a:solidFill>
                  <a:srgbClr val="FFFF00"/>
                </a:solidFill>
                <a:latin typeface="Times New Roman"/>
              </a:rPr>
              <a:t>, </a:t>
            </a:r>
            <a:r>
              <a:rPr lang="uk-UA" sz="2400" b="1" dirty="0">
                <a:solidFill>
                  <a:srgbClr val="FFFF00"/>
                </a:solidFill>
                <a:latin typeface="Times New Roman"/>
              </a:rPr>
              <a:t>скласти </a:t>
            </a:r>
            <a:r>
              <a:rPr lang="uk-UA" sz="2400" b="1" dirty="0" err="1">
                <a:solidFill>
                  <a:srgbClr val="FFFF00"/>
                </a:solidFill>
                <a:latin typeface="Times New Roman"/>
              </a:rPr>
              <a:t>сенкан</a:t>
            </a:r>
            <a:r>
              <a:rPr lang="uk-UA" sz="2400" b="1" dirty="0" smtClean="0">
                <a:solidFill>
                  <a:srgbClr val="FFFF00"/>
                </a:solidFill>
                <a:latin typeface="Times New Roman"/>
              </a:rPr>
              <a:t>.</a:t>
            </a:r>
          </a:p>
          <a:p>
            <a:pPr>
              <a:lnSpc>
                <a:spcPct val="100000"/>
              </a:lnSpc>
            </a:pPr>
            <a:r>
              <a:rPr lang="uk-UA" sz="2400" b="1" dirty="0" smtClean="0">
                <a:solidFill>
                  <a:srgbClr val="FFFF00"/>
                </a:solidFill>
                <a:latin typeface="Times New Roman"/>
              </a:rPr>
              <a:t>                                    2. скласти 10 речень з модальними             </a:t>
            </a:r>
          </a:p>
          <a:p>
            <a:pPr>
              <a:lnSpc>
                <a:spcPct val="100000"/>
              </a:lnSpc>
            </a:pPr>
            <a:r>
              <a:rPr lang="uk-UA" sz="2400" b="1" dirty="0" smtClean="0">
                <a:solidFill>
                  <a:srgbClr val="FFFF00"/>
                </a:solidFill>
                <a:latin typeface="Times New Roman"/>
              </a:rPr>
              <a:t>                                       дієсловами. На 12 – скласти діалог про</a:t>
            </a:r>
          </a:p>
          <a:p>
            <a:pPr>
              <a:lnSpc>
                <a:spcPct val="100000"/>
              </a:lnSpc>
            </a:pPr>
            <a:r>
              <a:rPr lang="uk-UA" sz="2400" b="1" dirty="0" smtClean="0">
                <a:solidFill>
                  <a:srgbClr val="FFFF00"/>
                </a:solidFill>
                <a:latin typeface="Times New Roman"/>
              </a:rPr>
              <a:t>                                      Україну з модальними дієсловами</a:t>
            </a:r>
          </a:p>
          <a:p>
            <a:pPr>
              <a:lnSpc>
                <a:spcPct val="100000"/>
              </a:lnSpc>
            </a:pPr>
            <a:r>
              <a:rPr lang="uk-UA" sz="2400" b="1" dirty="0" smtClean="0">
                <a:solidFill>
                  <a:srgbClr val="FFFF00"/>
                </a:solidFill>
                <a:latin typeface="Times New Roman"/>
              </a:rPr>
              <a:t> </a:t>
            </a:r>
            <a:endParaRPr/>
          </a:p>
        </p:txBody>
      </p:sp>
      <p:sp>
        <p:nvSpPr>
          <p:cNvPr id="173" name="CustomShape 2"/>
          <p:cNvSpPr/>
          <p:nvPr/>
        </p:nvSpPr>
        <p:spPr>
          <a:xfrm>
            <a:off x="251640" y="-152280"/>
            <a:ext cx="304200" cy="304200"/>
          </a:xfrm>
          <a:prstGeom prst="rect">
            <a:avLst/>
          </a:prstGeom>
          <a:noFill/>
          <a:ln>
            <a:noFill/>
          </a:ln>
        </p:spPr>
      </p:sp>
      <p:sp>
        <p:nvSpPr>
          <p:cNvPr id="174" name="CustomShape 3"/>
          <p:cNvSpPr/>
          <p:nvPr/>
        </p:nvSpPr>
        <p:spPr>
          <a:xfrm>
            <a:off x="4716000" y="0"/>
            <a:ext cx="4427280" cy="1187280"/>
          </a:xfrm>
          <a:prstGeom prst="rect">
            <a:avLst/>
          </a:prstGeom>
          <a:noFill/>
          <a:ln>
            <a:noFill/>
          </a:ln>
        </p:spPr>
        <p:txBody>
          <a:bodyPr lIns="90000" tIns="45000" rIns="90000" bIns="45000"/>
          <a:lstStyle/>
          <a:p>
            <a:pPr>
              <a:lnSpc>
                <a:spcPct val="100000"/>
              </a:lnSpc>
            </a:pPr>
            <a:r>
              <a:rPr lang="uk-UA" sz="2400" b="1" dirty="0">
                <a:solidFill>
                  <a:srgbClr val="002060"/>
                </a:solidFill>
                <a:latin typeface="Times New Roman"/>
              </a:rPr>
              <a:t>Природа в нас одна, вона така беззахисна перед людиною. Бережімо її!</a:t>
            </a:r>
            <a:endParaRPr>
              <a:solidFill>
                <a:srgbClr val="00206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CustomShape 1"/>
          <p:cNvSpPr/>
          <p:nvPr/>
        </p:nvSpPr>
        <p:spPr>
          <a:xfrm>
            <a:off x="0" y="116640"/>
            <a:ext cx="9143280" cy="4782240"/>
          </a:xfrm>
          <a:prstGeom prst="rect">
            <a:avLst/>
          </a:prstGeom>
          <a:noFill/>
          <a:ln>
            <a:noFill/>
          </a:ln>
        </p:spPr>
        <p:txBody>
          <a:bodyPr lIns="90000" tIns="45000" rIns="90000" bIns="45000"/>
          <a:lstStyle/>
          <a:p>
            <a:pPr algn="ctr">
              <a:lnSpc>
                <a:spcPct val="100000"/>
              </a:lnSpc>
            </a:pPr>
            <a:r>
              <a:rPr lang="uk-UA" sz="4400" b="1" u="sng">
                <a:solidFill>
                  <a:srgbClr val="002060"/>
                </a:solidFill>
                <a:latin typeface="Times New Roman"/>
              </a:rPr>
              <a:t>Modal verbs</a:t>
            </a:r>
            <a:endParaRPr/>
          </a:p>
          <a:p>
            <a:pPr algn="ctr">
              <a:lnSpc>
                <a:spcPct val="100000"/>
              </a:lnSpc>
            </a:pPr>
            <a:endParaRPr/>
          </a:p>
          <a:p>
            <a:pPr algn="just">
              <a:lnSpc>
                <a:spcPct val="100000"/>
              </a:lnSpc>
            </a:pPr>
            <a:r>
              <a:rPr lang="uk-UA" sz="4400">
                <a:solidFill>
                  <a:srgbClr val="17375E"/>
                </a:solidFill>
                <a:latin typeface="Times New Roman"/>
              </a:rPr>
              <a:t>   use to express ability, necessity, obligation, duty, request, permission, advise, desire, probability, possibility, etc.  </a:t>
            </a:r>
            <a:endParaRPr/>
          </a:p>
        </p:txBody>
      </p:sp>
      <p:pic>
        <p:nvPicPr>
          <p:cNvPr id="50" name="Рисунок 2"/>
          <p:cNvPicPr/>
          <p:nvPr/>
        </p:nvPicPr>
        <p:blipFill>
          <a:blip r:embed="rId2" cstate="print"/>
          <a:stretch>
            <a:fillRect/>
          </a:stretch>
        </p:blipFill>
        <p:spPr>
          <a:xfrm>
            <a:off x="6337440" y="3501000"/>
            <a:ext cx="2485440" cy="335628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 name="Table 1"/>
          <p:cNvGraphicFramePr/>
          <p:nvPr/>
        </p:nvGraphicFramePr>
        <p:xfrm>
          <a:off x="129960" y="606960"/>
          <a:ext cx="8786520" cy="5122080"/>
        </p:xfrm>
        <a:graphic>
          <a:graphicData uri="http://schemas.openxmlformats.org/drawingml/2006/table">
            <a:tbl>
              <a:tblPr/>
              <a:tblGrid>
                <a:gridCol w="3214440"/>
                <a:gridCol w="5572080"/>
              </a:tblGrid>
              <a:tr h="788760">
                <a:tc>
                  <a:txBody>
                    <a:bodyPr/>
                    <a:lstStyle/>
                    <a:p>
                      <a:pPr algn="ctr">
                        <a:lnSpc>
                          <a:spcPct val="100000"/>
                        </a:lnSpc>
                      </a:pPr>
                      <a:r>
                        <a:rPr lang="uk-UA" sz="3200">
                          <a:solidFill>
                            <a:srgbClr val="000000"/>
                          </a:solidFill>
                          <a:latin typeface="Times New Roman"/>
                        </a:rPr>
                        <a:t>Must</a:t>
                      </a:r>
                      <a:endParaRPr/>
                    </a:p>
                  </a:txBody>
                  <a:tcPr/>
                </a:tc>
                <a:tc>
                  <a:txBody>
                    <a:bodyPr/>
                    <a:lstStyle/>
                    <a:p>
                      <a:pPr algn="ctr">
                        <a:lnSpc>
                          <a:spcPct val="100000"/>
                        </a:lnSpc>
                      </a:pPr>
                      <a:r>
                        <a:rPr lang="uk-UA" sz="3200">
                          <a:solidFill>
                            <a:srgbClr val="000000"/>
                          </a:solidFill>
                          <a:latin typeface="Times New Roman"/>
                        </a:rPr>
                        <a:t>strong necessity</a:t>
                      </a:r>
                      <a:endParaRPr/>
                    </a:p>
                  </a:txBody>
                  <a:tcPr/>
                </a:tc>
              </a:tr>
              <a:tr h="788760">
                <a:tc>
                  <a:txBody>
                    <a:bodyPr/>
                    <a:lstStyle/>
                    <a:p>
                      <a:pPr algn="ctr">
                        <a:lnSpc>
                          <a:spcPct val="100000"/>
                        </a:lnSpc>
                      </a:pPr>
                      <a:r>
                        <a:rPr lang="uk-UA" sz="3200">
                          <a:solidFill>
                            <a:srgbClr val="000000"/>
                          </a:solidFill>
                          <a:latin typeface="Times New Roman"/>
                        </a:rPr>
                        <a:t>Can</a:t>
                      </a:r>
                      <a:endParaRPr/>
                    </a:p>
                  </a:txBody>
                  <a:tcPr/>
                </a:tc>
                <a:tc>
                  <a:txBody>
                    <a:bodyPr/>
                    <a:lstStyle/>
                    <a:p>
                      <a:pPr algn="ctr">
                        <a:lnSpc>
                          <a:spcPct val="100000"/>
                        </a:lnSpc>
                      </a:pPr>
                      <a:r>
                        <a:rPr lang="uk-UA" sz="3200">
                          <a:solidFill>
                            <a:srgbClr val="000000"/>
                          </a:solidFill>
                          <a:latin typeface="Times New Roman"/>
                        </a:rPr>
                        <a:t>ability</a:t>
                      </a:r>
                      <a:endParaRPr/>
                    </a:p>
                  </a:txBody>
                  <a:tcPr/>
                </a:tc>
              </a:tr>
              <a:tr h="788760">
                <a:tc>
                  <a:txBody>
                    <a:bodyPr/>
                    <a:lstStyle/>
                    <a:p>
                      <a:pPr algn="ctr">
                        <a:lnSpc>
                          <a:spcPct val="100000"/>
                        </a:lnSpc>
                      </a:pPr>
                      <a:r>
                        <a:rPr lang="uk-UA" sz="3200">
                          <a:solidFill>
                            <a:srgbClr val="000000"/>
                          </a:solidFill>
                          <a:latin typeface="Times New Roman"/>
                        </a:rPr>
                        <a:t>Should</a:t>
                      </a:r>
                      <a:endParaRPr/>
                    </a:p>
                  </a:txBody>
                  <a:tcPr/>
                </a:tc>
                <a:tc>
                  <a:txBody>
                    <a:bodyPr/>
                    <a:lstStyle/>
                    <a:p>
                      <a:pPr algn="ctr">
                        <a:lnSpc>
                          <a:spcPct val="100000"/>
                        </a:lnSpc>
                      </a:pPr>
                      <a:r>
                        <a:rPr lang="uk-UA" sz="3200">
                          <a:solidFill>
                            <a:srgbClr val="000000"/>
                          </a:solidFill>
                          <a:latin typeface="Times New Roman"/>
                        </a:rPr>
                        <a:t>advise</a:t>
                      </a:r>
                      <a:endParaRPr/>
                    </a:p>
                  </a:txBody>
                  <a:tcPr/>
                </a:tc>
              </a:tr>
              <a:tr h="788760">
                <a:tc>
                  <a:txBody>
                    <a:bodyPr/>
                    <a:lstStyle/>
                    <a:p>
                      <a:pPr algn="ctr">
                        <a:lnSpc>
                          <a:spcPct val="100000"/>
                        </a:lnSpc>
                      </a:pPr>
                      <a:r>
                        <a:rPr lang="uk-UA" sz="3200">
                          <a:solidFill>
                            <a:srgbClr val="000000"/>
                          </a:solidFill>
                          <a:latin typeface="Times New Roman"/>
                        </a:rPr>
                        <a:t>Could</a:t>
                      </a:r>
                      <a:endParaRPr/>
                    </a:p>
                  </a:txBody>
                  <a:tcPr/>
                </a:tc>
                <a:tc>
                  <a:txBody>
                    <a:bodyPr/>
                    <a:lstStyle/>
                    <a:p>
                      <a:pPr algn="ctr">
                        <a:lnSpc>
                          <a:spcPct val="100000"/>
                        </a:lnSpc>
                      </a:pPr>
                      <a:r>
                        <a:rPr lang="uk-UA" sz="3200">
                          <a:solidFill>
                            <a:srgbClr val="000000"/>
                          </a:solidFill>
                          <a:latin typeface="Times New Roman"/>
                        </a:rPr>
                        <a:t>permission</a:t>
                      </a:r>
                      <a:endParaRPr/>
                    </a:p>
                  </a:txBody>
                  <a:tcPr/>
                </a:tc>
              </a:tr>
              <a:tr h="1176840">
                <a:tc>
                  <a:txBody>
                    <a:bodyPr/>
                    <a:lstStyle/>
                    <a:p>
                      <a:pPr algn="ctr">
                        <a:lnSpc>
                          <a:spcPct val="100000"/>
                        </a:lnSpc>
                      </a:pPr>
                      <a:r>
                        <a:rPr lang="uk-UA" sz="3200">
                          <a:solidFill>
                            <a:srgbClr val="000000"/>
                          </a:solidFill>
                          <a:latin typeface="Times New Roman"/>
                        </a:rPr>
                        <a:t>Need</a:t>
                      </a:r>
                      <a:endParaRPr/>
                    </a:p>
                  </a:txBody>
                  <a:tcPr/>
                </a:tc>
                <a:tc>
                  <a:txBody>
                    <a:bodyPr/>
                    <a:lstStyle/>
                    <a:p>
                      <a:pPr algn="ctr">
                        <a:lnSpc>
                          <a:spcPct val="100000"/>
                        </a:lnSpc>
                      </a:pPr>
                      <a:r>
                        <a:rPr lang="uk-UA" sz="3200">
                          <a:solidFill>
                            <a:srgbClr val="000000"/>
                          </a:solidFill>
                          <a:latin typeface="Times New Roman"/>
                        </a:rPr>
                        <a:t>doubt, absence of obligation or necessity </a:t>
                      </a:r>
                      <a:endParaRPr/>
                    </a:p>
                  </a:txBody>
                  <a:tcPr/>
                </a:tc>
              </a:tr>
              <a:tr h="790200">
                <a:tc>
                  <a:txBody>
                    <a:bodyPr/>
                    <a:lstStyle/>
                    <a:p>
                      <a:pPr algn="ctr">
                        <a:lnSpc>
                          <a:spcPct val="100000"/>
                        </a:lnSpc>
                      </a:pPr>
                      <a:r>
                        <a:rPr lang="uk-UA" sz="3200">
                          <a:solidFill>
                            <a:srgbClr val="000000"/>
                          </a:solidFill>
                          <a:latin typeface="Times New Roman"/>
                        </a:rPr>
                        <a:t>May</a:t>
                      </a:r>
                      <a:endParaRPr/>
                    </a:p>
                  </a:txBody>
                  <a:tcPr/>
                </a:tc>
                <a:tc>
                  <a:txBody>
                    <a:bodyPr/>
                    <a:lstStyle/>
                    <a:p>
                      <a:pPr algn="ctr">
                        <a:lnSpc>
                          <a:spcPct val="100000"/>
                        </a:lnSpc>
                      </a:pPr>
                      <a:r>
                        <a:rPr lang="uk-UA" sz="3200">
                          <a:solidFill>
                            <a:srgbClr val="000000"/>
                          </a:solidFill>
                          <a:latin typeface="Times New Roman"/>
                        </a:rPr>
                        <a:t>request</a:t>
                      </a:r>
                      <a:endParaRPr/>
                    </a:p>
                  </a:txBody>
                  <a:tcPr/>
                </a:tc>
              </a:tr>
            </a:tbl>
          </a:graphicData>
        </a:graphic>
      </p:graphicFrame>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Рисунок 2"/>
          <p:cNvPicPr/>
          <p:nvPr/>
        </p:nvPicPr>
        <p:blipFill>
          <a:blip r:embed="rId2" cstate="print"/>
          <a:stretch>
            <a:fillRect/>
          </a:stretch>
        </p:blipFill>
        <p:spPr>
          <a:xfrm>
            <a:off x="0" y="0"/>
            <a:ext cx="9143280" cy="6857280"/>
          </a:xfrm>
          <a:prstGeom prst="rect">
            <a:avLst/>
          </a:prstGeom>
          <a:ln>
            <a:noFill/>
          </a:ln>
        </p:spPr>
      </p:pic>
      <p:sp>
        <p:nvSpPr>
          <p:cNvPr id="53" name="CustomShape 1"/>
          <p:cNvSpPr/>
          <p:nvPr/>
        </p:nvSpPr>
        <p:spPr>
          <a:xfrm>
            <a:off x="132120" y="0"/>
            <a:ext cx="4716000" cy="638640"/>
          </a:xfrm>
          <a:prstGeom prst="rect">
            <a:avLst/>
          </a:prstGeom>
          <a:noFill/>
          <a:ln>
            <a:noFill/>
          </a:ln>
        </p:spPr>
        <p:txBody>
          <a:bodyPr wrap="none" lIns="90000" tIns="45000" rIns="90000" bIns="45000"/>
          <a:lstStyle/>
          <a:p>
            <a:pPr>
              <a:lnSpc>
                <a:spcPct val="100000"/>
              </a:lnSpc>
            </a:pPr>
            <a:r>
              <a:rPr lang="uk-UA" sz="3600" b="1">
                <a:solidFill>
                  <a:srgbClr val="002060"/>
                </a:solidFill>
                <a:latin typeface="Times New Roman"/>
              </a:rPr>
              <a:t>Степова зона України</a:t>
            </a:r>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2"/>
          <p:cNvPicPr/>
          <p:nvPr/>
        </p:nvPicPr>
        <p:blipFill>
          <a:blip r:embed="rId2" cstate="print"/>
          <a:stretch>
            <a:fillRect/>
          </a:stretch>
        </p:blipFill>
        <p:spPr>
          <a:xfrm>
            <a:off x="0" y="0"/>
            <a:ext cx="9139320" cy="6857280"/>
          </a:xfrm>
          <a:prstGeom prst="rect">
            <a:avLst/>
          </a:prstGeom>
          <a:ln>
            <a:noFill/>
          </a:ln>
        </p:spPr>
      </p:pic>
      <p:sp>
        <p:nvSpPr>
          <p:cNvPr id="55" name="CustomShape 1"/>
          <p:cNvSpPr/>
          <p:nvPr/>
        </p:nvSpPr>
        <p:spPr>
          <a:xfrm>
            <a:off x="2483640" y="188640"/>
            <a:ext cx="6659640" cy="638640"/>
          </a:xfrm>
          <a:prstGeom prst="rect">
            <a:avLst/>
          </a:prstGeom>
          <a:noFill/>
          <a:ln>
            <a:noFill/>
          </a:ln>
        </p:spPr>
        <p:txBody>
          <a:bodyPr lIns="90000" tIns="45000" rIns="90000" bIns="45000"/>
          <a:lstStyle/>
          <a:p>
            <a:pPr>
              <a:lnSpc>
                <a:spcPct val="100000"/>
              </a:lnSpc>
            </a:pPr>
            <a:r>
              <a:rPr lang="uk-UA" sz="3600" b="1">
                <a:solidFill>
                  <a:srgbClr val="002060"/>
                </a:solidFill>
                <a:latin typeface="Times New Roman"/>
              </a:rPr>
              <a:t>Стежками Українського степу</a:t>
            </a:r>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Рисунок 9"/>
          <p:cNvPicPr/>
          <p:nvPr/>
        </p:nvPicPr>
        <p:blipFill>
          <a:blip r:embed="rId2" cstate="print"/>
          <a:stretch>
            <a:fillRect/>
          </a:stretch>
        </p:blipFill>
        <p:spPr>
          <a:xfrm>
            <a:off x="0" y="0"/>
            <a:ext cx="9143280" cy="6857280"/>
          </a:xfrm>
          <a:prstGeom prst="rect">
            <a:avLst/>
          </a:prstGeom>
          <a:ln>
            <a:noFill/>
          </a:ln>
        </p:spPr>
      </p:pic>
      <p:sp>
        <p:nvSpPr>
          <p:cNvPr id="57" name="CustomShape 1"/>
          <p:cNvSpPr/>
          <p:nvPr/>
        </p:nvSpPr>
        <p:spPr>
          <a:xfrm>
            <a:off x="155520" y="-144360"/>
            <a:ext cx="304200" cy="304200"/>
          </a:xfrm>
          <a:prstGeom prst="rect">
            <a:avLst/>
          </a:prstGeom>
          <a:noFill/>
          <a:ln>
            <a:noFill/>
          </a:ln>
        </p:spPr>
      </p:sp>
      <p:sp>
        <p:nvSpPr>
          <p:cNvPr id="58" name="CustomShape 2"/>
          <p:cNvSpPr/>
          <p:nvPr/>
        </p:nvSpPr>
        <p:spPr>
          <a:xfrm>
            <a:off x="155520" y="-144360"/>
            <a:ext cx="304200" cy="304200"/>
          </a:xfrm>
          <a:prstGeom prst="rect">
            <a:avLst/>
          </a:prstGeom>
          <a:noFill/>
          <a:ln>
            <a:noFill/>
          </a:ln>
        </p:spPr>
      </p:sp>
      <p:sp>
        <p:nvSpPr>
          <p:cNvPr id="59" name="CustomShape 3"/>
          <p:cNvSpPr/>
          <p:nvPr/>
        </p:nvSpPr>
        <p:spPr>
          <a:xfrm>
            <a:off x="155520" y="-144360"/>
            <a:ext cx="304200" cy="304200"/>
          </a:xfrm>
          <a:prstGeom prst="rect">
            <a:avLst/>
          </a:prstGeom>
          <a:noFill/>
          <a:ln>
            <a:noFill/>
          </a:ln>
        </p:spPr>
      </p:sp>
      <p:sp>
        <p:nvSpPr>
          <p:cNvPr id="60" name="CustomShape 4"/>
          <p:cNvSpPr/>
          <p:nvPr/>
        </p:nvSpPr>
        <p:spPr>
          <a:xfrm>
            <a:off x="155520" y="-144360"/>
            <a:ext cx="304200" cy="304200"/>
          </a:xfrm>
          <a:prstGeom prst="rect">
            <a:avLst/>
          </a:prstGeom>
          <a:noFill/>
          <a:ln>
            <a:noFill/>
          </a:ln>
        </p:spPr>
      </p:sp>
      <p:sp>
        <p:nvSpPr>
          <p:cNvPr id="61" name="CustomShape 5"/>
          <p:cNvSpPr/>
          <p:nvPr/>
        </p:nvSpPr>
        <p:spPr>
          <a:xfrm>
            <a:off x="155520" y="-144360"/>
            <a:ext cx="304200" cy="304200"/>
          </a:xfrm>
          <a:prstGeom prst="rect">
            <a:avLst/>
          </a:prstGeom>
          <a:noFill/>
          <a:ln>
            <a:noFill/>
          </a:ln>
        </p:spPr>
      </p:sp>
      <p:sp>
        <p:nvSpPr>
          <p:cNvPr id="62" name="CustomShape 6"/>
          <p:cNvSpPr/>
          <p:nvPr/>
        </p:nvSpPr>
        <p:spPr>
          <a:xfrm>
            <a:off x="0" y="124560"/>
            <a:ext cx="9143280" cy="1737360"/>
          </a:xfrm>
          <a:prstGeom prst="rect">
            <a:avLst/>
          </a:prstGeom>
          <a:noFill/>
          <a:ln w="9360">
            <a:noFill/>
          </a:ln>
        </p:spPr>
        <p:txBody>
          <a:bodyPr lIns="90000" tIns="45000" rIns="90000" bIns="45000" anchor="ctr"/>
          <a:lstStyle/>
          <a:p>
            <a:pPr>
              <a:lnSpc>
                <a:spcPct val="100000"/>
              </a:lnSpc>
              <a:buFont typeface="StarSymbol"/>
              <a:buAutoNum type="arabicParenR"/>
            </a:pPr>
            <a:r>
              <a:rPr lang="uk-UA" sz="2800" b="1">
                <a:solidFill>
                  <a:srgbClr val="002060"/>
                </a:solidFill>
                <a:latin typeface="Times New Roman"/>
                <a:ea typeface="Calibri"/>
              </a:rPr>
              <a:t>Як господарська діяльність людини вплинула на природу степової зони? </a:t>
            </a:r>
            <a:endParaRPr/>
          </a:p>
          <a:p>
            <a:pPr>
              <a:lnSpc>
                <a:spcPct val="100000"/>
              </a:lnSpc>
              <a:buFont typeface="StarSymbol"/>
              <a:buAutoNum type="arabicParenR"/>
            </a:pPr>
            <a:r>
              <a:rPr lang="uk-UA" sz="2800" b="1">
                <a:solidFill>
                  <a:srgbClr val="002060"/>
                </a:solidFill>
                <a:latin typeface="Times New Roman"/>
                <a:ea typeface="Calibri"/>
              </a:rPr>
              <a:t>What is the purpose of creating conservation areas? </a:t>
            </a:r>
            <a:endParaRPr/>
          </a:p>
          <a:p>
            <a:pPr>
              <a:lnSpc>
                <a:spcPct val="100000"/>
              </a:lnSpc>
            </a:pPr>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Рисунок 3"/>
          <p:cNvPicPr/>
          <p:nvPr/>
        </p:nvPicPr>
        <p:blipFill>
          <a:blip r:embed="rId2" cstate="print"/>
          <a:stretch>
            <a:fillRect/>
          </a:stretch>
        </p:blipFill>
        <p:spPr>
          <a:xfrm>
            <a:off x="251640" y="188640"/>
            <a:ext cx="8640360" cy="6192000"/>
          </a:xfrm>
          <a:prstGeom prst="rect">
            <a:avLst/>
          </a:prstGeom>
          <a:ln>
            <a:noFill/>
          </a:ln>
        </p:spPr>
      </p:pic>
      <p:sp>
        <p:nvSpPr>
          <p:cNvPr id="64" name="CustomShape 1"/>
          <p:cNvSpPr/>
          <p:nvPr/>
        </p:nvSpPr>
        <p:spPr>
          <a:xfrm>
            <a:off x="6660360" y="0"/>
            <a:ext cx="2482920" cy="1771920"/>
          </a:xfrm>
          <a:prstGeom prst="rect">
            <a:avLst/>
          </a:prstGeom>
          <a:solidFill>
            <a:srgbClr val="CBEAC0"/>
          </a:solidFill>
          <a:ln w="25560">
            <a:solidFill>
              <a:srgbClr val="CBEAC0"/>
            </a:solidFill>
            <a:round/>
          </a:ln>
        </p:spPr>
      </p:sp>
      <p:sp>
        <p:nvSpPr>
          <p:cNvPr id="65" name="CustomShape 2"/>
          <p:cNvSpPr/>
          <p:nvPr/>
        </p:nvSpPr>
        <p:spPr>
          <a:xfrm>
            <a:off x="6660360" y="260640"/>
            <a:ext cx="2482920" cy="699840"/>
          </a:xfrm>
          <a:prstGeom prst="rect">
            <a:avLst/>
          </a:prstGeom>
          <a:noFill/>
          <a:ln>
            <a:noFill/>
          </a:ln>
        </p:spPr>
        <p:txBody>
          <a:bodyPr lIns="90000" tIns="45000" rIns="90000" bIns="45000"/>
          <a:lstStyle/>
          <a:p>
            <a:pPr>
              <a:lnSpc>
                <a:spcPct val="100000"/>
              </a:lnSpc>
            </a:pPr>
            <a:r>
              <a:rPr lang="uk-UA" sz="2000" b="1">
                <a:solidFill>
                  <a:srgbClr val="002060"/>
                </a:solidFill>
                <a:latin typeface="Times New Roman"/>
              </a:rPr>
              <a:t>Зупинка №1.    </a:t>
            </a:r>
            <a:endParaRPr/>
          </a:p>
          <a:p>
            <a:pPr>
              <a:lnSpc>
                <a:spcPct val="100000"/>
              </a:lnSpc>
            </a:pPr>
            <a:r>
              <a:rPr lang="uk-UA" sz="2000" b="1">
                <a:solidFill>
                  <a:srgbClr val="002060"/>
                </a:solidFill>
                <a:latin typeface="Times New Roman"/>
              </a:rPr>
              <a:t>«Рельєф та клімат» </a:t>
            </a:r>
            <a:endParaRPr/>
          </a:p>
        </p:txBody>
      </p:sp>
      <p:sp>
        <p:nvSpPr>
          <p:cNvPr id="66" name="CustomShape 3"/>
          <p:cNvSpPr/>
          <p:nvPr/>
        </p:nvSpPr>
        <p:spPr>
          <a:xfrm>
            <a:off x="2411640" y="332640"/>
            <a:ext cx="4247640" cy="359280"/>
          </a:xfrm>
          <a:prstGeom prst="rect">
            <a:avLst/>
          </a:prstGeom>
          <a:solidFill>
            <a:srgbClr val="FFFFFF"/>
          </a:solidFill>
          <a:ln w="25560">
            <a:noFill/>
          </a:ln>
        </p:spPr>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Picture 2"/>
          <p:cNvPicPr/>
          <p:nvPr/>
        </p:nvPicPr>
        <p:blipFill>
          <a:blip r:embed="rId2" cstate="print"/>
          <a:stretch>
            <a:fillRect/>
          </a:stretch>
        </p:blipFill>
        <p:spPr>
          <a:xfrm>
            <a:off x="0" y="332640"/>
            <a:ext cx="9143280" cy="6120000"/>
          </a:xfrm>
          <a:prstGeom prst="rect">
            <a:avLst/>
          </a:prstGeom>
          <a:ln>
            <a:noFill/>
          </a:ln>
        </p:spPr>
      </p:pic>
      <p:sp>
        <p:nvSpPr>
          <p:cNvPr id="68" name="CustomShape 1"/>
          <p:cNvSpPr/>
          <p:nvPr/>
        </p:nvSpPr>
        <p:spPr>
          <a:xfrm>
            <a:off x="0" y="3861000"/>
            <a:ext cx="2770920" cy="2591640"/>
          </a:xfrm>
          <a:prstGeom prst="rect">
            <a:avLst/>
          </a:prstGeom>
          <a:solidFill>
            <a:srgbClr val="CBEAC0"/>
          </a:solidFill>
          <a:ln w="25560">
            <a:solidFill>
              <a:srgbClr val="CBEAC0"/>
            </a:solidFill>
            <a:round/>
          </a:ln>
        </p:spPr>
      </p:sp>
      <p:sp>
        <p:nvSpPr>
          <p:cNvPr id="69" name="CustomShape 2"/>
          <p:cNvSpPr/>
          <p:nvPr/>
        </p:nvSpPr>
        <p:spPr>
          <a:xfrm>
            <a:off x="0" y="4581000"/>
            <a:ext cx="3059280" cy="821520"/>
          </a:xfrm>
          <a:prstGeom prst="rect">
            <a:avLst/>
          </a:prstGeom>
          <a:noFill/>
          <a:ln>
            <a:noFill/>
          </a:ln>
        </p:spPr>
        <p:txBody>
          <a:bodyPr lIns="90000" tIns="45000" rIns="90000" bIns="45000"/>
          <a:lstStyle/>
          <a:p>
            <a:pPr>
              <a:lnSpc>
                <a:spcPct val="100000"/>
              </a:lnSpc>
            </a:pPr>
            <a:r>
              <a:rPr lang="uk-UA" sz="2400" b="1">
                <a:solidFill>
                  <a:srgbClr val="002060"/>
                </a:solidFill>
                <a:latin typeface="Times New Roman"/>
              </a:rPr>
              <a:t>Зупинка №1.    </a:t>
            </a:r>
            <a:endParaRPr/>
          </a:p>
          <a:p>
            <a:pPr>
              <a:lnSpc>
                <a:spcPct val="100000"/>
              </a:lnSpc>
            </a:pPr>
            <a:r>
              <a:rPr lang="uk-UA" sz="2400" b="1">
                <a:solidFill>
                  <a:srgbClr val="002060"/>
                </a:solidFill>
                <a:latin typeface="Times New Roman"/>
              </a:rPr>
              <a:t>«Рельєф та клімат» </a:t>
            </a:r>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82</TotalTime>
  <Words>711</Words>
  <Application>Microsoft Office PowerPoint</Application>
  <PresentationFormat>Экран (4:3)</PresentationFormat>
  <Paragraphs>104</Paragraphs>
  <Slides>26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Поток</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Лариса</cp:lastModifiedBy>
  <cp:revision>15</cp:revision>
  <dcterms:modified xsi:type="dcterms:W3CDTF">2018-03-17T20:04:34Z</dcterms:modified>
</cp:coreProperties>
</file>