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90" r:id="rId4"/>
    <p:sldId id="257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91" r:id="rId13"/>
    <p:sldId id="292" r:id="rId14"/>
    <p:sldId id="269" r:id="rId15"/>
    <p:sldId id="273" r:id="rId16"/>
    <p:sldId id="277" r:id="rId17"/>
    <p:sldId id="276" r:id="rId18"/>
    <p:sldId id="279" r:id="rId19"/>
    <p:sldId id="278" r:id="rId20"/>
    <p:sldId id="271" r:id="rId21"/>
    <p:sldId id="280" r:id="rId22"/>
    <p:sldId id="288" r:id="rId23"/>
    <p:sldId id="281" r:id="rId24"/>
    <p:sldId id="289" r:id="rId25"/>
    <p:sldId id="283" r:id="rId26"/>
    <p:sldId id="284" r:id="rId27"/>
    <p:sldId id="285" r:id="rId28"/>
    <p:sldId id="29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 varScale="1">
        <p:scale>
          <a:sx n="72" d="100"/>
          <a:sy n="72" d="100"/>
        </p:scale>
        <p:origin x="4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2539-1BFD-4DA9-BD69-7303A8F28D3D}" type="datetimeFigureOut">
              <a:rPr lang="uk-UA" smtClean="0"/>
              <a:pPr/>
              <a:t>04.03.2018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347A-0BD0-4B53-BDC5-84FAA0B348A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google.com.ua/url?sa=i&amp;rct=j&amp;q=&amp;esrc=s&amp;source=images&amp;cd=&amp;cad=rja&amp;uact=8&amp;ved=&amp;url=https://myjourneywithdepression.wordpress.com/2012/09/30/exercises-to-build-self-esteem-6-setting-your-goals/&amp;bvm=bv.115339255,d.bGQ&amp;psig=AFQjCNGCuSZCOCidMhd_SLK_SkMcKfZ_mA&amp;ust=145694425712444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MODERN HOLIDAYS OF ENGLISH-SPEAKING COUNTRIES</a:t>
            </a:r>
            <a:endParaRPr lang="uk-UA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2808312" cy="22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c1.staticflickr.com/1/98/245744537_9b2401b807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35164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14782" cy="55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Comic Sans MS" pitchFamily="66" charset="0"/>
              </a:rPr>
              <a:t>International Hugging Day</a:t>
            </a:r>
            <a:endParaRPr lang="uk-UA" sz="6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Picture 4" descr="https://gratitudehabitat.com/wp-content/uploads/2013/02/iStock_Kids-Hug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940" y="3491670"/>
            <a:ext cx="3695700" cy="2943225"/>
          </a:xfrm>
          <a:prstGeom prst="rect">
            <a:avLst/>
          </a:prstGeom>
          <a:noFill/>
        </p:spPr>
      </p:pic>
      <p:pic>
        <p:nvPicPr>
          <p:cNvPr id="2050" name="Picture 2" descr="Результат пошуку зображень за запитом &quot;hudding da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7" y="3429000"/>
            <a:ext cx="4191767" cy="29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This holiday was born in the USA. Kevin </a:t>
            </a:r>
            <a:r>
              <a:rPr lang="en-US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Zaborney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created National Hugging Day in 1986.</a:t>
            </a:r>
            <a:endParaRPr lang="uk-U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275062" cy="352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5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hudding day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517368" cy="61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0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omic Sans MS" pitchFamily="66" charset="0"/>
              </a:rPr>
              <a:t>International Hugging Day is celebrated </a:t>
            </a:r>
            <a:r>
              <a:rPr lang="en-US" sz="5400" dirty="0" smtClean="0">
                <a:solidFill>
                  <a:srgbClr val="C00000"/>
                </a:solidFill>
                <a:latin typeface="Comic Sans MS" pitchFamily="66" charset="0"/>
              </a:rPr>
              <a:t>on </a:t>
            </a:r>
            <a:r>
              <a:rPr lang="en-US" sz="5400" dirty="0" smtClean="0">
                <a:solidFill>
                  <a:srgbClr val="C00000"/>
                </a:solidFill>
                <a:latin typeface="Comic Sans MS" pitchFamily="66" charset="0"/>
              </a:rPr>
              <a:t>January 21st</a:t>
            </a:r>
            <a:endParaRPr lang="uk-UA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907960" cy="36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http://animalfair.com/wp-content/uploads/2015/02/hugging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952328" cy="3803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Христина\Desktop\обійми\hu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09" y="764704"/>
            <a:ext cx="8055781" cy="5361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ристина\Desktop\обійми\1295573128_-freehugs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17354" cy="3105043"/>
          </a:xfrm>
          <a:prstGeom prst="rect">
            <a:avLst/>
          </a:prstGeom>
          <a:noFill/>
        </p:spPr>
      </p:pic>
      <p:pic>
        <p:nvPicPr>
          <p:cNvPr id="5" name="Picture 3" descr="C:\Users\Христина\Desktop\обійми\a2EI4NLiE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4292183" cy="3140968"/>
          </a:xfrm>
          <a:prstGeom prst="rect">
            <a:avLst/>
          </a:prstGeom>
          <a:noFill/>
        </p:spPr>
      </p:pic>
      <p:pic>
        <p:nvPicPr>
          <p:cNvPr id="6" name="Picture 6" descr="http://www.godvine.com/pics/Hugs/hug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132856"/>
            <a:ext cx="33928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nyajijanet.files.wordpress.com/2015/10/need-a-hug-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762500" cy="3171826"/>
          </a:xfrm>
          <a:prstGeom prst="rect">
            <a:avLst/>
          </a:prstGeom>
          <a:noFill/>
        </p:spPr>
      </p:pic>
      <p:pic>
        <p:nvPicPr>
          <p:cNvPr id="32772" name="Picture 4" descr="https://s.yimg.com/ea/img/-/141219/hug_main_1a96q7q-1a96q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968552" cy="3312369"/>
          </a:xfrm>
          <a:prstGeom prst="rect">
            <a:avLst/>
          </a:prstGeom>
          <a:noFill/>
        </p:spPr>
      </p:pic>
      <p:pic>
        <p:nvPicPr>
          <p:cNvPr id="32774" name="Picture 6" descr="https://shortglance.files.wordpress.com/2014/12/mom-hugging-kid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4048125" cy="2686051"/>
          </a:xfrm>
          <a:prstGeom prst="rect">
            <a:avLst/>
          </a:prstGeom>
          <a:noFill/>
        </p:spPr>
      </p:pic>
      <p:pic>
        <p:nvPicPr>
          <p:cNvPr id="32778" name="Picture 10" descr="http://images.elephantjournal.com/wp-content/uploads/2013/01/Girlfriends-Laughing-hugging_sm-Fotolia_43400055-250x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168352" cy="315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Христина\Desktop\обійми\1vi2gevLy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Comic Sans MS" pitchFamily="66" charset="0"/>
              </a:rPr>
              <a:t>Hugging Day in </a:t>
            </a:r>
            <a:r>
              <a:rPr lang="en-US" sz="6000" b="1" dirty="0" err="1" smtClean="0">
                <a:solidFill>
                  <a:srgbClr val="0070C0"/>
                </a:solidFill>
                <a:latin typeface="Comic Sans MS" pitchFamily="66" charset="0"/>
              </a:rPr>
              <a:t>Lviv</a:t>
            </a:r>
            <a:endParaRPr lang="uk-UA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C:\Users\Христина\Desktop\обійми\obijmy1111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367615" cy="2232248"/>
          </a:xfrm>
          <a:prstGeom prst="rect">
            <a:avLst/>
          </a:prstGeom>
          <a:noFill/>
        </p:spPr>
      </p:pic>
      <p:pic>
        <p:nvPicPr>
          <p:cNvPr id="30724" name="Picture 4" descr="http://virtuni.education.zp.ua/info_cpu/sites/default/files/1logo_sm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943350" cy="3457576"/>
          </a:xfrm>
          <a:prstGeom prst="rect">
            <a:avLst/>
          </a:prstGeom>
          <a:noFill/>
        </p:spPr>
      </p:pic>
      <p:pic>
        <p:nvPicPr>
          <p:cNvPr id="30726" name="Picture 6" descr="http://newformaty.com.ua/wp-content/uploads/2011/03/%D0%9C%D1%96%D0%B6%D0%BD%D0%B0%D1%80%D0%BE%D0%B4%D0%BD%D0%B8%D0%B9-%D0%B4%D0%B5%D0%BD%D1%8C-%D0%BE%D0%B1%D1%96%D0%B9%D0%BC%D1%96%D0%B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398677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Comic Sans MS" pitchFamily="66" charset="0"/>
              </a:rPr>
              <a:t>World Smile Day</a:t>
            </a:r>
            <a:endParaRPr lang="uk-UA" sz="6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551250" cy="199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412216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25272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1.bp.blogspot.com/-xHHbTmDk8EM/UEfiM2frR-I/AAAAAAAACGQ/kVSjUwXWArI/s1600/hug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3999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223224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Compliment day is </a:t>
            </a:r>
            <a:b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celebrated in January 24th</a:t>
            </a:r>
            <a:endParaRPr lang="uk-UA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vidyasury.com/wp-content/uploads/2016/01/Compli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09776"/>
            <a:ext cx="5976664" cy="3955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Зображення можуть бути захищені авторським правом.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</a:rPr>
              <a:t>Надіслати відгук</a:t>
            </a:r>
            <a:endParaRPr kumimoji="0" lang="uk-U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kumimoji="0" lang="uk-UA" sz="244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https://myjourneywithdepression.files.wordpress.com/2012/09/you-are-beautifu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06" y="404664"/>
            <a:ext cx="8320950" cy="5830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weetdelightsvictoria.com/wp-content/uploads/Compliment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2-b.examiner.com/sites/default/files/styles/image_content_width/hash/0b/72/0b723b2bf007e2de644b73150ecb1d31.jpg?itok=y34oQ-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253"/>
            <a:ext cx="7704856" cy="576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You inspire me.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You are like a big hug.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I like to hear your laugh.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You are treasure</a:t>
            </a:r>
            <a:r>
              <a:rPr lang="en-US" sz="4800" dirty="0" smtClean="0">
                <a:latin typeface="Comic Sans MS" pitchFamily="66" charset="0"/>
              </a:rPr>
              <a:t>.</a:t>
            </a:r>
            <a:endParaRPr lang="uk-UA" sz="4800" dirty="0">
              <a:latin typeface="Comic Sans MS" pitchFamily="66" charset="0"/>
            </a:endParaRPr>
          </a:p>
        </p:txBody>
      </p:sp>
      <p:pic>
        <p:nvPicPr>
          <p:cNvPr id="36867" name="Picture 3" descr="C:\Users\Христина\Desktop\обійми\a_0cfedc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852936"/>
            <a:ext cx="3240360" cy="377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You have a gorgeous smile.</a:t>
            </a:r>
          </a:p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You are beautiful.</a:t>
            </a:r>
          </a:p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You make me crazy.</a:t>
            </a:r>
          </a:p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You light up my life.</a:t>
            </a:r>
            <a:endParaRPr lang="uk-UA" sz="4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Результат пошуку зображень за запитом &quot;compliment day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3945168" cy="270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You look really good today.</a:t>
            </a: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You are nice.</a:t>
            </a: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You are amazing.</a:t>
            </a: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You have a beautiful soul</a:t>
            </a:r>
            <a:r>
              <a:rPr lang="en-US" sz="3600" dirty="0" smtClean="0"/>
              <a:t>.</a:t>
            </a:r>
          </a:p>
        </p:txBody>
      </p:sp>
      <p:pic>
        <p:nvPicPr>
          <p:cNvPr id="38914" name="Picture 2" descr="http://4.bp.blogspot.com/-_O_NaDDo8k8/UuJS5UmdblI/AAAAAAAAEZQ/eqrS7KqSkXs/s1600/9618870ec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000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7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first Friday of October each year marks World Smile Day.</a:t>
            </a:r>
            <a:endParaRPr lang="uk-UA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Результат пошуку зображень за запитом &quot;foto smile peopl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048672" cy="40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7030A0"/>
                </a:solidFill>
                <a:latin typeface="Comic Sans MS" pitchFamily="66" charset="0"/>
              </a:rPr>
              <a:t>The idea of celebration was invented by Harvey Ball. </a:t>
            </a:r>
            <a:endParaRPr lang="uk-UA" sz="36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2447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716" y="2373630"/>
            <a:ext cx="2518989" cy="255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665" y="1987513"/>
            <a:ext cx="2074148" cy="208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483488" y="5299017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i="1" dirty="0">
                <a:solidFill>
                  <a:srgbClr val="7030A0"/>
                </a:solidFill>
                <a:latin typeface="Comic Sans MS" pitchFamily="66" charset="0"/>
              </a:rPr>
              <a:t>He created </a:t>
            </a:r>
          </a:p>
          <a:p>
            <a:pPr algn="ctr">
              <a:buNone/>
            </a:pPr>
            <a:r>
              <a:rPr lang="en-US" sz="3600" b="1" i="1" dirty="0">
                <a:solidFill>
                  <a:srgbClr val="7030A0"/>
                </a:solidFill>
                <a:latin typeface="Comic Sans MS" pitchFamily="66" charset="0"/>
              </a:rPr>
              <a:t>the smiling face in 1963.</a:t>
            </a:r>
            <a:endParaRPr lang="uk-UA" sz="36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6"/>
                </a:solidFill>
                <a:latin typeface="Comic Sans MS" pitchFamily="66" charset="0"/>
              </a:rPr>
              <a:t>The first World Smile Day celebration was on October 1, 1999.</a:t>
            </a:r>
            <a:endParaRPr lang="uk-UA" sz="40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38" y="3861048"/>
            <a:ext cx="28860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243" y="2269082"/>
            <a:ext cx="3180971" cy="25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4938" y="2852936"/>
            <a:ext cx="2376264" cy="298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90554" cy="61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93939" cy="462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600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Your smile makes me smile!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If you don’t have a smile, I’ll give you one of mine.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When life gives you a hundred reasons to cry, show life the thousands of reasons you have to smile.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3312368" cy="29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3384376" cy="29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Life is like a mirror: It’ll smile at you if you smile at it.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Let your smile change the world but don’t let the world change your smile.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Let everyone know today, you’re a lot stronger than you were yesterday.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247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01008"/>
            <a:ext cx="26716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17032"/>
            <a:ext cx="3116816" cy="286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243</Words>
  <Application>Microsoft Office PowerPoint</Application>
  <PresentationFormat>Екран (4:3)</PresentationFormat>
  <Paragraphs>33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Тема Office</vt:lpstr>
      <vt:lpstr>MODERN HOLIDAYS OF ENGLISH-SPEAKING COUNTRIES</vt:lpstr>
      <vt:lpstr>World Smile Day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International Hugging Day</vt:lpstr>
      <vt:lpstr>This holiday was born in the USA. Kevin Zaborney created National Hugging Day in 1986.</vt:lpstr>
      <vt:lpstr>Презентація PowerPoint</vt:lpstr>
      <vt:lpstr>International Hugging Day is celebrated on January 21st</vt:lpstr>
      <vt:lpstr>Презентація PowerPoint</vt:lpstr>
      <vt:lpstr>Презентація PowerPoint</vt:lpstr>
      <vt:lpstr>Презентація PowerPoint</vt:lpstr>
      <vt:lpstr>Презентація PowerPoint</vt:lpstr>
      <vt:lpstr>Hugging Day in Lviv</vt:lpstr>
      <vt:lpstr>Презентація PowerPoint</vt:lpstr>
      <vt:lpstr>Compliment day is  celebrated in January 24th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Smile Day</dc:title>
  <dc:creator>Христина</dc:creator>
  <cp:lastModifiedBy>q</cp:lastModifiedBy>
  <cp:revision>26</cp:revision>
  <dcterms:created xsi:type="dcterms:W3CDTF">2016-02-15T19:43:22Z</dcterms:created>
  <dcterms:modified xsi:type="dcterms:W3CDTF">2018-03-04T17:09:16Z</dcterms:modified>
</cp:coreProperties>
</file>