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7" r:id="rId2"/>
    <p:sldId id="258" r:id="rId3"/>
    <p:sldId id="259" r:id="rId4"/>
    <p:sldId id="260" r:id="rId5"/>
    <p:sldId id="302" r:id="rId6"/>
    <p:sldId id="270" r:id="rId7"/>
    <p:sldId id="272" r:id="rId8"/>
    <p:sldId id="273" r:id="rId9"/>
    <p:sldId id="305" r:id="rId10"/>
    <p:sldId id="306" r:id="rId11"/>
    <p:sldId id="307" r:id="rId12"/>
    <p:sldId id="309" r:id="rId13"/>
    <p:sldId id="310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85" r:id="rId26"/>
    <p:sldId id="286" r:id="rId27"/>
    <p:sldId id="287" r:id="rId28"/>
    <p:sldId id="288" r:id="rId29"/>
    <p:sldId id="289" r:id="rId30"/>
    <p:sldId id="303" r:id="rId31"/>
    <p:sldId id="291" r:id="rId32"/>
    <p:sldId id="292" r:id="rId33"/>
    <p:sldId id="293" r:id="rId34"/>
    <p:sldId id="295" r:id="rId35"/>
    <p:sldId id="294" r:id="rId36"/>
    <p:sldId id="297" r:id="rId37"/>
    <p:sldId id="298" r:id="rId38"/>
    <p:sldId id="299" r:id="rId39"/>
    <p:sldId id="301" r:id="rId4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21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jpeg"/><Relationship Id="rId4" Type="http://schemas.openxmlformats.org/officeDocument/2006/relationships/image" Target="../media/image51.gi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7" Type="http://schemas.openxmlformats.org/officeDocument/2006/relationships/image" Target="../media/image57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eg"/><Relationship Id="rId5" Type="http://schemas.openxmlformats.org/officeDocument/2006/relationships/image" Target="../media/image36.jpeg"/><Relationship Id="rId4" Type="http://schemas.openxmlformats.org/officeDocument/2006/relationships/image" Target="../media/image55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1.png"/><Relationship Id="rId4" Type="http://schemas.openxmlformats.org/officeDocument/2006/relationships/image" Target="../media/image60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ДЕНЬ ЗБРОЙНИХ СИЛ УКРАЇНИ</a:t>
            </a: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Содержимое 3" descr="SAuCNgCxKII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1772816"/>
            <a:ext cx="8280920" cy="4824536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                  № 2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47664" y="2492896"/>
            <a:ext cx="7086600" cy="1509712"/>
          </a:xfrm>
        </p:spPr>
        <p:txBody>
          <a:bodyPr>
            <a:noAutofit/>
          </a:bodyPr>
          <a:lstStyle/>
          <a:p>
            <a:r>
              <a:rPr lang="uk-UA" sz="4000" dirty="0" smtClean="0">
                <a:solidFill>
                  <a:schemeClr val="bg2">
                    <a:lumMod val="10000"/>
                  </a:schemeClr>
                </a:solidFill>
              </a:rPr>
              <a:t>Вчителька , іде по коридору з другою вчителькою. Біжить  на зустріч хтось з учнів вашого класу , пробігаючи він вітається  з вашою вчителькою.  Правильно він привітався?</a:t>
            </a:r>
            <a:endParaRPr lang="ru-RU" sz="4000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121112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</a:t>
            </a:r>
            <a:r>
              <a:rPr lang="ru-RU" dirty="0"/>
              <a:t>№ </a:t>
            </a:r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r>
              <a:rPr lang="uk-UA" sz="4000" dirty="0" smtClean="0">
                <a:solidFill>
                  <a:schemeClr val="bg2">
                    <a:lumMod val="10000"/>
                  </a:schemeClr>
                </a:solidFill>
              </a:rPr>
              <a:t>Розпочався урок, а ви запізнилися, але хочете зайти до класу.</a:t>
            </a:r>
          </a:p>
          <a:p>
            <a:r>
              <a:rPr lang="uk-UA" sz="4000" dirty="0" smtClean="0">
                <a:solidFill>
                  <a:schemeClr val="bg2">
                    <a:lumMod val="10000"/>
                  </a:schemeClr>
                </a:solidFill>
              </a:rPr>
              <a:t>Ваші дії.</a:t>
            </a:r>
            <a:endParaRPr lang="ru-RU" sz="4000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866444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                    №4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uk-UA" sz="4000" dirty="0" smtClean="0">
                <a:solidFill>
                  <a:schemeClr val="bg2">
                    <a:lumMod val="10000"/>
                  </a:schemeClr>
                </a:solidFill>
              </a:rPr>
              <a:t>Коли в їдальні звучить запрошення до столу,то хлопчики</a:t>
            </a:r>
            <a:r>
              <a:rPr lang="uk-UA" dirty="0" smtClean="0">
                <a:solidFill>
                  <a:schemeClr val="bg2">
                    <a:lumMod val="10000"/>
                  </a:schemeClr>
                </a:solidFill>
              </a:rPr>
              <a:t>…..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3361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                 №5  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r>
              <a:rPr lang="uk-UA" sz="4000" dirty="0" smtClean="0">
                <a:solidFill>
                  <a:schemeClr val="bg2">
                    <a:lumMod val="10000"/>
                  </a:schemeClr>
                </a:solidFill>
              </a:rPr>
              <a:t>Тебе твій товариш запросив на день народження . Як ти будеш себе поводити за столом?</a:t>
            </a:r>
            <a:endParaRPr lang="ru-RU" sz="4000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662423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5109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Рисунок 6" descr="Golf_Image new 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Рисунок 7" descr="f18a8e63cfgolf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769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prstTxWarp prst="textChevron">
              <a:avLst/>
            </a:prstTxWarp>
          </a:bodyPr>
          <a:lstStyle/>
          <a:p>
            <a:r>
              <a:rPr lang="uk-UA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Гольф</a:t>
            </a: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b="1" dirty="0" smtClean="0"/>
              <a:t>                    (оцінюється в 5 балів</a:t>
            </a:r>
            <a:r>
              <a:rPr lang="uk-UA" dirty="0" smtClean="0"/>
              <a:t>)</a:t>
            </a:r>
            <a:endParaRPr lang="ru-RU" dirty="0"/>
          </a:p>
        </p:txBody>
      </p:sp>
      <p:pic>
        <p:nvPicPr>
          <p:cNvPr id="4" name="Рисунок 3" descr="3_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79712" y="2708920"/>
            <a:ext cx="5334000" cy="3558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 descr="https://drscdn.500px.org/photo/90566257/m%3D900/b6a40de80483841b437520081019364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8640"/>
            <a:ext cx="8572500" cy="64533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infoglaz.ru/wp-content/uploads/rechnoy_bob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://i4.imageban.ru/out/2011/02/01/fb13904dd63d22db030ab0da2766747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://wallpapershacker.com/wallpaper_mirror/animals_bears_hd-wallpaper-194747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6834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504" y="92565"/>
            <a:ext cx="8928992" cy="6672870"/>
          </a:xfrm>
          <a:prstGeom prst="rect">
            <a:avLst/>
          </a:prstGeom>
        </p:spPr>
      </p:pic>
      <p:pic>
        <p:nvPicPr>
          <p:cNvPr id="4" name="Рисунок 3" descr="8a7614bda5cbf4db1ac9e8668d9c3700_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0"/>
            <a:ext cx="9129690" cy="6858000"/>
          </a:xfrm>
          <a:prstGeom prst="rect">
            <a:avLst/>
          </a:prstGeom>
        </p:spPr>
      </p:pic>
      <p:pic>
        <p:nvPicPr>
          <p:cNvPr id="5" name="Рисунок 4" descr="23372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Рисунок 7" descr="uchasniki-ATO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ttp://wallpapers-fenix.eu/full/141208/0002378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://k0rtinki.ru/_ph/12/246701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047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http://fotoham.ru/img/picture/Nov/18/d2cb27fcfb88b7c69ee464893ded74c5/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://kartinkinaden.ru/uploads/posts/2015-09/1443433604_foto-sinic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http://ya2016.com/wp-content/uploads/2015/06/zoroastrijskij-goroskop-2016-sorok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http://wallpapersources.com/images/desktop-wallpaper-gallery-animals-emperor-penguin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http://s019.radikal.ru/i612/1204/ac/2b846f92a37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http://velskforest.ru/uploads/posts/2015-01/1422017167_kolora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http://budz.com.ua/wp-content/uploads/2015/01/25365107e389823450f661f23d9c82e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7526675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 descr="20130601-_700895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Рисунок 5" descr="0_a75df_dbc776b7_orig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" y="0"/>
            <a:ext cx="9144000" cy="6857999"/>
          </a:xfrm>
          <a:prstGeom prst="rect">
            <a:avLst/>
          </a:prstGeom>
        </p:spPr>
      </p:pic>
      <p:pic>
        <p:nvPicPr>
          <p:cNvPr id="7" name="Рисунок 6" descr="zap_sec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5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0"/>
                            </p:stCondLst>
                            <p:childTnLst>
                              <p:par>
                                <p:cTn id="1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eo-top-news.com.ua/wp-content/uploads/2014/11/laskavo-prosimo-dodomu-transportni-pravoohorontsi-povernulis-z-zoni-ato-fotoreportaj-64530-64530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6996"/>
            <a:ext cx="9144000" cy="68849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36496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602080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434282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r>
              <a:rPr lang="uk-UA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Домашнє завдання: “ Цікаві факти з життя </a:t>
            </a:r>
            <a:r>
              <a:rPr lang="uk-UA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козаків”</a:t>
            </a:r>
            <a:r>
              <a:rPr lang="uk-UA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/>
            </a:r>
            <a:br>
              <a:rPr lang="uk-UA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</a:br>
            <a:r>
              <a:rPr lang="uk-UA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(Оцінюється в 10балів)</a:t>
            </a:r>
            <a:endParaRPr lang="ru-RU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3" name="Рисунок 2" descr="Тарас_Бульба-5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59632" y="2852936"/>
            <a:ext cx="6408712" cy="38787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uk-UA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Козак</a:t>
            </a:r>
            <a:endParaRPr lang="ru-RU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0" name="Содержимое 9" descr="fullsize (1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27314" y="1600200"/>
            <a:ext cx="7089372" cy="4708525"/>
          </a:xfrm>
        </p:spPr>
      </p:pic>
      <p:pic>
        <p:nvPicPr>
          <p:cNvPr id="11" name="Рисунок 10" descr="c3eac5f761a778d38ac7fb7ffd3e66b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1628800"/>
            <a:ext cx="8856984" cy="5115491"/>
          </a:xfrm>
          <a:prstGeom prst="rect">
            <a:avLst/>
          </a:prstGeom>
        </p:spPr>
      </p:pic>
      <p:pic>
        <p:nvPicPr>
          <p:cNvPr id="12" name="Рисунок 11" descr="757_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7504" y="1556792"/>
            <a:ext cx="8889404" cy="5301208"/>
          </a:xfrm>
          <a:prstGeom prst="rect">
            <a:avLst/>
          </a:prstGeom>
        </p:spPr>
      </p:pic>
      <p:pic>
        <p:nvPicPr>
          <p:cNvPr id="6" name="Рисунок 5" descr="2241-6403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16505" y="1556792"/>
            <a:ext cx="8919991" cy="53012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5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5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6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Козацький чуб</a:t>
            </a:r>
            <a:endParaRPr lang="ru-RU" sz="60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" name="Содержимое 3" descr="77252_origina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1556792"/>
            <a:ext cx="4320480" cy="4896544"/>
          </a:xfrm>
        </p:spPr>
      </p:pic>
      <p:pic>
        <p:nvPicPr>
          <p:cNvPr id="5" name="Рисунок 4" descr="1529215_origina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64088" y="1556792"/>
            <a:ext cx="3456384" cy="4824536"/>
          </a:xfrm>
          <a:prstGeom prst="rect">
            <a:avLst/>
          </a:prstGeom>
        </p:spPr>
      </p:pic>
      <p:pic>
        <p:nvPicPr>
          <p:cNvPr id="8" name="Рисунок 7" descr="29379504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7504" y="1340768"/>
            <a:ext cx="4824536" cy="5417840"/>
          </a:xfrm>
          <a:prstGeom prst="rect">
            <a:avLst/>
          </a:prstGeom>
        </p:spPr>
      </p:pic>
      <p:pic>
        <p:nvPicPr>
          <p:cNvPr id="9" name="Рисунок 8" descr="135451719649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292080" y="1340768"/>
            <a:ext cx="3528392" cy="5400600"/>
          </a:xfrm>
          <a:prstGeom prst="rect">
            <a:avLst/>
          </a:prstGeom>
        </p:spPr>
      </p:pic>
      <p:pic>
        <p:nvPicPr>
          <p:cNvPr id="12" name="Рисунок 11" descr="Cossack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7504" y="1340768"/>
            <a:ext cx="8712968" cy="55172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54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Козацький</a:t>
            </a:r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54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човен</a:t>
            </a:r>
            <a:endParaRPr lang="ru-RU" sz="5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" name="Содержимое 3" descr="sidor-bely-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362200" y="2171382"/>
            <a:ext cx="4419600" cy="3566160"/>
          </a:xfrm>
        </p:spPr>
      </p:pic>
      <p:pic>
        <p:nvPicPr>
          <p:cNvPr id="5" name="Рисунок 4" descr="i (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1556792"/>
            <a:ext cx="8208912" cy="4832176"/>
          </a:xfrm>
          <a:prstGeom prst="rect">
            <a:avLst/>
          </a:prstGeom>
        </p:spPr>
      </p:pic>
      <p:pic>
        <p:nvPicPr>
          <p:cNvPr id="6" name="Рисунок 5" descr="sidor-bely-1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7544" y="1556792"/>
            <a:ext cx="8208912" cy="4844008"/>
          </a:xfrm>
          <a:prstGeom prst="rect">
            <a:avLst/>
          </a:prstGeom>
        </p:spPr>
      </p:pic>
      <p:pic>
        <p:nvPicPr>
          <p:cNvPr id="7" name="Рисунок 6" descr="fullsize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7545" y="1628800"/>
            <a:ext cx="8280920" cy="496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14277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142711411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43389" y="1600200"/>
            <a:ext cx="7057221" cy="4708525"/>
          </a:xfrm>
        </p:spPr>
      </p:pic>
      <p:pic>
        <p:nvPicPr>
          <p:cNvPr id="5" name="Рисунок 4" descr="1396868892_kazaki-harakternik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1628800"/>
            <a:ext cx="8208912" cy="4464496"/>
          </a:xfrm>
          <a:prstGeom prst="rect">
            <a:avLst/>
          </a:prstGeom>
        </p:spPr>
      </p:pic>
      <p:pic>
        <p:nvPicPr>
          <p:cNvPr id="6" name="Рисунок 5" descr="i (2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5536" y="1628800"/>
            <a:ext cx="8136904" cy="4560507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67544" y="260648"/>
            <a:ext cx="820891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Характерники</a:t>
            </a:r>
            <a:endParaRPr lang="ru-RU" sz="6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2" name="Рисунок 11" descr="0_a75df_dbc776b7_orig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39552" y="1628800"/>
            <a:ext cx="8064896" cy="4536503"/>
          </a:xfrm>
          <a:prstGeom prst="rect">
            <a:avLst/>
          </a:prstGeom>
        </p:spPr>
      </p:pic>
      <p:pic>
        <p:nvPicPr>
          <p:cNvPr id="1026" name="Picture 2" descr="http://svitppt.com.ua/images/48/47501/960/img2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7544" y="1268760"/>
            <a:ext cx="8208912" cy="4968552"/>
          </a:xfrm>
          <a:prstGeom prst="rect">
            <a:avLst/>
          </a:prstGeom>
          <a:noFill/>
        </p:spPr>
      </p:pic>
      <p:pic>
        <p:nvPicPr>
          <p:cNvPr id="14" name="Рисунок 13" descr="WPXA529J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67544" y="1196753"/>
            <a:ext cx="8208912" cy="52135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5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0"/>
                            </p:stCondLst>
                            <p:childTnLst>
                              <p:par>
                                <p:cTn id="2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5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0"/>
                            </p:stCondLst>
                            <p:childTnLst>
                              <p:par>
                                <p:cTn id="2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5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uk-UA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Гості на порозі</a:t>
            </a:r>
            <a:endParaRPr lang="ru-RU" dirty="0"/>
          </a:p>
        </p:txBody>
      </p:sp>
      <p:pic>
        <p:nvPicPr>
          <p:cNvPr id="6" name="Содержимое 5" descr="wguest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352800" y="3123882"/>
            <a:ext cx="2438400" cy="1661160"/>
          </a:xfrm>
        </p:spPr>
      </p:pic>
      <p:pic>
        <p:nvPicPr>
          <p:cNvPr id="9" name="Рисунок 8" descr="kopiya__mg_017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1484784"/>
            <a:ext cx="8280920" cy="4941912"/>
          </a:xfrm>
          <a:prstGeom prst="rect">
            <a:avLst/>
          </a:prstGeom>
        </p:spPr>
      </p:pic>
      <p:pic>
        <p:nvPicPr>
          <p:cNvPr id="10" name="Рисунок 9" descr="image00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7544" y="1484784"/>
            <a:ext cx="8280920" cy="4993744"/>
          </a:xfrm>
          <a:prstGeom prst="rect">
            <a:avLst/>
          </a:prstGeom>
        </p:spPr>
      </p:pic>
      <p:pic>
        <p:nvPicPr>
          <p:cNvPr id="11" name="Рисунок 10" descr="7df5cefa21275c3b6e554587e65f5cde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7544" y="1484784"/>
            <a:ext cx="8280920" cy="49975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" dur="5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icturepicture_294378484525_2189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576" y="548680"/>
            <a:ext cx="7848872" cy="5817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Миска </a:t>
            </a:r>
            <a:r>
              <a:rPr lang="ru-RU" sz="6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вареників</a:t>
            </a:r>
            <a:r>
              <a:rPr lang="ru-RU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b="1" dirty="0" smtClean="0"/>
              <a:t>( </a:t>
            </a:r>
            <a:r>
              <a:rPr lang="ru-RU" b="1" dirty="0" err="1" smtClean="0"/>
              <a:t>оцінюється</a:t>
            </a:r>
            <a:r>
              <a:rPr lang="ru-RU" b="1" dirty="0" smtClean="0"/>
              <a:t> в 5 </a:t>
            </a:r>
            <a:r>
              <a:rPr lang="ru-RU" b="1" dirty="0" err="1" smtClean="0"/>
              <a:t>балів</a:t>
            </a:r>
            <a:r>
              <a:rPr lang="ru-RU" b="1" dirty="0" smtClean="0"/>
              <a:t>)</a:t>
            </a:r>
            <a:endParaRPr lang="ru-RU" b="1" dirty="0"/>
          </a:p>
        </p:txBody>
      </p:sp>
      <p:pic>
        <p:nvPicPr>
          <p:cNvPr id="4" name="Содержимое 3" descr="00o0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481943" y="2798399"/>
            <a:ext cx="4180114" cy="231212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www.islam-orkeniet.kz/wp-content/uploads/2015/03/mi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802652" y="764704"/>
            <a:ext cx="6657780" cy="2592289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Дякуємо за увагу !  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xn----htbckcdf1bgfgf1o.xn--p1ai/wp-content/uploads/2015/10/035-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http://listatel.ru/images/srednieveka/kak-v-srednie-veka-stanovilis-rycarjami-imi_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2" descr="http://thumbs.dreamstime.com/z/romantisch-paar-op-wit-paard-24781883.jpg"/>
          <p:cNvPicPr>
            <a:picLocks noChangeAspect="1" noChangeArrowheads="1"/>
          </p:cNvPicPr>
          <p:nvPr/>
        </p:nvPicPr>
        <p:blipFill>
          <a:blip r:embed="rId4" cstate="print"/>
          <a:srcRect b="7256"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40852-24u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000855" y="1600200"/>
            <a:ext cx="3142289" cy="470852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502862" y="404664"/>
            <a:ext cx="8241552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800" b="1" dirty="0" smtClean="0">
                <a:ln w="24500" cmpd="dbl">
                  <a:solidFill>
                    <a:srgbClr val="C0504D">
                      <a:shade val="85000"/>
                      <a:satMod val="155000"/>
                    </a:srgbClr>
                  </a:solidFill>
                  <a:prstDash val="solid"/>
                  <a:miter lim="800000"/>
                </a:ln>
                <a:solidFill>
                  <a:srgbClr val="C0504D">
                    <a:lumMod val="60000"/>
                    <a:lumOff val="40000"/>
                  </a:srgb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Візитка ( оцінюється в 5 балів)</a:t>
            </a:r>
            <a:endParaRPr lang="ru-RU" sz="4800" b="1" dirty="0">
              <a:ln w="24500" cmpd="dbl">
                <a:solidFill>
                  <a:srgbClr val="C0504D">
                    <a:shade val="85000"/>
                    <a:satMod val="155000"/>
                  </a:srgbClr>
                </a:solidFill>
                <a:prstDash val="solid"/>
                <a:miter lim="800000"/>
              </a:ln>
              <a:solidFill>
                <a:srgbClr val="C0504D">
                  <a:lumMod val="60000"/>
                  <a:lumOff val="40000"/>
                </a:srgbClr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31024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88641"/>
            <a:ext cx="842493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r>
              <a:rPr lang="uk-UA" sz="2400" dirty="0" smtClean="0"/>
              <a:t> </a:t>
            </a:r>
            <a:r>
              <a:rPr lang="uk-UA" sz="3200" b="1" dirty="0" smtClean="0"/>
              <a:t>( Оцінюється в 5 балів. По 1 балу за кожну правильну відповідь. </a:t>
            </a:r>
          </a:p>
          <a:p>
            <a:r>
              <a:rPr lang="uk-UA" sz="3200" b="1" dirty="0" smtClean="0"/>
              <a:t>На обдумування відповіді -  10 сек.)</a:t>
            </a:r>
            <a:endParaRPr lang="ru-RU" sz="32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188640"/>
            <a:ext cx="8082342" cy="92333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Інтелектуальна розминка.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4" name="Рисунок 3" descr="31558_2cc3d4ee5a0bb70198e2be341812adfe.pn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15816" y="3356992"/>
            <a:ext cx="3154680" cy="329184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aristocra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188640"/>
            <a:ext cx="3177540" cy="4953000"/>
          </a:xfrm>
          <a:prstGeom prst="rect">
            <a:avLst/>
          </a:prstGeom>
        </p:spPr>
      </p:pic>
      <p:pic>
        <p:nvPicPr>
          <p:cNvPr id="6" name="Рисунок 5" descr="4ee802df96086df63ce197049daf5c14a097225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17220" y="0"/>
            <a:ext cx="5626779" cy="6858000"/>
          </a:xfrm>
          <a:prstGeom prst="rect">
            <a:avLst/>
          </a:prstGeom>
        </p:spPr>
      </p:pic>
      <p:pic>
        <p:nvPicPr>
          <p:cNvPr id="7" name="Рисунок 6" descr="A-New-Way-To-Set-And-Meet-Your-Goal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2879" y="0"/>
            <a:ext cx="8618241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16632"/>
            <a:ext cx="8424936" cy="227754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k-UA" sz="6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Справжній джентльмен</a:t>
            </a:r>
          </a:p>
          <a:p>
            <a:endParaRPr lang="uk-UA" dirty="0" smtClean="0"/>
          </a:p>
          <a:p>
            <a:pPr algn="ctr"/>
            <a:r>
              <a:rPr lang="uk-UA" sz="3200" b="1" i="1" dirty="0" smtClean="0"/>
              <a:t>(Оцінюється в 5 балів. На обдумування           відповіді – 30 сек.)</a:t>
            </a:r>
            <a:endParaRPr lang="ru-RU" sz="3200" b="1" i="1" dirty="0"/>
          </a:p>
        </p:txBody>
      </p:sp>
      <p:pic>
        <p:nvPicPr>
          <p:cNvPr id="3" name="Рисунок 2" descr="i (3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47664" y="2564904"/>
            <a:ext cx="6336704" cy="38164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uk-UA" dirty="0" smtClean="0"/>
              <a:t> №1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3356992"/>
            <a:ext cx="6400800" cy="1752600"/>
          </a:xfrm>
        </p:spPr>
        <p:txBody>
          <a:bodyPr>
            <a:noAutofit/>
          </a:bodyPr>
          <a:lstStyle/>
          <a:p>
            <a:r>
              <a:rPr lang="uk-UA" sz="4000" dirty="0" smtClean="0">
                <a:solidFill>
                  <a:schemeClr val="bg2">
                    <a:lumMod val="10000"/>
                  </a:schemeClr>
                </a:solidFill>
              </a:rPr>
              <a:t>Вам потрібно терміново звернутися до вчителя , який в цей час з кимось розмовляє . Що робити в даному випадку?</a:t>
            </a:r>
            <a:endParaRPr lang="ru-RU" sz="4000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81227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541</TotalTime>
  <Words>190</Words>
  <Application>Microsoft Office PowerPoint</Application>
  <PresentationFormat>Экран (4:3)</PresentationFormat>
  <Paragraphs>33</Paragraphs>
  <Slides>39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0" baseType="lpstr">
      <vt:lpstr>Апекс</vt:lpstr>
      <vt:lpstr>ДЕНЬ ЗБРОЙНИХ СИЛ УКРАЇНИ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 №1</vt:lpstr>
      <vt:lpstr>                  № 2</vt:lpstr>
      <vt:lpstr>              № 3</vt:lpstr>
      <vt:lpstr>                    №4</vt:lpstr>
      <vt:lpstr>                 №5   </vt:lpstr>
      <vt:lpstr>Слайд 14</vt:lpstr>
      <vt:lpstr>Гольф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Домашнє завдання: “ Цікаві факти з життя козаків” (Оцінюється в 10балів)</vt:lpstr>
      <vt:lpstr>Козак</vt:lpstr>
      <vt:lpstr>Козацький чуб</vt:lpstr>
      <vt:lpstr>Козацький човен</vt:lpstr>
      <vt:lpstr>Слайд 35</vt:lpstr>
      <vt:lpstr>Гості на порозі</vt:lpstr>
      <vt:lpstr>Слайд 37</vt:lpstr>
      <vt:lpstr>Миска вареників  ( оцінюється в 5 балів)</vt:lpstr>
      <vt:lpstr>Слайд 39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андрей</dc:creator>
  <cp:lastModifiedBy>c400</cp:lastModifiedBy>
  <cp:revision>43</cp:revision>
  <dcterms:created xsi:type="dcterms:W3CDTF">2015-11-29T16:18:41Z</dcterms:created>
  <dcterms:modified xsi:type="dcterms:W3CDTF">2018-03-23T13:34:21Z</dcterms:modified>
</cp:coreProperties>
</file>