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74" r:id="rId4"/>
    <p:sldId id="275" r:id="rId5"/>
    <p:sldId id="27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F9052-868E-4A84-8F10-38A6F60CA0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C23F5D-106F-4A03-82FB-B14F30FB6C7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200" dirty="0" smtClean="0"/>
            <a:t>Не тримати в серці гніву. Гнів завжди породжує гнів.</a:t>
          </a:r>
          <a:endParaRPr lang="ru-RU" sz="3200" dirty="0"/>
        </a:p>
      </dgm:t>
    </dgm:pt>
    <dgm:pt modelId="{0A5183A7-4180-478A-8E0F-21EAA09941D0}" type="parTrans" cxnId="{5A254D90-2B01-4F37-B27F-2A2E70BE969D}">
      <dgm:prSet/>
      <dgm:spPr/>
      <dgm:t>
        <a:bodyPr/>
        <a:lstStyle/>
        <a:p>
          <a:endParaRPr lang="ru-RU"/>
        </a:p>
      </dgm:t>
    </dgm:pt>
    <dgm:pt modelId="{202E23AE-735D-40AC-BC58-9EAE717F4E47}" type="sibTrans" cxnId="{5A254D90-2B01-4F37-B27F-2A2E70BE969D}">
      <dgm:prSet/>
      <dgm:spPr/>
      <dgm:t>
        <a:bodyPr/>
        <a:lstStyle/>
        <a:p>
          <a:endParaRPr lang="ru-RU"/>
        </a:p>
      </dgm:t>
    </dgm:pt>
    <dgm:pt modelId="{6AE57E9E-BB9B-454F-9C1D-7B65D373C4F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200" dirty="0" smtClean="0"/>
            <a:t>Не звинувачувати інших у поганих думках або вчинках.</a:t>
          </a:r>
          <a:endParaRPr lang="ru-RU" sz="3200" dirty="0"/>
        </a:p>
      </dgm:t>
    </dgm:pt>
    <dgm:pt modelId="{C1C578B7-0440-4F03-A885-B5152CFA4ECE}" type="parTrans" cxnId="{C775BFFC-CC47-4757-93FB-A2686FB85C86}">
      <dgm:prSet/>
      <dgm:spPr/>
      <dgm:t>
        <a:bodyPr/>
        <a:lstStyle/>
        <a:p>
          <a:endParaRPr lang="ru-RU"/>
        </a:p>
      </dgm:t>
    </dgm:pt>
    <dgm:pt modelId="{DAB4D214-0997-41E3-9B81-6BEE01606A0F}" type="sibTrans" cxnId="{C775BFFC-CC47-4757-93FB-A2686FB85C86}">
      <dgm:prSet/>
      <dgm:spPr/>
      <dgm:t>
        <a:bodyPr/>
        <a:lstStyle/>
        <a:p>
          <a:endParaRPr lang="ru-RU"/>
        </a:p>
      </dgm:t>
    </dgm:pt>
    <dgm:pt modelId="{8D4944D3-7143-46C1-A5B1-8C554E1C0E6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600" dirty="0" smtClean="0"/>
            <a:t>Знайти в собі мужність визнати свою помилку.</a:t>
          </a:r>
          <a:endParaRPr lang="ru-RU" sz="3600" dirty="0"/>
        </a:p>
      </dgm:t>
    </dgm:pt>
    <dgm:pt modelId="{A6B8CA4C-2BC1-4B45-92C5-094DACD894F5}" type="parTrans" cxnId="{DE73EF2B-E461-4A26-9E5D-C4A5E41FB729}">
      <dgm:prSet/>
      <dgm:spPr/>
      <dgm:t>
        <a:bodyPr/>
        <a:lstStyle/>
        <a:p>
          <a:endParaRPr lang="ru-RU"/>
        </a:p>
      </dgm:t>
    </dgm:pt>
    <dgm:pt modelId="{40AEEC40-F01C-4D4A-A338-BF5B8097C0FB}" type="sibTrans" cxnId="{DE73EF2B-E461-4A26-9E5D-C4A5E41FB729}">
      <dgm:prSet/>
      <dgm:spPr/>
      <dgm:t>
        <a:bodyPr/>
        <a:lstStyle/>
        <a:p>
          <a:endParaRPr lang="ru-RU"/>
        </a:p>
      </dgm:t>
    </dgm:pt>
    <dgm:pt modelId="{AD35C2DE-7CDD-4CF9-A210-97D5382210EE}" type="pres">
      <dgm:prSet presAssocID="{C73F9052-868E-4A84-8F10-38A6F60CA0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BB716D-D838-42E4-94EF-D90A036E019A}" type="pres">
      <dgm:prSet presAssocID="{7CC23F5D-106F-4A03-82FB-B14F30FB6C71}" presName="parentLin" presStyleCnt="0"/>
      <dgm:spPr/>
    </dgm:pt>
    <dgm:pt modelId="{B359D8DD-3600-4BCB-985F-27EDAA3988CE}" type="pres">
      <dgm:prSet presAssocID="{7CC23F5D-106F-4A03-82FB-B14F30FB6C7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89314A-6EDD-43C6-860B-6CF9003805A4}" type="pres">
      <dgm:prSet presAssocID="{7CC23F5D-106F-4A03-82FB-B14F30FB6C71}" presName="parentText" presStyleLbl="node1" presStyleIdx="0" presStyleCnt="3" custScaleY="2986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5C40E-FCFB-4024-87CB-A5DA551C4421}" type="pres">
      <dgm:prSet presAssocID="{7CC23F5D-106F-4A03-82FB-B14F30FB6C71}" presName="negativeSpace" presStyleCnt="0"/>
      <dgm:spPr/>
    </dgm:pt>
    <dgm:pt modelId="{B7C239E8-456B-4DF9-8338-32BDDE39F272}" type="pres">
      <dgm:prSet presAssocID="{7CC23F5D-106F-4A03-82FB-B14F30FB6C71}" presName="childText" presStyleLbl="conFgAcc1" presStyleIdx="0" presStyleCnt="3">
        <dgm:presLayoutVars>
          <dgm:bulletEnabled val="1"/>
        </dgm:presLayoutVars>
      </dgm:prSet>
      <dgm:spPr/>
    </dgm:pt>
    <dgm:pt modelId="{21F51257-3369-4A28-9506-232A2D9FE7B3}" type="pres">
      <dgm:prSet presAssocID="{202E23AE-735D-40AC-BC58-9EAE717F4E47}" presName="spaceBetweenRectangles" presStyleCnt="0"/>
      <dgm:spPr/>
    </dgm:pt>
    <dgm:pt modelId="{9488076C-9DA0-4968-9C33-0465308CA48F}" type="pres">
      <dgm:prSet presAssocID="{6AE57E9E-BB9B-454F-9C1D-7B65D373C4F2}" presName="parentLin" presStyleCnt="0"/>
      <dgm:spPr/>
    </dgm:pt>
    <dgm:pt modelId="{73FD3381-5267-4C3B-B384-97EA6AC04339}" type="pres">
      <dgm:prSet presAssocID="{6AE57E9E-BB9B-454F-9C1D-7B65D373C4F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3221525-7D28-43FC-A5D4-FAD5D6C9D167}" type="pres">
      <dgm:prSet presAssocID="{6AE57E9E-BB9B-454F-9C1D-7B65D373C4F2}" presName="parentText" presStyleLbl="node1" presStyleIdx="1" presStyleCnt="3" custScaleY="3135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A273D-3FAB-4C42-A86B-1AF0211110BB}" type="pres">
      <dgm:prSet presAssocID="{6AE57E9E-BB9B-454F-9C1D-7B65D373C4F2}" presName="negativeSpace" presStyleCnt="0"/>
      <dgm:spPr/>
    </dgm:pt>
    <dgm:pt modelId="{629EDA69-8B06-495F-9A15-25F0F3730A1B}" type="pres">
      <dgm:prSet presAssocID="{6AE57E9E-BB9B-454F-9C1D-7B65D373C4F2}" presName="childText" presStyleLbl="conFgAcc1" presStyleIdx="1" presStyleCnt="3">
        <dgm:presLayoutVars>
          <dgm:bulletEnabled val="1"/>
        </dgm:presLayoutVars>
      </dgm:prSet>
      <dgm:spPr/>
    </dgm:pt>
    <dgm:pt modelId="{E8AD2568-6B88-4EE7-88A0-D44E82F06E35}" type="pres">
      <dgm:prSet presAssocID="{DAB4D214-0997-41E3-9B81-6BEE01606A0F}" presName="spaceBetweenRectangles" presStyleCnt="0"/>
      <dgm:spPr/>
    </dgm:pt>
    <dgm:pt modelId="{0E371658-FCCA-4EB3-B734-F8D47834C7E8}" type="pres">
      <dgm:prSet presAssocID="{8D4944D3-7143-46C1-A5B1-8C554E1C0E62}" presName="parentLin" presStyleCnt="0"/>
      <dgm:spPr/>
    </dgm:pt>
    <dgm:pt modelId="{9B9FAF2F-FB70-4BEA-B7FA-7994710ED7C9}" type="pres">
      <dgm:prSet presAssocID="{8D4944D3-7143-46C1-A5B1-8C554E1C0E6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1BC590B-9B33-4EDF-825B-5853B1BCA6B6}" type="pres">
      <dgm:prSet presAssocID="{8D4944D3-7143-46C1-A5B1-8C554E1C0E62}" presName="parentText" presStyleLbl="node1" presStyleIdx="2" presStyleCnt="3" custScaleY="2555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893FA-07DF-4329-BA7F-63364133E2F4}" type="pres">
      <dgm:prSet presAssocID="{8D4944D3-7143-46C1-A5B1-8C554E1C0E62}" presName="negativeSpace" presStyleCnt="0"/>
      <dgm:spPr/>
    </dgm:pt>
    <dgm:pt modelId="{FA0ED335-B0C5-43A6-B799-46084DAD36EE}" type="pres">
      <dgm:prSet presAssocID="{8D4944D3-7143-46C1-A5B1-8C554E1C0E6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18FBA5C-460E-40F9-88B3-8FA5B3F99377}" type="presOf" srcId="{8D4944D3-7143-46C1-A5B1-8C554E1C0E62}" destId="{9B9FAF2F-FB70-4BEA-B7FA-7994710ED7C9}" srcOrd="0" destOrd="0" presId="urn:microsoft.com/office/officeart/2005/8/layout/list1"/>
    <dgm:cxn modelId="{C6FCD41C-A5C7-4CB1-A3B2-732EE7A0D966}" type="presOf" srcId="{7CC23F5D-106F-4A03-82FB-B14F30FB6C71}" destId="{B359D8DD-3600-4BCB-985F-27EDAA3988CE}" srcOrd="0" destOrd="0" presId="urn:microsoft.com/office/officeart/2005/8/layout/list1"/>
    <dgm:cxn modelId="{5A254D90-2B01-4F37-B27F-2A2E70BE969D}" srcId="{C73F9052-868E-4A84-8F10-38A6F60CA0A7}" destId="{7CC23F5D-106F-4A03-82FB-B14F30FB6C71}" srcOrd="0" destOrd="0" parTransId="{0A5183A7-4180-478A-8E0F-21EAA09941D0}" sibTransId="{202E23AE-735D-40AC-BC58-9EAE717F4E47}"/>
    <dgm:cxn modelId="{D391578F-E7D9-4CD6-8960-0F23D702C4A5}" type="presOf" srcId="{8D4944D3-7143-46C1-A5B1-8C554E1C0E62}" destId="{21BC590B-9B33-4EDF-825B-5853B1BCA6B6}" srcOrd="1" destOrd="0" presId="urn:microsoft.com/office/officeart/2005/8/layout/list1"/>
    <dgm:cxn modelId="{C8DA066F-8DC8-4132-AAC3-7F2D5B50FD46}" type="presOf" srcId="{C73F9052-868E-4A84-8F10-38A6F60CA0A7}" destId="{AD35C2DE-7CDD-4CF9-A210-97D5382210EE}" srcOrd="0" destOrd="0" presId="urn:microsoft.com/office/officeart/2005/8/layout/list1"/>
    <dgm:cxn modelId="{DE73EF2B-E461-4A26-9E5D-C4A5E41FB729}" srcId="{C73F9052-868E-4A84-8F10-38A6F60CA0A7}" destId="{8D4944D3-7143-46C1-A5B1-8C554E1C0E62}" srcOrd="2" destOrd="0" parTransId="{A6B8CA4C-2BC1-4B45-92C5-094DACD894F5}" sibTransId="{40AEEC40-F01C-4D4A-A338-BF5B8097C0FB}"/>
    <dgm:cxn modelId="{C9EA128A-8FA8-420F-AC80-039097433ED5}" type="presOf" srcId="{6AE57E9E-BB9B-454F-9C1D-7B65D373C4F2}" destId="{D3221525-7D28-43FC-A5D4-FAD5D6C9D167}" srcOrd="1" destOrd="0" presId="urn:microsoft.com/office/officeart/2005/8/layout/list1"/>
    <dgm:cxn modelId="{B52BB751-A357-4E5E-B791-2FD681D2512D}" type="presOf" srcId="{7CC23F5D-106F-4A03-82FB-B14F30FB6C71}" destId="{C089314A-6EDD-43C6-860B-6CF9003805A4}" srcOrd="1" destOrd="0" presId="urn:microsoft.com/office/officeart/2005/8/layout/list1"/>
    <dgm:cxn modelId="{2170DFE2-112C-4F76-9BC4-EDF20AB06115}" type="presOf" srcId="{6AE57E9E-BB9B-454F-9C1D-7B65D373C4F2}" destId="{73FD3381-5267-4C3B-B384-97EA6AC04339}" srcOrd="0" destOrd="0" presId="urn:microsoft.com/office/officeart/2005/8/layout/list1"/>
    <dgm:cxn modelId="{C775BFFC-CC47-4757-93FB-A2686FB85C86}" srcId="{C73F9052-868E-4A84-8F10-38A6F60CA0A7}" destId="{6AE57E9E-BB9B-454F-9C1D-7B65D373C4F2}" srcOrd="1" destOrd="0" parTransId="{C1C578B7-0440-4F03-A885-B5152CFA4ECE}" sibTransId="{DAB4D214-0997-41E3-9B81-6BEE01606A0F}"/>
    <dgm:cxn modelId="{C13F4555-1D65-42B9-A4AE-996E7F674B8C}" type="presParOf" srcId="{AD35C2DE-7CDD-4CF9-A210-97D5382210EE}" destId="{05BB716D-D838-42E4-94EF-D90A036E019A}" srcOrd="0" destOrd="0" presId="urn:microsoft.com/office/officeart/2005/8/layout/list1"/>
    <dgm:cxn modelId="{3935D726-B292-4415-B171-014F33810195}" type="presParOf" srcId="{05BB716D-D838-42E4-94EF-D90A036E019A}" destId="{B359D8DD-3600-4BCB-985F-27EDAA3988CE}" srcOrd="0" destOrd="0" presId="urn:microsoft.com/office/officeart/2005/8/layout/list1"/>
    <dgm:cxn modelId="{9CD43378-93A7-475B-B548-DB95C66FC661}" type="presParOf" srcId="{05BB716D-D838-42E4-94EF-D90A036E019A}" destId="{C089314A-6EDD-43C6-860B-6CF9003805A4}" srcOrd="1" destOrd="0" presId="urn:microsoft.com/office/officeart/2005/8/layout/list1"/>
    <dgm:cxn modelId="{DA814EA9-2445-44E9-B0D1-541C4E565B74}" type="presParOf" srcId="{AD35C2DE-7CDD-4CF9-A210-97D5382210EE}" destId="{B375C40E-FCFB-4024-87CB-A5DA551C4421}" srcOrd="1" destOrd="0" presId="urn:microsoft.com/office/officeart/2005/8/layout/list1"/>
    <dgm:cxn modelId="{5EE15489-7D30-46CF-8078-D01DE27BC025}" type="presParOf" srcId="{AD35C2DE-7CDD-4CF9-A210-97D5382210EE}" destId="{B7C239E8-456B-4DF9-8338-32BDDE39F272}" srcOrd="2" destOrd="0" presId="urn:microsoft.com/office/officeart/2005/8/layout/list1"/>
    <dgm:cxn modelId="{3F9C7013-6C3D-4DA2-8493-CF7DB447489E}" type="presParOf" srcId="{AD35C2DE-7CDD-4CF9-A210-97D5382210EE}" destId="{21F51257-3369-4A28-9506-232A2D9FE7B3}" srcOrd="3" destOrd="0" presId="urn:microsoft.com/office/officeart/2005/8/layout/list1"/>
    <dgm:cxn modelId="{43A5D41E-2BC5-4759-9A36-F7038F89159E}" type="presParOf" srcId="{AD35C2DE-7CDD-4CF9-A210-97D5382210EE}" destId="{9488076C-9DA0-4968-9C33-0465308CA48F}" srcOrd="4" destOrd="0" presId="urn:microsoft.com/office/officeart/2005/8/layout/list1"/>
    <dgm:cxn modelId="{28B43B03-6E71-42A1-88C8-D853A2171DFA}" type="presParOf" srcId="{9488076C-9DA0-4968-9C33-0465308CA48F}" destId="{73FD3381-5267-4C3B-B384-97EA6AC04339}" srcOrd="0" destOrd="0" presId="urn:microsoft.com/office/officeart/2005/8/layout/list1"/>
    <dgm:cxn modelId="{20F7A4CC-153A-4B7E-A09F-E948FF642047}" type="presParOf" srcId="{9488076C-9DA0-4968-9C33-0465308CA48F}" destId="{D3221525-7D28-43FC-A5D4-FAD5D6C9D167}" srcOrd="1" destOrd="0" presId="urn:microsoft.com/office/officeart/2005/8/layout/list1"/>
    <dgm:cxn modelId="{F411601E-83AC-471D-9358-DAB944FA5CF2}" type="presParOf" srcId="{AD35C2DE-7CDD-4CF9-A210-97D5382210EE}" destId="{25DA273D-3FAB-4C42-A86B-1AF0211110BB}" srcOrd="5" destOrd="0" presId="urn:microsoft.com/office/officeart/2005/8/layout/list1"/>
    <dgm:cxn modelId="{AF82E4A9-72AA-45EB-A8A8-554AB8EDD4EC}" type="presParOf" srcId="{AD35C2DE-7CDD-4CF9-A210-97D5382210EE}" destId="{629EDA69-8B06-495F-9A15-25F0F3730A1B}" srcOrd="6" destOrd="0" presId="urn:microsoft.com/office/officeart/2005/8/layout/list1"/>
    <dgm:cxn modelId="{4317B2C7-91E5-4FC3-A02F-0D56440A8555}" type="presParOf" srcId="{AD35C2DE-7CDD-4CF9-A210-97D5382210EE}" destId="{E8AD2568-6B88-4EE7-88A0-D44E82F06E35}" srcOrd="7" destOrd="0" presId="urn:microsoft.com/office/officeart/2005/8/layout/list1"/>
    <dgm:cxn modelId="{233E8892-F903-4E76-8558-2C576EF5EF68}" type="presParOf" srcId="{AD35C2DE-7CDD-4CF9-A210-97D5382210EE}" destId="{0E371658-FCCA-4EB3-B734-F8D47834C7E8}" srcOrd="8" destOrd="0" presId="urn:microsoft.com/office/officeart/2005/8/layout/list1"/>
    <dgm:cxn modelId="{2F69FA15-41CC-4E42-836D-82DEEBAD3EC6}" type="presParOf" srcId="{0E371658-FCCA-4EB3-B734-F8D47834C7E8}" destId="{9B9FAF2F-FB70-4BEA-B7FA-7994710ED7C9}" srcOrd="0" destOrd="0" presId="urn:microsoft.com/office/officeart/2005/8/layout/list1"/>
    <dgm:cxn modelId="{4DDA2B38-8164-4030-AF7F-B72CD801E640}" type="presParOf" srcId="{0E371658-FCCA-4EB3-B734-F8D47834C7E8}" destId="{21BC590B-9B33-4EDF-825B-5853B1BCA6B6}" srcOrd="1" destOrd="0" presId="urn:microsoft.com/office/officeart/2005/8/layout/list1"/>
    <dgm:cxn modelId="{2B66C225-09D3-47D0-A9D2-DC874CA46E55}" type="presParOf" srcId="{AD35C2DE-7CDD-4CF9-A210-97D5382210EE}" destId="{E53893FA-07DF-4329-BA7F-63364133E2F4}" srcOrd="9" destOrd="0" presId="urn:microsoft.com/office/officeart/2005/8/layout/list1"/>
    <dgm:cxn modelId="{1DCCDE5B-579B-4EB1-8E1B-9460119D3615}" type="presParOf" srcId="{AD35C2DE-7CDD-4CF9-A210-97D5382210EE}" destId="{FA0ED335-B0C5-43A6-B799-46084DAD36E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239E8-456B-4DF9-8338-32BDDE39F272}">
      <dsp:nvSpPr>
        <dsp:cNvPr id="0" name=""/>
        <dsp:cNvSpPr/>
      </dsp:nvSpPr>
      <dsp:spPr>
        <a:xfrm>
          <a:off x="0" y="1056485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9314A-6EDD-43C6-860B-6CF9003805A4}">
      <dsp:nvSpPr>
        <dsp:cNvPr id="0" name=""/>
        <dsp:cNvSpPr/>
      </dsp:nvSpPr>
      <dsp:spPr>
        <a:xfrm>
          <a:off x="411078" y="28836"/>
          <a:ext cx="5755094" cy="1234289"/>
        </a:xfrm>
        <a:prstGeom prst="roundRect">
          <a:avLst/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Не тримати в серці гніву. Гнів завжди породжує гнів.</a:t>
          </a:r>
          <a:endParaRPr lang="ru-RU" sz="3200" kern="1200" dirty="0"/>
        </a:p>
      </dsp:txBody>
      <dsp:txXfrm>
        <a:off x="471331" y="89089"/>
        <a:ext cx="5634588" cy="1113783"/>
      </dsp:txXfrm>
    </dsp:sp>
    <dsp:sp modelId="{629EDA69-8B06-495F-9A15-25F0F3730A1B}">
      <dsp:nvSpPr>
        <dsp:cNvPr id="0" name=""/>
        <dsp:cNvSpPr/>
      </dsp:nvSpPr>
      <dsp:spPr>
        <a:xfrm>
          <a:off x="0" y="2574200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21525-7D28-43FC-A5D4-FAD5D6C9D167}">
      <dsp:nvSpPr>
        <dsp:cNvPr id="0" name=""/>
        <dsp:cNvSpPr/>
      </dsp:nvSpPr>
      <dsp:spPr>
        <a:xfrm>
          <a:off x="411078" y="1484885"/>
          <a:ext cx="5755094" cy="1295955"/>
        </a:xfrm>
        <a:prstGeom prst="roundRect">
          <a:avLst/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Не звинувачувати інших у поганих думках або вчинках.</a:t>
          </a:r>
          <a:endParaRPr lang="ru-RU" sz="3200" kern="1200" dirty="0"/>
        </a:p>
      </dsp:txBody>
      <dsp:txXfrm>
        <a:off x="474341" y="1548148"/>
        <a:ext cx="5628568" cy="1169429"/>
      </dsp:txXfrm>
    </dsp:sp>
    <dsp:sp modelId="{FA0ED335-B0C5-43A6-B799-46084DAD36EE}">
      <dsp:nvSpPr>
        <dsp:cNvPr id="0" name=""/>
        <dsp:cNvSpPr/>
      </dsp:nvSpPr>
      <dsp:spPr>
        <a:xfrm>
          <a:off x="0" y="3852225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C590B-9B33-4EDF-825B-5853B1BCA6B6}">
      <dsp:nvSpPr>
        <dsp:cNvPr id="0" name=""/>
        <dsp:cNvSpPr/>
      </dsp:nvSpPr>
      <dsp:spPr>
        <a:xfrm>
          <a:off x="411078" y="3002600"/>
          <a:ext cx="5755094" cy="1056265"/>
        </a:xfrm>
        <a:prstGeom prst="roundRect">
          <a:avLst/>
        </a:prstGeom>
        <a:gradFill rotWithShape="1">
          <a:gsLst>
            <a:gs pos="0">
              <a:schemeClr val="accent6">
                <a:tint val="1000"/>
                <a:satMod val="255000"/>
              </a:schemeClr>
            </a:gs>
            <a:gs pos="55000">
              <a:schemeClr val="accent6">
                <a:tint val="12000"/>
                <a:satMod val="255000"/>
              </a:schemeClr>
            </a:gs>
            <a:gs pos="100000">
              <a:schemeClr val="accent6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Знайти в собі мужність визнати свою помилку.</a:t>
          </a:r>
          <a:endParaRPr lang="ru-RU" sz="3600" kern="1200" dirty="0"/>
        </a:p>
      </dsp:txBody>
      <dsp:txXfrm>
        <a:off x="462641" y="3054163"/>
        <a:ext cx="5651968" cy="953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6000" dirty="0" smtClean="0"/>
              <a:t>Культура</a:t>
            </a:r>
            <a:r>
              <a:rPr lang="uk-UA" dirty="0" smtClean="0"/>
              <a:t> спілкування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400" dirty="0" smtClean="0"/>
              <a:t>Конфлікти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3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Зіткнення інтересів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5976664" cy="3581450"/>
          </a:xfrm>
        </p:spPr>
      </p:pic>
    </p:spTree>
    <p:extLst>
      <p:ext uri="{BB962C8B-B14F-4D97-AF65-F5344CB8AC3E}">
        <p14:creationId xmlns:p14="http://schemas.microsoft.com/office/powerpoint/2010/main" val="41415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Невміння слухати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624736" cy="3888431"/>
          </a:xfrm>
        </p:spPr>
      </p:pic>
    </p:spTree>
    <p:extLst>
      <p:ext uri="{BB962C8B-B14F-4D97-AF65-F5344CB8AC3E}">
        <p14:creationId xmlns:p14="http://schemas.microsoft.com/office/powerpoint/2010/main" val="370276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Знущання</a:t>
            </a:r>
            <a:r>
              <a:rPr lang="uk-UA" sz="4400" dirty="0" smtClean="0"/>
              <a:t> </a:t>
            </a:r>
            <a:r>
              <a:rPr lang="uk-UA" sz="5400" dirty="0" smtClean="0"/>
              <a:t>над слабшими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68" y="2249488"/>
            <a:ext cx="6077464" cy="4324350"/>
          </a:xfrm>
        </p:spPr>
      </p:pic>
    </p:spTree>
    <p:extLst>
      <p:ext uri="{BB962C8B-B14F-4D97-AF65-F5344CB8AC3E}">
        <p14:creationId xmlns:p14="http://schemas.microsoft.com/office/powerpoint/2010/main" val="95449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Невміння товаришувати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29" y="1916832"/>
            <a:ext cx="5599126" cy="3744416"/>
          </a:xfrm>
        </p:spPr>
      </p:pic>
    </p:spTree>
    <p:extLst>
      <p:ext uri="{BB962C8B-B14F-4D97-AF65-F5344CB8AC3E}">
        <p14:creationId xmlns:p14="http://schemas.microsoft.com/office/powerpoint/2010/main" val="327410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Невміння прощати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78" y="2249488"/>
            <a:ext cx="6910043" cy="4324350"/>
          </a:xfrm>
        </p:spPr>
      </p:pic>
    </p:spTree>
    <p:extLst>
      <p:ext uri="{BB962C8B-B14F-4D97-AF65-F5344CB8AC3E}">
        <p14:creationId xmlns:p14="http://schemas.microsoft.com/office/powerpoint/2010/main" val="206964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5400" dirty="0" smtClean="0"/>
              <a:t>Конфлікт – зіткнення протилежних інтересів, ворожі стосунки. </a:t>
            </a:r>
            <a:br>
              <a:rPr lang="uk-UA" sz="5400" dirty="0" smtClean="0"/>
            </a:b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05064"/>
            <a:ext cx="32194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620688"/>
            <a:ext cx="7772400" cy="144016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chemeClr val="accent4">
                    <a:lumMod val="50000"/>
                  </a:schemeClr>
                </a:solidFill>
              </a:rPr>
              <a:t>Практичні поради «Як побороти гнів?»</a:t>
            </a: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060848"/>
            <a:ext cx="7667129" cy="40324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3200" b="1" spc="300" dirty="0" smtClean="0"/>
              <a:t>- Відчувши приближення злості, заплющте очі і полічіть до 10. Наступного разу спробуйте не лічити, а рахувати предмети.</a:t>
            </a:r>
          </a:p>
          <a:p>
            <a:pPr algn="just"/>
            <a:r>
              <a:rPr lang="uk-UA" sz="3200" b="1" spc="300" dirty="0" smtClean="0"/>
              <a:t>- Придумайте фрази, які могли б послабили ваш гнів. Наприклад….. </a:t>
            </a:r>
            <a:endParaRPr lang="ru-RU" sz="3200" b="1" spc="300" dirty="0"/>
          </a:p>
        </p:txBody>
      </p:sp>
    </p:spTree>
    <p:extLst>
      <p:ext uri="{BB962C8B-B14F-4D97-AF65-F5344CB8AC3E}">
        <p14:creationId xmlns:p14="http://schemas.microsoft.com/office/powerpoint/2010/main" val="24856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Найкращі ліки від ненависті і гніву – це прощення. Що означає прощати?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929472"/>
              </p:ext>
            </p:extLst>
          </p:nvPr>
        </p:nvGraphicFramePr>
        <p:xfrm>
          <a:off x="457200" y="1773238"/>
          <a:ext cx="8229600" cy="423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38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/>
              <a:t>Дякую за увагу!</a:t>
            </a:r>
            <a:br>
              <a:rPr lang="uk-UA" sz="2800" dirty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80112" y="2010727"/>
            <a:ext cx="3156664" cy="46177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r"/>
            <a:r>
              <a:rPr lang="uk-UA" dirty="0" smtClean="0"/>
              <a:t>Презентацію підготувала</a:t>
            </a:r>
          </a:p>
          <a:p>
            <a:pPr algn="r"/>
            <a:r>
              <a:rPr lang="uk-UA" dirty="0" smtClean="0"/>
              <a:t>вчитель початкових класів</a:t>
            </a:r>
          </a:p>
          <a:p>
            <a:pPr algn="r"/>
            <a:r>
              <a:rPr lang="uk-UA" dirty="0" smtClean="0"/>
              <a:t>комунального закладу </a:t>
            </a:r>
            <a:r>
              <a:rPr lang="uk-UA" dirty="0"/>
              <a:t>«Харківська спеціалізована школа І — ІІІ ступенів з поглибленим вивченням окремих предметів № </a:t>
            </a:r>
            <a:r>
              <a:rPr lang="uk-UA" dirty="0" smtClean="0"/>
              <a:t>16</a:t>
            </a:r>
            <a:endParaRPr lang="ru-RU" dirty="0"/>
          </a:p>
          <a:p>
            <a:pPr algn="r"/>
            <a:r>
              <a:rPr lang="uk-UA" dirty="0"/>
              <a:t>Харківської міської ради Харківської області</a:t>
            </a:r>
            <a:endParaRPr lang="ru-RU" dirty="0"/>
          </a:p>
          <a:p>
            <a:pPr algn="r"/>
            <a:r>
              <a:rPr lang="uk-UA" dirty="0"/>
              <a:t>імені В. Г. Сергєєва</a:t>
            </a:r>
            <a:r>
              <a:rPr lang="uk-UA" dirty="0" smtClean="0"/>
              <a:t>»</a:t>
            </a:r>
          </a:p>
          <a:p>
            <a:pPr algn="r"/>
            <a:r>
              <a:rPr lang="uk-UA" dirty="0" smtClean="0"/>
              <a:t>Сидоренко Світлана Олександрівна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68760"/>
            <a:ext cx="5427712" cy="4536504"/>
          </a:xfrm>
        </p:spPr>
      </p:pic>
    </p:spTree>
    <p:extLst>
      <p:ext uri="{BB962C8B-B14F-4D97-AF65-F5344CB8AC3E}">
        <p14:creationId xmlns:p14="http://schemas.microsoft.com/office/powerpoint/2010/main" val="28607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 smtClean="0"/>
              <a:t>Уривки з українських народних казок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37" y="2249488"/>
            <a:ext cx="6486525" cy="4324350"/>
          </a:xfrm>
        </p:spPr>
      </p:pic>
    </p:spTree>
    <p:extLst>
      <p:ext uri="{BB962C8B-B14F-4D97-AF65-F5344CB8AC3E}">
        <p14:creationId xmlns:p14="http://schemas.microsoft.com/office/powerpoint/2010/main" val="12505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3792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992887" cy="5449094"/>
          </a:xfrm>
        </p:spPr>
      </p:pic>
    </p:spTree>
    <p:extLst>
      <p:ext uri="{BB962C8B-B14F-4D97-AF65-F5344CB8AC3E}">
        <p14:creationId xmlns:p14="http://schemas.microsoft.com/office/powerpoint/2010/main" val="20822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Кирило </a:t>
            </a:r>
            <a:r>
              <a:rPr lang="uk-UA" sz="4400" dirty="0" err="1" smtClean="0"/>
              <a:t>Кожум</a:t>
            </a:r>
            <a:r>
              <a:rPr lang="en-US" sz="4400" dirty="0" smtClean="0"/>
              <a:t>’</a:t>
            </a:r>
            <a:r>
              <a:rPr lang="uk-UA" sz="4400" dirty="0" smtClean="0"/>
              <a:t>яка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8840"/>
            <a:ext cx="7620000" cy="4051598"/>
          </a:xfrm>
        </p:spPr>
      </p:pic>
    </p:spTree>
    <p:extLst>
      <p:ext uri="{BB962C8B-B14F-4D97-AF65-F5344CB8AC3E}">
        <p14:creationId xmlns:p14="http://schemas.microsoft.com/office/powerpoint/2010/main" val="28103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Про </a:t>
            </a:r>
            <a:r>
              <a:rPr lang="uk-UA" sz="4400" dirty="0" smtClean="0"/>
              <a:t>дідову</a:t>
            </a:r>
            <a:r>
              <a:rPr lang="ru-RU" sz="4400" dirty="0" smtClean="0"/>
              <a:t> та </a:t>
            </a:r>
            <a:r>
              <a:rPr lang="uk-UA" sz="4400" dirty="0" smtClean="0"/>
              <a:t>бабину</a:t>
            </a:r>
            <a:r>
              <a:rPr lang="ru-RU" sz="4400" dirty="0" smtClean="0"/>
              <a:t> дочку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49488"/>
            <a:ext cx="6336703" cy="4324350"/>
          </a:xfrm>
        </p:spPr>
      </p:pic>
    </p:spTree>
    <p:extLst>
      <p:ext uri="{BB962C8B-B14F-4D97-AF65-F5344CB8AC3E}">
        <p14:creationId xmlns:p14="http://schemas.microsoft.com/office/powerpoint/2010/main" val="10113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Що є причиною конфлікту?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41" y="2249488"/>
            <a:ext cx="5351918" cy="4324350"/>
          </a:xfrm>
        </p:spPr>
      </p:pic>
    </p:spTree>
    <p:extLst>
      <p:ext uri="{BB962C8B-B14F-4D97-AF65-F5344CB8AC3E}">
        <p14:creationId xmlns:p14="http://schemas.microsoft.com/office/powerpoint/2010/main" val="17989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Особиста неприязнь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68" y="2249488"/>
            <a:ext cx="6075263" cy="4324350"/>
          </a:xfrm>
        </p:spPr>
      </p:pic>
    </p:spTree>
    <p:extLst>
      <p:ext uri="{BB962C8B-B14F-4D97-AF65-F5344CB8AC3E}">
        <p14:creationId xmlns:p14="http://schemas.microsoft.com/office/powerpoint/2010/main" val="160189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Різні думки, характери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5904656" cy="3792711"/>
          </a:xfrm>
        </p:spPr>
      </p:pic>
    </p:spTree>
    <p:extLst>
      <p:ext uri="{BB962C8B-B14F-4D97-AF65-F5344CB8AC3E}">
        <p14:creationId xmlns:p14="http://schemas.microsoft.com/office/powerpoint/2010/main" val="22907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205880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/>
              <a:t>Небажання вислухати один одного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64905"/>
            <a:ext cx="5943600" cy="3518396"/>
          </a:xfrm>
        </p:spPr>
      </p:pic>
    </p:spTree>
    <p:extLst>
      <p:ext uri="{BB962C8B-B14F-4D97-AF65-F5344CB8AC3E}">
        <p14:creationId xmlns:p14="http://schemas.microsoft.com/office/powerpoint/2010/main" val="14886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153</TotalTime>
  <Words>177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Культура спілкування</vt:lpstr>
      <vt:lpstr>Уривки з українських народних казок</vt:lpstr>
      <vt:lpstr>Презентация PowerPoint</vt:lpstr>
      <vt:lpstr>Кирило Кожум’яка</vt:lpstr>
      <vt:lpstr>Про дідову та бабину дочку</vt:lpstr>
      <vt:lpstr>Що є причиною конфлікту?</vt:lpstr>
      <vt:lpstr>Особиста неприязнь</vt:lpstr>
      <vt:lpstr>Різні думки, характери</vt:lpstr>
      <vt:lpstr>Небажання вислухати один одного</vt:lpstr>
      <vt:lpstr>Зіткнення інтересів</vt:lpstr>
      <vt:lpstr>Невміння слухати</vt:lpstr>
      <vt:lpstr>Знущання над слабшими</vt:lpstr>
      <vt:lpstr>Невміння товаришувати</vt:lpstr>
      <vt:lpstr>Невміння прощати</vt:lpstr>
      <vt:lpstr>Конфлікт – зіткнення протилежних інтересів, ворожі стосунки.  </vt:lpstr>
      <vt:lpstr>Практичні поради «Як побороти гнів?»</vt:lpstr>
      <vt:lpstr>Найкращі ліки від ненависті і гніву – це прощення. Що означає прощати?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спілкування</dc:title>
  <dc:creator>Svetlana Sidorenko</dc:creator>
  <cp:lastModifiedBy>RePack by Diakov</cp:lastModifiedBy>
  <cp:revision>16</cp:revision>
  <dcterms:created xsi:type="dcterms:W3CDTF">2016-11-22T15:58:54Z</dcterms:created>
  <dcterms:modified xsi:type="dcterms:W3CDTF">2018-03-17T19:46:42Z</dcterms:modified>
</cp:coreProperties>
</file>