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65" r:id="rId2"/>
    <p:sldId id="291" r:id="rId3"/>
    <p:sldId id="266" r:id="rId4"/>
    <p:sldId id="269" r:id="rId5"/>
    <p:sldId id="270" r:id="rId6"/>
    <p:sldId id="276" r:id="rId7"/>
    <p:sldId id="267" r:id="rId8"/>
    <p:sldId id="268" r:id="rId9"/>
    <p:sldId id="262" r:id="rId10"/>
    <p:sldId id="275" r:id="rId11"/>
    <p:sldId id="264" r:id="rId12"/>
    <p:sldId id="272" r:id="rId13"/>
    <p:sldId id="271" r:id="rId14"/>
    <p:sldId id="278" r:id="rId15"/>
    <p:sldId id="281" r:id="rId16"/>
    <p:sldId id="294" r:id="rId17"/>
    <p:sldId id="288" r:id="rId18"/>
    <p:sldId id="292" r:id="rId19"/>
    <p:sldId id="293" r:id="rId20"/>
    <p:sldId id="282" r:id="rId21"/>
    <p:sldId id="284" r:id="rId22"/>
    <p:sldId id="283" r:id="rId23"/>
    <p:sldId id="285" r:id="rId24"/>
    <p:sldId id="286" r:id="rId25"/>
    <p:sldId id="277" r:id="rId26"/>
    <p:sldId id="273" r:id="rId27"/>
    <p:sldId id="274" r:id="rId28"/>
    <p:sldId id="280" r:id="rId29"/>
    <p:sldId id="258" r:id="rId30"/>
    <p:sldId id="287" r:id="rId31"/>
    <p:sldId id="289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3366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Стиль из темы 2 - акцент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714" y="-2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20B77F5-4BAE-4C2B-BA8C-3CA5CCCCE718}" type="doc">
      <dgm:prSet loTypeId="urn:microsoft.com/office/officeart/2005/8/layout/default" loCatId="list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1BF10EB8-8FA1-40C0-9334-26B5A17D540C}">
      <dgm:prSet phldrT="[Текст]"/>
      <dgm:spPr/>
      <dgm:t>
        <a:bodyPr/>
        <a:lstStyle/>
        <a:p>
          <a:r>
            <a:rPr lang="uk-UA" b="1" dirty="0" smtClean="0">
              <a:solidFill>
                <a:srgbClr val="FF0000"/>
              </a:solidFill>
            </a:rPr>
            <a:t>Заголовок слайду</a:t>
          </a:r>
          <a:endParaRPr lang="ru-RU" b="1" dirty="0">
            <a:solidFill>
              <a:srgbClr val="FF0000"/>
            </a:solidFill>
          </a:endParaRPr>
        </a:p>
      </dgm:t>
    </dgm:pt>
    <dgm:pt modelId="{1AAD753B-AB99-42A1-9E83-587CD829F9BA}" type="parTrans" cxnId="{96CDA961-C61F-4977-940B-296CC17C4288}">
      <dgm:prSet/>
      <dgm:spPr/>
      <dgm:t>
        <a:bodyPr/>
        <a:lstStyle/>
        <a:p>
          <a:endParaRPr lang="ru-RU"/>
        </a:p>
      </dgm:t>
    </dgm:pt>
    <dgm:pt modelId="{0EB54372-EFBC-4D86-AE1F-25B33793CDA0}" type="sibTrans" cxnId="{96CDA961-C61F-4977-940B-296CC17C4288}">
      <dgm:prSet/>
      <dgm:spPr/>
      <dgm:t>
        <a:bodyPr/>
        <a:lstStyle/>
        <a:p>
          <a:endParaRPr lang="ru-RU"/>
        </a:p>
      </dgm:t>
    </dgm:pt>
    <dgm:pt modelId="{ADDFA742-87DB-45AB-84B1-9780EC59DBC9}">
      <dgm:prSet phldrT="[Текст]"/>
      <dgm:spPr/>
      <dgm:t>
        <a:bodyPr/>
        <a:lstStyle/>
        <a:p>
          <a:r>
            <a:rPr lang="uk-UA" b="1" dirty="0" smtClean="0">
              <a:solidFill>
                <a:srgbClr val="FF0000"/>
              </a:solidFill>
            </a:rPr>
            <a:t>Кнопка </a:t>
          </a:r>
          <a:r>
            <a:rPr lang="en-US" b="1" dirty="0" smtClean="0">
              <a:solidFill>
                <a:srgbClr val="FF0000"/>
              </a:solidFill>
            </a:rPr>
            <a:t>Office</a:t>
          </a:r>
          <a:endParaRPr lang="ru-RU" b="1" dirty="0">
            <a:solidFill>
              <a:srgbClr val="FF0000"/>
            </a:solidFill>
          </a:endParaRPr>
        </a:p>
      </dgm:t>
    </dgm:pt>
    <dgm:pt modelId="{C9AF66F4-A46E-44DF-86B3-FAFC7EAE3CD8}" type="parTrans" cxnId="{11C1A71F-5119-4CFD-9C6B-B3315B0F474B}">
      <dgm:prSet/>
      <dgm:spPr/>
      <dgm:t>
        <a:bodyPr/>
        <a:lstStyle/>
        <a:p>
          <a:endParaRPr lang="ru-RU"/>
        </a:p>
      </dgm:t>
    </dgm:pt>
    <dgm:pt modelId="{87143C91-B175-490A-AE12-2BB4D2650356}" type="sibTrans" cxnId="{11C1A71F-5119-4CFD-9C6B-B3315B0F474B}">
      <dgm:prSet/>
      <dgm:spPr/>
      <dgm:t>
        <a:bodyPr/>
        <a:lstStyle/>
        <a:p>
          <a:endParaRPr lang="ru-RU"/>
        </a:p>
      </dgm:t>
    </dgm:pt>
    <dgm:pt modelId="{69625EE7-F066-4FFC-B2A9-9940B75D992A}">
      <dgm:prSet phldrT="[Текст]"/>
      <dgm:spPr/>
      <dgm:t>
        <a:bodyPr/>
        <a:lstStyle/>
        <a:p>
          <a:r>
            <a:rPr lang="uk-UA" b="1" dirty="0" smtClean="0">
              <a:solidFill>
                <a:srgbClr val="FF0000"/>
              </a:solidFill>
            </a:rPr>
            <a:t>Рядок заголовку</a:t>
          </a:r>
          <a:endParaRPr lang="ru-RU" b="1" dirty="0">
            <a:solidFill>
              <a:srgbClr val="FF0000"/>
            </a:solidFill>
          </a:endParaRPr>
        </a:p>
      </dgm:t>
    </dgm:pt>
    <dgm:pt modelId="{2F0D62E0-2B62-4E9F-928A-05B751875B83}" type="parTrans" cxnId="{5BF21CB6-7942-4956-A72E-17F8435F750D}">
      <dgm:prSet/>
      <dgm:spPr/>
      <dgm:t>
        <a:bodyPr/>
        <a:lstStyle/>
        <a:p>
          <a:endParaRPr lang="ru-RU"/>
        </a:p>
      </dgm:t>
    </dgm:pt>
    <dgm:pt modelId="{F658BE47-A4D1-4307-8964-34B2A8B86C0D}" type="sibTrans" cxnId="{5BF21CB6-7942-4956-A72E-17F8435F750D}">
      <dgm:prSet/>
      <dgm:spPr/>
      <dgm:t>
        <a:bodyPr/>
        <a:lstStyle/>
        <a:p>
          <a:endParaRPr lang="ru-RU"/>
        </a:p>
      </dgm:t>
    </dgm:pt>
    <dgm:pt modelId="{29E5A8E9-B4DD-4729-8340-5BE18AE10F99}">
      <dgm:prSet phldrT="[Текст]"/>
      <dgm:spPr/>
      <dgm:t>
        <a:bodyPr/>
        <a:lstStyle/>
        <a:p>
          <a:r>
            <a:rPr lang="uk-UA" b="1" dirty="0" smtClean="0">
              <a:solidFill>
                <a:srgbClr val="FF0000"/>
              </a:solidFill>
            </a:rPr>
            <a:t>Підзаголовок слайду</a:t>
          </a:r>
          <a:endParaRPr lang="ru-RU" b="1" dirty="0">
            <a:solidFill>
              <a:srgbClr val="FF0000"/>
            </a:solidFill>
          </a:endParaRPr>
        </a:p>
      </dgm:t>
    </dgm:pt>
    <dgm:pt modelId="{49827021-E112-458B-9722-E087DE1E9621}" type="parTrans" cxnId="{DF7285B9-F14E-4ACB-A256-7B5914317F09}">
      <dgm:prSet/>
      <dgm:spPr/>
      <dgm:t>
        <a:bodyPr/>
        <a:lstStyle/>
        <a:p>
          <a:endParaRPr lang="ru-RU"/>
        </a:p>
      </dgm:t>
    </dgm:pt>
    <dgm:pt modelId="{A0BFAD68-C26F-4F78-9CA8-577696316B25}" type="sibTrans" cxnId="{DF7285B9-F14E-4ACB-A256-7B5914317F09}">
      <dgm:prSet/>
      <dgm:spPr/>
      <dgm:t>
        <a:bodyPr/>
        <a:lstStyle/>
        <a:p>
          <a:endParaRPr lang="ru-RU"/>
        </a:p>
      </dgm:t>
    </dgm:pt>
    <dgm:pt modelId="{9CF306E6-98AE-4A23-8CFE-F17472248067}">
      <dgm:prSet phldrT="[Текст]"/>
      <dgm:spPr/>
      <dgm:t>
        <a:bodyPr/>
        <a:lstStyle/>
        <a:p>
          <a:r>
            <a:rPr lang="uk-UA" b="1" dirty="0" smtClean="0">
              <a:solidFill>
                <a:srgbClr val="FF0000"/>
              </a:solidFill>
            </a:rPr>
            <a:t>Масштаб</a:t>
          </a:r>
          <a:endParaRPr lang="ru-RU" b="1" dirty="0">
            <a:solidFill>
              <a:srgbClr val="FF0000"/>
            </a:solidFill>
          </a:endParaRPr>
        </a:p>
      </dgm:t>
    </dgm:pt>
    <dgm:pt modelId="{AC55984E-B790-4E03-9802-735B33F7E746}" type="parTrans" cxnId="{573CDCDE-CBF5-455F-9ECE-A60AAFB4FCBE}">
      <dgm:prSet/>
      <dgm:spPr/>
      <dgm:t>
        <a:bodyPr/>
        <a:lstStyle/>
        <a:p>
          <a:endParaRPr lang="ru-RU"/>
        </a:p>
      </dgm:t>
    </dgm:pt>
    <dgm:pt modelId="{668571A9-F4A9-4F53-BF91-448851135A7E}" type="sibTrans" cxnId="{573CDCDE-CBF5-455F-9ECE-A60AAFB4FCBE}">
      <dgm:prSet/>
      <dgm:spPr/>
      <dgm:t>
        <a:bodyPr/>
        <a:lstStyle/>
        <a:p>
          <a:endParaRPr lang="ru-RU"/>
        </a:p>
      </dgm:t>
    </dgm:pt>
    <dgm:pt modelId="{D3201F2D-EBAD-4E34-923F-56DB57F96E4E}">
      <dgm:prSet phldrT="[Текст]"/>
      <dgm:spPr/>
      <dgm:t>
        <a:bodyPr/>
        <a:lstStyle/>
        <a:p>
          <a:r>
            <a:rPr lang="uk-UA" b="1" dirty="0" smtClean="0">
              <a:solidFill>
                <a:srgbClr val="FF0000"/>
              </a:solidFill>
            </a:rPr>
            <a:t>Змінити макет слайду</a:t>
          </a:r>
          <a:endParaRPr lang="ru-RU" b="1" dirty="0">
            <a:solidFill>
              <a:srgbClr val="FF0000"/>
            </a:solidFill>
          </a:endParaRPr>
        </a:p>
      </dgm:t>
    </dgm:pt>
    <dgm:pt modelId="{06B43532-1804-4EEE-B2A0-F86C30FF14A2}" type="parTrans" cxnId="{ACC35A3C-27D4-4AB4-BAEB-B11B424F4FBC}">
      <dgm:prSet/>
      <dgm:spPr/>
      <dgm:t>
        <a:bodyPr/>
        <a:lstStyle/>
        <a:p>
          <a:endParaRPr lang="ru-RU"/>
        </a:p>
      </dgm:t>
    </dgm:pt>
    <dgm:pt modelId="{35CC9707-22DB-4058-B565-88C15BDCCD3F}" type="sibTrans" cxnId="{ACC35A3C-27D4-4AB4-BAEB-B11B424F4FBC}">
      <dgm:prSet/>
      <dgm:spPr/>
      <dgm:t>
        <a:bodyPr/>
        <a:lstStyle/>
        <a:p>
          <a:endParaRPr lang="ru-RU"/>
        </a:p>
      </dgm:t>
    </dgm:pt>
    <dgm:pt modelId="{0D971414-D98D-400D-A227-5905CFCFC3B5}">
      <dgm:prSet phldrT="[Текст]"/>
      <dgm:spPr/>
      <dgm:t>
        <a:bodyPr/>
        <a:lstStyle/>
        <a:p>
          <a:r>
            <a:rPr lang="uk-UA" b="1" smtClean="0">
              <a:solidFill>
                <a:srgbClr val="FF0000"/>
              </a:solidFill>
            </a:rPr>
            <a:t>Ескіз слайду</a:t>
          </a:r>
          <a:endParaRPr lang="ru-RU" b="1" dirty="0">
            <a:solidFill>
              <a:srgbClr val="FF0000"/>
            </a:solidFill>
          </a:endParaRPr>
        </a:p>
      </dgm:t>
    </dgm:pt>
    <dgm:pt modelId="{0674F7B3-5A97-40BB-B15C-4A9FD9092528}" type="parTrans" cxnId="{3949A206-3FFF-41E2-816A-38CF58477C8A}">
      <dgm:prSet/>
      <dgm:spPr/>
      <dgm:t>
        <a:bodyPr/>
        <a:lstStyle/>
        <a:p>
          <a:endParaRPr lang="ru-RU"/>
        </a:p>
      </dgm:t>
    </dgm:pt>
    <dgm:pt modelId="{0DC4BAE9-F13A-4FDF-A927-24AC4D1BA8A8}" type="sibTrans" cxnId="{3949A206-3FFF-41E2-816A-38CF58477C8A}">
      <dgm:prSet/>
      <dgm:spPr/>
      <dgm:t>
        <a:bodyPr/>
        <a:lstStyle/>
        <a:p>
          <a:endParaRPr lang="ru-RU"/>
        </a:p>
      </dgm:t>
    </dgm:pt>
    <dgm:pt modelId="{B813B750-2069-48AC-8BD3-C38918E9A0DB}">
      <dgm:prSet phldrT="[Текст]"/>
      <dgm:spPr/>
      <dgm:t>
        <a:bodyPr/>
        <a:lstStyle/>
        <a:p>
          <a:r>
            <a:rPr lang="uk-UA" b="1" dirty="0" smtClean="0">
              <a:solidFill>
                <a:srgbClr val="FF0000"/>
              </a:solidFill>
            </a:rPr>
            <a:t>Активний слайд</a:t>
          </a:r>
          <a:endParaRPr lang="ru-RU" b="1" dirty="0">
            <a:solidFill>
              <a:srgbClr val="FF0000"/>
            </a:solidFill>
          </a:endParaRPr>
        </a:p>
      </dgm:t>
    </dgm:pt>
    <dgm:pt modelId="{FD035E26-0B1C-4A67-A028-D8F134783097}" type="parTrans" cxnId="{5EEEA52B-E90B-4DCB-A0AE-5EDE64E73054}">
      <dgm:prSet/>
      <dgm:spPr/>
      <dgm:t>
        <a:bodyPr/>
        <a:lstStyle/>
        <a:p>
          <a:endParaRPr lang="ru-RU"/>
        </a:p>
      </dgm:t>
    </dgm:pt>
    <dgm:pt modelId="{D7D5D566-EDEA-44F5-92EA-1C9EC91CDAFB}" type="sibTrans" cxnId="{5EEEA52B-E90B-4DCB-A0AE-5EDE64E73054}">
      <dgm:prSet/>
      <dgm:spPr/>
      <dgm:t>
        <a:bodyPr/>
        <a:lstStyle/>
        <a:p>
          <a:endParaRPr lang="ru-RU"/>
        </a:p>
      </dgm:t>
    </dgm:pt>
    <dgm:pt modelId="{CFD721AD-8B07-4821-8FA0-45CDEEEB7B2B}">
      <dgm:prSet phldrT="[Текст]"/>
      <dgm:spPr/>
      <dgm:t>
        <a:bodyPr/>
        <a:lstStyle/>
        <a:p>
          <a:r>
            <a:rPr lang="uk-UA" b="1" dirty="0" smtClean="0">
              <a:solidFill>
                <a:srgbClr val="FF0000"/>
              </a:solidFill>
            </a:rPr>
            <a:t>Додати новий слайд</a:t>
          </a:r>
          <a:endParaRPr lang="ru-RU" b="1" dirty="0">
            <a:solidFill>
              <a:srgbClr val="FF0000"/>
            </a:solidFill>
          </a:endParaRPr>
        </a:p>
      </dgm:t>
    </dgm:pt>
    <dgm:pt modelId="{B7F76C38-6CE4-4857-9127-0FCC1998E89F}" type="parTrans" cxnId="{52231CA6-BA80-46BB-8FC6-1CA68675E4A1}">
      <dgm:prSet/>
      <dgm:spPr/>
      <dgm:t>
        <a:bodyPr/>
        <a:lstStyle/>
        <a:p>
          <a:endParaRPr lang="ru-RU"/>
        </a:p>
      </dgm:t>
    </dgm:pt>
    <dgm:pt modelId="{6159541C-71D7-43A7-BDEE-7D7F3CCB3879}" type="sibTrans" cxnId="{52231CA6-BA80-46BB-8FC6-1CA68675E4A1}">
      <dgm:prSet/>
      <dgm:spPr/>
      <dgm:t>
        <a:bodyPr/>
        <a:lstStyle/>
        <a:p>
          <a:endParaRPr lang="ru-RU"/>
        </a:p>
      </dgm:t>
    </dgm:pt>
    <dgm:pt modelId="{B688A564-0C44-47EB-AC49-4A1C79354BFD}" type="pres">
      <dgm:prSet presAssocID="{420B77F5-4BAE-4C2B-BA8C-3CA5CCCCE71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A4F2DA7-FA76-4ECF-BE7D-DD758EF7C065}" type="pres">
      <dgm:prSet presAssocID="{1BF10EB8-8FA1-40C0-9334-26B5A17D540C}" presName="node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ABDD62-FD0E-4930-8EBB-615DA8341142}" type="pres">
      <dgm:prSet presAssocID="{0EB54372-EFBC-4D86-AE1F-25B33793CDA0}" presName="sibTrans" presStyleCnt="0"/>
      <dgm:spPr/>
    </dgm:pt>
    <dgm:pt modelId="{D7BF236D-C4EA-438F-82BD-5B8A17CA1B7F}" type="pres">
      <dgm:prSet presAssocID="{ADDFA742-87DB-45AB-84B1-9780EC59DBC9}" presName="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33A832-52D2-4F84-9F09-9ABA7EC001D8}" type="pres">
      <dgm:prSet presAssocID="{87143C91-B175-490A-AE12-2BB4D2650356}" presName="sibTrans" presStyleCnt="0"/>
      <dgm:spPr/>
    </dgm:pt>
    <dgm:pt modelId="{64D88D68-6249-47D6-88D2-AAC5FAF6419F}" type="pres">
      <dgm:prSet presAssocID="{69625EE7-F066-4FFC-B2A9-9940B75D992A}" presName="node" presStyleLbl="node1" presStyleIdx="2" presStyleCnt="9" custLinFactNeighborX="457" custLinFactNeighborY="-2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BF3E35-3B69-4E8B-B731-6BF2B5A3280D}" type="pres">
      <dgm:prSet presAssocID="{F658BE47-A4D1-4307-8964-34B2A8B86C0D}" presName="sibTrans" presStyleCnt="0"/>
      <dgm:spPr/>
    </dgm:pt>
    <dgm:pt modelId="{B682E08F-B627-4DEF-8F8F-6391A09AED96}" type="pres">
      <dgm:prSet presAssocID="{29E5A8E9-B4DD-4729-8340-5BE18AE10F99}" presName="nod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B22173-4683-4EE9-82BB-75630665DAF3}" type="pres">
      <dgm:prSet presAssocID="{A0BFAD68-C26F-4F78-9CA8-577696316B25}" presName="sibTrans" presStyleCnt="0"/>
      <dgm:spPr/>
    </dgm:pt>
    <dgm:pt modelId="{ACCEB21B-4FE0-4DFA-B022-F4A9590A7389}" type="pres">
      <dgm:prSet presAssocID="{D3201F2D-EBAD-4E34-923F-56DB57F96E4E}" presName="node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16039C-6249-4A38-AAE1-DC5597A75F20}" type="pres">
      <dgm:prSet presAssocID="{35CC9707-22DB-4058-B565-88C15BDCCD3F}" presName="sibTrans" presStyleCnt="0"/>
      <dgm:spPr/>
    </dgm:pt>
    <dgm:pt modelId="{C93B707B-413A-48B2-A6C1-68CF64DDD444}" type="pres">
      <dgm:prSet presAssocID="{9CF306E6-98AE-4A23-8CFE-F17472248067}" presName="node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28358E-247C-4E88-B00C-10A1ECC31CC8}" type="pres">
      <dgm:prSet presAssocID="{668571A9-F4A9-4F53-BF91-448851135A7E}" presName="sibTrans" presStyleCnt="0"/>
      <dgm:spPr/>
    </dgm:pt>
    <dgm:pt modelId="{AA6D7C8E-C8CD-48EF-97CA-CBD37F750554}" type="pres">
      <dgm:prSet presAssocID="{B813B750-2069-48AC-8BD3-C38918E9A0DB}" presName="node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123FB2-A3DC-4DBC-93C7-E8FD9394E4F4}" type="pres">
      <dgm:prSet presAssocID="{D7D5D566-EDEA-44F5-92EA-1C9EC91CDAFB}" presName="sibTrans" presStyleCnt="0"/>
      <dgm:spPr/>
    </dgm:pt>
    <dgm:pt modelId="{67DCAF94-4F80-4A1C-9192-D189DA973E21}" type="pres">
      <dgm:prSet presAssocID="{CFD721AD-8B07-4821-8FA0-45CDEEEB7B2B}" presName="nod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64CF24-CDC5-4352-A55F-D609EF3C9787}" type="pres">
      <dgm:prSet presAssocID="{6159541C-71D7-43A7-BDEE-7D7F3CCB3879}" presName="sibTrans" presStyleCnt="0"/>
      <dgm:spPr/>
    </dgm:pt>
    <dgm:pt modelId="{6CAB3485-C947-4B7C-ABC5-B890356A8765}" type="pres">
      <dgm:prSet presAssocID="{0D971414-D98D-400D-A227-5905CFCFC3B5}" presName="node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BF21CB6-7942-4956-A72E-17F8435F750D}" srcId="{420B77F5-4BAE-4C2B-BA8C-3CA5CCCCE718}" destId="{69625EE7-F066-4FFC-B2A9-9940B75D992A}" srcOrd="2" destOrd="0" parTransId="{2F0D62E0-2B62-4E9F-928A-05B751875B83}" sibTransId="{F658BE47-A4D1-4307-8964-34B2A8B86C0D}"/>
    <dgm:cxn modelId="{DF7285B9-F14E-4ACB-A256-7B5914317F09}" srcId="{420B77F5-4BAE-4C2B-BA8C-3CA5CCCCE718}" destId="{29E5A8E9-B4DD-4729-8340-5BE18AE10F99}" srcOrd="3" destOrd="0" parTransId="{49827021-E112-458B-9722-E087DE1E9621}" sibTransId="{A0BFAD68-C26F-4F78-9CA8-577696316B25}"/>
    <dgm:cxn modelId="{5B81B146-C95A-4471-A1F2-6C7A750B6217}" type="presOf" srcId="{CFD721AD-8B07-4821-8FA0-45CDEEEB7B2B}" destId="{67DCAF94-4F80-4A1C-9192-D189DA973E21}" srcOrd="0" destOrd="0" presId="urn:microsoft.com/office/officeart/2005/8/layout/default"/>
    <dgm:cxn modelId="{96CDA961-C61F-4977-940B-296CC17C4288}" srcId="{420B77F5-4BAE-4C2B-BA8C-3CA5CCCCE718}" destId="{1BF10EB8-8FA1-40C0-9334-26B5A17D540C}" srcOrd="0" destOrd="0" parTransId="{1AAD753B-AB99-42A1-9E83-587CD829F9BA}" sibTransId="{0EB54372-EFBC-4D86-AE1F-25B33793CDA0}"/>
    <dgm:cxn modelId="{ACC35A3C-27D4-4AB4-BAEB-B11B424F4FBC}" srcId="{420B77F5-4BAE-4C2B-BA8C-3CA5CCCCE718}" destId="{D3201F2D-EBAD-4E34-923F-56DB57F96E4E}" srcOrd="4" destOrd="0" parTransId="{06B43532-1804-4EEE-B2A0-F86C30FF14A2}" sibTransId="{35CC9707-22DB-4058-B565-88C15BDCCD3F}"/>
    <dgm:cxn modelId="{40CE5740-43F0-4AB4-BEA5-530DAD612AA3}" type="presOf" srcId="{29E5A8E9-B4DD-4729-8340-5BE18AE10F99}" destId="{B682E08F-B627-4DEF-8F8F-6391A09AED96}" srcOrd="0" destOrd="0" presId="urn:microsoft.com/office/officeart/2005/8/layout/default"/>
    <dgm:cxn modelId="{4BF31E79-C0A6-42EE-9373-C36602E07F51}" type="presOf" srcId="{B813B750-2069-48AC-8BD3-C38918E9A0DB}" destId="{AA6D7C8E-C8CD-48EF-97CA-CBD37F750554}" srcOrd="0" destOrd="0" presId="urn:microsoft.com/office/officeart/2005/8/layout/default"/>
    <dgm:cxn modelId="{5CA3C11D-DD79-4056-ABCE-D6163710241D}" type="presOf" srcId="{9CF306E6-98AE-4A23-8CFE-F17472248067}" destId="{C93B707B-413A-48B2-A6C1-68CF64DDD444}" srcOrd="0" destOrd="0" presId="urn:microsoft.com/office/officeart/2005/8/layout/default"/>
    <dgm:cxn modelId="{52231CA6-BA80-46BB-8FC6-1CA68675E4A1}" srcId="{420B77F5-4BAE-4C2B-BA8C-3CA5CCCCE718}" destId="{CFD721AD-8B07-4821-8FA0-45CDEEEB7B2B}" srcOrd="7" destOrd="0" parTransId="{B7F76C38-6CE4-4857-9127-0FCC1998E89F}" sibTransId="{6159541C-71D7-43A7-BDEE-7D7F3CCB3879}"/>
    <dgm:cxn modelId="{F9E638E0-C144-494F-9DEE-D53AE7ED8C80}" type="presOf" srcId="{ADDFA742-87DB-45AB-84B1-9780EC59DBC9}" destId="{D7BF236D-C4EA-438F-82BD-5B8A17CA1B7F}" srcOrd="0" destOrd="0" presId="urn:microsoft.com/office/officeart/2005/8/layout/default"/>
    <dgm:cxn modelId="{B5932222-4DC8-4D1A-81FF-B704FA102427}" type="presOf" srcId="{69625EE7-F066-4FFC-B2A9-9940B75D992A}" destId="{64D88D68-6249-47D6-88D2-AAC5FAF6419F}" srcOrd="0" destOrd="0" presId="urn:microsoft.com/office/officeart/2005/8/layout/default"/>
    <dgm:cxn modelId="{573CDCDE-CBF5-455F-9ECE-A60AAFB4FCBE}" srcId="{420B77F5-4BAE-4C2B-BA8C-3CA5CCCCE718}" destId="{9CF306E6-98AE-4A23-8CFE-F17472248067}" srcOrd="5" destOrd="0" parTransId="{AC55984E-B790-4E03-9802-735B33F7E746}" sibTransId="{668571A9-F4A9-4F53-BF91-448851135A7E}"/>
    <dgm:cxn modelId="{F72F1A2B-475B-4AFE-9F13-5CEEAF220032}" type="presOf" srcId="{1BF10EB8-8FA1-40C0-9334-26B5A17D540C}" destId="{9A4F2DA7-FA76-4ECF-BE7D-DD758EF7C065}" srcOrd="0" destOrd="0" presId="urn:microsoft.com/office/officeart/2005/8/layout/default"/>
    <dgm:cxn modelId="{5EEEA52B-E90B-4DCB-A0AE-5EDE64E73054}" srcId="{420B77F5-4BAE-4C2B-BA8C-3CA5CCCCE718}" destId="{B813B750-2069-48AC-8BD3-C38918E9A0DB}" srcOrd="6" destOrd="0" parTransId="{FD035E26-0B1C-4A67-A028-D8F134783097}" sibTransId="{D7D5D566-EDEA-44F5-92EA-1C9EC91CDAFB}"/>
    <dgm:cxn modelId="{DC0AE9BE-1058-444A-9733-8065987AFCFE}" type="presOf" srcId="{420B77F5-4BAE-4C2B-BA8C-3CA5CCCCE718}" destId="{B688A564-0C44-47EB-AC49-4A1C79354BFD}" srcOrd="0" destOrd="0" presId="urn:microsoft.com/office/officeart/2005/8/layout/default"/>
    <dgm:cxn modelId="{23CACC99-2C3D-46AF-A5FD-546C96B7AE41}" type="presOf" srcId="{0D971414-D98D-400D-A227-5905CFCFC3B5}" destId="{6CAB3485-C947-4B7C-ABC5-B890356A8765}" srcOrd="0" destOrd="0" presId="urn:microsoft.com/office/officeart/2005/8/layout/default"/>
    <dgm:cxn modelId="{10A8D643-A41A-4867-8B71-7094672AEC1C}" type="presOf" srcId="{D3201F2D-EBAD-4E34-923F-56DB57F96E4E}" destId="{ACCEB21B-4FE0-4DFA-B022-F4A9590A7389}" srcOrd="0" destOrd="0" presId="urn:microsoft.com/office/officeart/2005/8/layout/default"/>
    <dgm:cxn modelId="{11C1A71F-5119-4CFD-9C6B-B3315B0F474B}" srcId="{420B77F5-4BAE-4C2B-BA8C-3CA5CCCCE718}" destId="{ADDFA742-87DB-45AB-84B1-9780EC59DBC9}" srcOrd="1" destOrd="0" parTransId="{C9AF66F4-A46E-44DF-86B3-FAFC7EAE3CD8}" sibTransId="{87143C91-B175-490A-AE12-2BB4D2650356}"/>
    <dgm:cxn modelId="{3949A206-3FFF-41E2-816A-38CF58477C8A}" srcId="{420B77F5-4BAE-4C2B-BA8C-3CA5CCCCE718}" destId="{0D971414-D98D-400D-A227-5905CFCFC3B5}" srcOrd="8" destOrd="0" parTransId="{0674F7B3-5A97-40BB-B15C-4A9FD9092528}" sibTransId="{0DC4BAE9-F13A-4FDF-A927-24AC4D1BA8A8}"/>
    <dgm:cxn modelId="{24FC5D4B-88F8-4DAA-873A-F6ECCAB5F02B}" type="presParOf" srcId="{B688A564-0C44-47EB-AC49-4A1C79354BFD}" destId="{9A4F2DA7-FA76-4ECF-BE7D-DD758EF7C065}" srcOrd="0" destOrd="0" presId="urn:microsoft.com/office/officeart/2005/8/layout/default"/>
    <dgm:cxn modelId="{0EFFC594-334D-4D87-A341-145E8D5E765E}" type="presParOf" srcId="{B688A564-0C44-47EB-AC49-4A1C79354BFD}" destId="{D6ABDD62-FD0E-4930-8EBB-615DA8341142}" srcOrd="1" destOrd="0" presId="urn:microsoft.com/office/officeart/2005/8/layout/default"/>
    <dgm:cxn modelId="{9A7C5F1C-5D14-438E-A665-E5CEBBB75DE1}" type="presParOf" srcId="{B688A564-0C44-47EB-AC49-4A1C79354BFD}" destId="{D7BF236D-C4EA-438F-82BD-5B8A17CA1B7F}" srcOrd="2" destOrd="0" presId="urn:microsoft.com/office/officeart/2005/8/layout/default"/>
    <dgm:cxn modelId="{E73F0FDC-2AA5-453D-AB81-4BB44A8A0939}" type="presParOf" srcId="{B688A564-0C44-47EB-AC49-4A1C79354BFD}" destId="{E233A832-52D2-4F84-9F09-9ABA7EC001D8}" srcOrd="3" destOrd="0" presId="urn:microsoft.com/office/officeart/2005/8/layout/default"/>
    <dgm:cxn modelId="{B137276C-09D1-4DC3-8E10-B60D13F02CDA}" type="presParOf" srcId="{B688A564-0C44-47EB-AC49-4A1C79354BFD}" destId="{64D88D68-6249-47D6-88D2-AAC5FAF6419F}" srcOrd="4" destOrd="0" presId="urn:microsoft.com/office/officeart/2005/8/layout/default"/>
    <dgm:cxn modelId="{4AC3E7FE-81F2-4291-9FD5-7598FE9A045B}" type="presParOf" srcId="{B688A564-0C44-47EB-AC49-4A1C79354BFD}" destId="{B0BF3E35-3B69-4E8B-B731-6BF2B5A3280D}" srcOrd="5" destOrd="0" presId="urn:microsoft.com/office/officeart/2005/8/layout/default"/>
    <dgm:cxn modelId="{486323A0-35D3-47FE-ADD2-5E59A24613BC}" type="presParOf" srcId="{B688A564-0C44-47EB-AC49-4A1C79354BFD}" destId="{B682E08F-B627-4DEF-8F8F-6391A09AED96}" srcOrd="6" destOrd="0" presId="urn:microsoft.com/office/officeart/2005/8/layout/default"/>
    <dgm:cxn modelId="{300B2FD4-8994-4A7A-8D49-FAC48FF53462}" type="presParOf" srcId="{B688A564-0C44-47EB-AC49-4A1C79354BFD}" destId="{E8B22173-4683-4EE9-82BB-75630665DAF3}" srcOrd="7" destOrd="0" presId="urn:microsoft.com/office/officeart/2005/8/layout/default"/>
    <dgm:cxn modelId="{C50A7EC5-DA67-4A5C-9B95-F1C8C3C68579}" type="presParOf" srcId="{B688A564-0C44-47EB-AC49-4A1C79354BFD}" destId="{ACCEB21B-4FE0-4DFA-B022-F4A9590A7389}" srcOrd="8" destOrd="0" presId="urn:microsoft.com/office/officeart/2005/8/layout/default"/>
    <dgm:cxn modelId="{3462FF57-7F30-401D-A573-7AF87E6E9698}" type="presParOf" srcId="{B688A564-0C44-47EB-AC49-4A1C79354BFD}" destId="{3C16039C-6249-4A38-AAE1-DC5597A75F20}" srcOrd="9" destOrd="0" presId="urn:microsoft.com/office/officeart/2005/8/layout/default"/>
    <dgm:cxn modelId="{6A78D29F-5768-438B-A19D-20BE9A9B04F2}" type="presParOf" srcId="{B688A564-0C44-47EB-AC49-4A1C79354BFD}" destId="{C93B707B-413A-48B2-A6C1-68CF64DDD444}" srcOrd="10" destOrd="0" presId="urn:microsoft.com/office/officeart/2005/8/layout/default"/>
    <dgm:cxn modelId="{7DCD041C-C8D1-472B-8F4F-71D3CD9E43C0}" type="presParOf" srcId="{B688A564-0C44-47EB-AC49-4A1C79354BFD}" destId="{D028358E-247C-4E88-B00C-10A1ECC31CC8}" srcOrd="11" destOrd="0" presId="urn:microsoft.com/office/officeart/2005/8/layout/default"/>
    <dgm:cxn modelId="{69772848-89DA-4268-9A4B-8C802C4CB784}" type="presParOf" srcId="{B688A564-0C44-47EB-AC49-4A1C79354BFD}" destId="{AA6D7C8E-C8CD-48EF-97CA-CBD37F750554}" srcOrd="12" destOrd="0" presId="urn:microsoft.com/office/officeart/2005/8/layout/default"/>
    <dgm:cxn modelId="{1818ECEE-65D4-47BA-B85F-D00A053C62A2}" type="presParOf" srcId="{B688A564-0C44-47EB-AC49-4A1C79354BFD}" destId="{1B123FB2-A3DC-4DBC-93C7-E8FD9394E4F4}" srcOrd="13" destOrd="0" presId="urn:microsoft.com/office/officeart/2005/8/layout/default"/>
    <dgm:cxn modelId="{E10F3337-990F-4872-8C3C-B3BEDA8C2A42}" type="presParOf" srcId="{B688A564-0C44-47EB-AC49-4A1C79354BFD}" destId="{67DCAF94-4F80-4A1C-9192-D189DA973E21}" srcOrd="14" destOrd="0" presId="urn:microsoft.com/office/officeart/2005/8/layout/default"/>
    <dgm:cxn modelId="{BCFD8F5B-339F-4007-9DCB-EF62995C0822}" type="presParOf" srcId="{B688A564-0C44-47EB-AC49-4A1C79354BFD}" destId="{1364CF24-CDC5-4352-A55F-D609EF3C9787}" srcOrd="15" destOrd="0" presId="urn:microsoft.com/office/officeart/2005/8/layout/default"/>
    <dgm:cxn modelId="{98CE6AFF-445A-4707-B626-910877A0036C}" type="presParOf" srcId="{B688A564-0C44-47EB-AC49-4A1C79354BFD}" destId="{6CAB3485-C947-4B7C-ABC5-B890356A8765}" srcOrd="1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A4F2DA7-FA76-4ECF-BE7D-DD758EF7C065}">
      <dsp:nvSpPr>
        <dsp:cNvPr id="0" name=""/>
        <dsp:cNvSpPr/>
      </dsp:nvSpPr>
      <dsp:spPr>
        <a:xfrm>
          <a:off x="385838" y="3510"/>
          <a:ext cx="2028489" cy="1217093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rgbClr val="FF0000"/>
              </a:solidFill>
            </a:rPr>
            <a:t>Заголовок слайду</a:t>
          </a:r>
          <a:endParaRPr lang="ru-RU" sz="2400" b="1" kern="1200" dirty="0">
            <a:solidFill>
              <a:srgbClr val="FF0000"/>
            </a:solidFill>
          </a:endParaRPr>
        </a:p>
      </dsp:txBody>
      <dsp:txXfrm>
        <a:off x="385838" y="3510"/>
        <a:ext cx="2028489" cy="1217093"/>
      </dsp:txXfrm>
    </dsp:sp>
    <dsp:sp modelId="{D7BF236D-C4EA-438F-82BD-5B8A17CA1B7F}">
      <dsp:nvSpPr>
        <dsp:cNvPr id="0" name=""/>
        <dsp:cNvSpPr/>
      </dsp:nvSpPr>
      <dsp:spPr>
        <a:xfrm>
          <a:off x="2617176" y="3510"/>
          <a:ext cx="2028489" cy="1217093"/>
        </a:xfrm>
        <a:prstGeom prst="rect">
          <a:avLst/>
        </a:prstGeom>
        <a:gradFill rotWithShape="0">
          <a:gsLst>
            <a:gs pos="0">
              <a:schemeClr val="accent5">
                <a:hueOff val="-1241735"/>
                <a:satOff val="4976"/>
                <a:lumOff val="1078"/>
                <a:alphaOff val="0"/>
                <a:shade val="51000"/>
                <a:satMod val="130000"/>
              </a:schemeClr>
            </a:gs>
            <a:gs pos="80000">
              <a:schemeClr val="accent5">
                <a:hueOff val="-1241735"/>
                <a:satOff val="4976"/>
                <a:lumOff val="1078"/>
                <a:alphaOff val="0"/>
                <a:shade val="93000"/>
                <a:satMod val="130000"/>
              </a:schemeClr>
            </a:gs>
            <a:gs pos="100000">
              <a:schemeClr val="accent5">
                <a:hueOff val="-1241735"/>
                <a:satOff val="4976"/>
                <a:lumOff val="107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rgbClr val="FF0000"/>
              </a:solidFill>
            </a:rPr>
            <a:t>Кнопка </a:t>
          </a:r>
          <a:r>
            <a:rPr lang="en-US" sz="2400" b="1" kern="1200" dirty="0" smtClean="0">
              <a:solidFill>
                <a:srgbClr val="FF0000"/>
              </a:solidFill>
            </a:rPr>
            <a:t>Office</a:t>
          </a:r>
          <a:endParaRPr lang="ru-RU" sz="2400" b="1" kern="1200" dirty="0">
            <a:solidFill>
              <a:srgbClr val="FF0000"/>
            </a:solidFill>
          </a:endParaRPr>
        </a:p>
      </dsp:txBody>
      <dsp:txXfrm>
        <a:off x="2617176" y="3510"/>
        <a:ext cx="2028489" cy="1217093"/>
      </dsp:txXfrm>
    </dsp:sp>
    <dsp:sp modelId="{64D88D68-6249-47D6-88D2-AAC5FAF6419F}">
      <dsp:nvSpPr>
        <dsp:cNvPr id="0" name=""/>
        <dsp:cNvSpPr/>
      </dsp:nvSpPr>
      <dsp:spPr>
        <a:xfrm>
          <a:off x="4857784" y="5"/>
          <a:ext cx="2028489" cy="1217093"/>
        </a:xfrm>
        <a:prstGeom prst="rect">
          <a:avLst/>
        </a:prstGeom>
        <a:gradFill rotWithShape="0">
          <a:gsLst>
            <a:gs pos="0">
              <a:schemeClr val="accent5">
                <a:hueOff val="-2483469"/>
                <a:satOff val="9953"/>
                <a:lumOff val="2157"/>
                <a:alphaOff val="0"/>
                <a:shade val="51000"/>
                <a:satMod val="130000"/>
              </a:schemeClr>
            </a:gs>
            <a:gs pos="80000">
              <a:schemeClr val="accent5">
                <a:hueOff val="-2483469"/>
                <a:satOff val="9953"/>
                <a:lumOff val="2157"/>
                <a:alphaOff val="0"/>
                <a:shade val="93000"/>
                <a:satMod val="130000"/>
              </a:schemeClr>
            </a:gs>
            <a:gs pos="100000">
              <a:schemeClr val="accent5">
                <a:hueOff val="-2483469"/>
                <a:satOff val="9953"/>
                <a:lumOff val="215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rgbClr val="FF0000"/>
              </a:solidFill>
            </a:rPr>
            <a:t>Рядок заголовку</a:t>
          </a:r>
          <a:endParaRPr lang="ru-RU" sz="2400" b="1" kern="1200" dirty="0">
            <a:solidFill>
              <a:srgbClr val="FF0000"/>
            </a:solidFill>
          </a:endParaRPr>
        </a:p>
      </dsp:txBody>
      <dsp:txXfrm>
        <a:off x="4857784" y="5"/>
        <a:ext cx="2028489" cy="1217093"/>
      </dsp:txXfrm>
    </dsp:sp>
    <dsp:sp modelId="{B682E08F-B627-4DEF-8F8F-6391A09AED96}">
      <dsp:nvSpPr>
        <dsp:cNvPr id="0" name=""/>
        <dsp:cNvSpPr/>
      </dsp:nvSpPr>
      <dsp:spPr>
        <a:xfrm>
          <a:off x="385838" y="1423453"/>
          <a:ext cx="2028489" cy="1217093"/>
        </a:xfrm>
        <a:prstGeom prst="rect">
          <a:avLst/>
        </a:prstGeom>
        <a:gradFill rotWithShape="0">
          <a:gsLst>
            <a:gs pos="0">
              <a:schemeClr val="accent5">
                <a:hueOff val="-3725204"/>
                <a:satOff val="14929"/>
                <a:lumOff val="3235"/>
                <a:alphaOff val="0"/>
                <a:shade val="51000"/>
                <a:satMod val="130000"/>
              </a:schemeClr>
            </a:gs>
            <a:gs pos="80000">
              <a:schemeClr val="accent5">
                <a:hueOff val="-3725204"/>
                <a:satOff val="14929"/>
                <a:lumOff val="3235"/>
                <a:alphaOff val="0"/>
                <a:shade val="93000"/>
                <a:satMod val="130000"/>
              </a:schemeClr>
            </a:gs>
            <a:gs pos="100000">
              <a:schemeClr val="accent5">
                <a:hueOff val="-3725204"/>
                <a:satOff val="14929"/>
                <a:lumOff val="323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rgbClr val="FF0000"/>
              </a:solidFill>
            </a:rPr>
            <a:t>Підзаголовок слайду</a:t>
          </a:r>
          <a:endParaRPr lang="ru-RU" sz="2400" b="1" kern="1200" dirty="0">
            <a:solidFill>
              <a:srgbClr val="FF0000"/>
            </a:solidFill>
          </a:endParaRPr>
        </a:p>
      </dsp:txBody>
      <dsp:txXfrm>
        <a:off x="385838" y="1423453"/>
        <a:ext cx="2028489" cy="1217093"/>
      </dsp:txXfrm>
    </dsp:sp>
    <dsp:sp modelId="{ACCEB21B-4FE0-4DFA-B022-F4A9590A7389}">
      <dsp:nvSpPr>
        <dsp:cNvPr id="0" name=""/>
        <dsp:cNvSpPr/>
      </dsp:nvSpPr>
      <dsp:spPr>
        <a:xfrm>
          <a:off x="2617176" y="1423453"/>
          <a:ext cx="2028489" cy="1217093"/>
        </a:xfrm>
        <a:prstGeom prst="rect">
          <a:avLst/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rgbClr val="FF0000"/>
              </a:solidFill>
            </a:rPr>
            <a:t>Змінити макет слайду</a:t>
          </a:r>
          <a:endParaRPr lang="ru-RU" sz="2400" b="1" kern="1200" dirty="0">
            <a:solidFill>
              <a:srgbClr val="FF0000"/>
            </a:solidFill>
          </a:endParaRPr>
        </a:p>
      </dsp:txBody>
      <dsp:txXfrm>
        <a:off x="2617176" y="1423453"/>
        <a:ext cx="2028489" cy="1217093"/>
      </dsp:txXfrm>
    </dsp:sp>
    <dsp:sp modelId="{C93B707B-413A-48B2-A6C1-68CF64DDD444}">
      <dsp:nvSpPr>
        <dsp:cNvPr id="0" name=""/>
        <dsp:cNvSpPr/>
      </dsp:nvSpPr>
      <dsp:spPr>
        <a:xfrm>
          <a:off x="4848514" y="1423453"/>
          <a:ext cx="2028489" cy="1217093"/>
        </a:xfrm>
        <a:prstGeom prst="rect">
          <a:avLst/>
        </a:prstGeom>
        <a:gradFill rotWithShape="0">
          <a:gsLst>
            <a:gs pos="0">
              <a:schemeClr val="accent5">
                <a:hueOff val="-6208672"/>
                <a:satOff val="24882"/>
                <a:lumOff val="5392"/>
                <a:alphaOff val="0"/>
                <a:shade val="51000"/>
                <a:satMod val="130000"/>
              </a:schemeClr>
            </a:gs>
            <a:gs pos="80000">
              <a:schemeClr val="accent5">
                <a:hueOff val="-6208672"/>
                <a:satOff val="24882"/>
                <a:lumOff val="5392"/>
                <a:alphaOff val="0"/>
                <a:shade val="93000"/>
                <a:satMod val="130000"/>
              </a:schemeClr>
            </a:gs>
            <a:gs pos="100000">
              <a:schemeClr val="accent5">
                <a:hueOff val="-6208672"/>
                <a:satOff val="24882"/>
                <a:lumOff val="539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rgbClr val="FF0000"/>
              </a:solidFill>
            </a:rPr>
            <a:t>Масштаб</a:t>
          </a:r>
          <a:endParaRPr lang="ru-RU" sz="2400" b="1" kern="1200" dirty="0">
            <a:solidFill>
              <a:srgbClr val="FF0000"/>
            </a:solidFill>
          </a:endParaRPr>
        </a:p>
      </dsp:txBody>
      <dsp:txXfrm>
        <a:off x="4848514" y="1423453"/>
        <a:ext cx="2028489" cy="1217093"/>
      </dsp:txXfrm>
    </dsp:sp>
    <dsp:sp modelId="{AA6D7C8E-C8CD-48EF-97CA-CBD37F750554}">
      <dsp:nvSpPr>
        <dsp:cNvPr id="0" name=""/>
        <dsp:cNvSpPr/>
      </dsp:nvSpPr>
      <dsp:spPr>
        <a:xfrm>
          <a:off x="385838" y="2843395"/>
          <a:ext cx="2028489" cy="1217093"/>
        </a:xfrm>
        <a:prstGeom prst="rect">
          <a:avLst/>
        </a:prstGeom>
        <a:gradFill rotWithShape="0">
          <a:gsLst>
            <a:gs pos="0">
              <a:schemeClr val="accent5">
                <a:hueOff val="-7450407"/>
                <a:satOff val="29858"/>
                <a:lumOff val="6471"/>
                <a:alphaOff val="0"/>
                <a:shade val="51000"/>
                <a:satMod val="130000"/>
              </a:schemeClr>
            </a:gs>
            <a:gs pos="80000">
              <a:schemeClr val="accent5">
                <a:hueOff val="-7450407"/>
                <a:satOff val="29858"/>
                <a:lumOff val="6471"/>
                <a:alphaOff val="0"/>
                <a:shade val="93000"/>
                <a:satMod val="130000"/>
              </a:schemeClr>
            </a:gs>
            <a:gs pos="100000">
              <a:schemeClr val="accent5">
                <a:hueOff val="-7450407"/>
                <a:satOff val="29858"/>
                <a:lumOff val="647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rgbClr val="FF0000"/>
              </a:solidFill>
            </a:rPr>
            <a:t>Активний слайд</a:t>
          </a:r>
          <a:endParaRPr lang="ru-RU" sz="2400" b="1" kern="1200" dirty="0">
            <a:solidFill>
              <a:srgbClr val="FF0000"/>
            </a:solidFill>
          </a:endParaRPr>
        </a:p>
      </dsp:txBody>
      <dsp:txXfrm>
        <a:off x="385838" y="2843395"/>
        <a:ext cx="2028489" cy="1217093"/>
      </dsp:txXfrm>
    </dsp:sp>
    <dsp:sp modelId="{67DCAF94-4F80-4A1C-9192-D189DA973E21}">
      <dsp:nvSpPr>
        <dsp:cNvPr id="0" name=""/>
        <dsp:cNvSpPr/>
      </dsp:nvSpPr>
      <dsp:spPr>
        <a:xfrm>
          <a:off x="2617176" y="2843395"/>
          <a:ext cx="2028489" cy="1217093"/>
        </a:xfrm>
        <a:prstGeom prst="rect">
          <a:avLst/>
        </a:prstGeom>
        <a:gradFill rotWithShape="0">
          <a:gsLst>
            <a:gs pos="0">
              <a:schemeClr val="accent5">
                <a:hueOff val="-8692142"/>
                <a:satOff val="34835"/>
                <a:lumOff val="7549"/>
                <a:alphaOff val="0"/>
                <a:shade val="51000"/>
                <a:satMod val="130000"/>
              </a:schemeClr>
            </a:gs>
            <a:gs pos="80000">
              <a:schemeClr val="accent5">
                <a:hueOff val="-8692142"/>
                <a:satOff val="34835"/>
                <a:lumOff val="7549"/>
                <a:alphaOff val="0"/>
                <a:shade val="93000"/>
                <a:satMod val="130000"/>
              </a:schemeClr>
            </a:gs>
            <a:gs pos="100000">
              <a:schemeClr val="accent5">
                <a:hueOff val="-8692142"/>
                <a:satOff val="34835"/>
                <a:lumOff val="754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rgbClr val="FF0000"/>
              </a:solidFill>
            </a:rPr>
            <a:t>Додати новий слайд</a:t>
          </a:r>
          <a:endParaRPr lang="ru-RU" sz="2400" b="1" kern="1200" dirty="0">
            <a:solidFill>
              <a:srgbClr val="FF0000"/>
            </a:solidFill>
          </a:endParaRPr>
        </a:p>
      </dsp:txBody>
      <dsp:txXfrm>
        <a:off x="2617176" y="2843395"/>
        <a:ext cx="2028489" cy="1217093"/>
      </dsp:txXfrm>
    </dsp:sp>
    <dsp:sp modelId="{6CAB3485-C947-4B7C-ABC5-B890356A8765}">
      <dsp:nvSpPr>
        <dsp:cNvPr id="0" name=""/>
        <dsp:cNvSpPr/>
      </dsp:nvSpPr>
      <dsp:spPr>
        <a:xfrm>
          <a:off x="4848514" y="2843395"/>
          <a:ext cx="2028489" cy="1217093"/>
        </a:xfrm>
        <a:prstGeom prst="rect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smtClean="0">
              <a:solidFill>
                <a:srgbClr val="FF0000"/>
              </a:solidFill>
            </a:rPr>
            <a:t>Ескіз слайду</a:t>
          </a:r>
          <a:endParaRPr lang="ru-RU" sz="2400" b="1" kern="1200" dirty="0">
            <a:solidFill>
              <a:srgbClr val="FF0000"/>
            </a:solidFill>
          </a:endParaRPr>
        </a:p>
      </dsp:txBody>
      <dsp:txXfrm>
        <a:off x="4848514" y="2843395"/>
        <a:ext cx="2028489" cy="12170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0D7575-271A-4D2D-841A-70231D133DAA}" type="datetimeFigureOut">
              <a:rPr lang="ru-RU" smtClean="0"/>
              <a:pPr/>
              <a:t>03.12.2017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6511C3-55AB-4C60-830A-7D4D6D9FD9F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75009-7488-402C-A477-9F7B3239F0CC}" type="datetime1">
              <a:rPr lang="ru-RU" smtClean="0"/>
              <a:pPr/>
              <a:t>03.12.2017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267B4-FEF8-4AF4-B40B-38EA9C3542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655791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AC336-6723-4242-9C4A-6EB1F5A139B1}" type="datetime1">
              <a:rPr lang="ru-RU" smtClean="0"/>
              <a:pPr/>
              <a:t>03.12.2017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267B4-FEF8-4AF4-B40B-38EA9C3542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053560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512BA-9ABF-49DC-95F2-67ED63290709}" type="datetime1">
              <a:rPr lang="ru-RU" smtClean="0"/>
              <a:pPr/>
              <a:t>03.12.2017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267B4-FEF8-4AF4-B40B-38EA9C3542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272850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D2610-55B9-49D3-9261-B3EE90742319}" type="datetime1">
              <a:rPr lang="ru-RU" smtClean="0"/>
              <a:pPr/>
              <a:t>03.12.2017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267B4-FEF8-4AF4-B40B-38EA9C3542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803838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8EA96-32D6-44AD-AAF5-530599C82F97}" type="datetime1">
              <a:rPr lang="ru-RU" smtClean="0"/>
              <a:pPr/>
              <a:t>03.12.2017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267B4-FEF8-4AF4-B40B-38EA9C3542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236908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41279-BC66-49C2-A98B-E3D1EB2BF787}" type="datetime1">
              <a:rPr lang="ru-RU" smtClean="0"/>
              <a:pPr/>
              <a:t>03.12.2017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267B4-FEF8-4AF4-B40B-38EA9C3542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79664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BA0D8-93C6-43AA-ADC1-62F4950B741E}" type="datetime1">
              <a:rPr lang="ru-RU" smtClean="0"/>
              <a:pPr/>
              <a:t>03.12.2017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267B4-FEF8-4AF4-B40B-38EA9C3542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623790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FB303-7134-4A99-8D2C-59924E8CA470}" type="datetime1">
              <a:rPr lang="ru-RU" smtClean="0"/>
              <a:pPr/>
              <a:t>03.12.2017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267B4-FEF8-4AF4-B40B-38EA9C3542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811990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ADA7E-9911-4FDC-B03C-961093DB6782}" type="datetime1">
              <a:rPr lang="ru-RU" smtClean="0"/>
              <a:pPr/>
              <a:t>03.12.2017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267B4-FEF8-4AF4-B40B-38EA9C3542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52493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E2BBA-BA91-4F1B-BD3D-28E4221EB665}" type="datetime1">
              <a:rPr lang="ru-RU" smtClean="0"/>
              <a:pPr/>
              <a:t>03.12.2017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267B4-FEF8-4AF4-B40B-38EA9C3542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889326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7E326-3B09-48F1-8D9C-E75A1825E804}" type="datetime1">
              <a:rPr lang="ru-RU" smtClean="0"/>
              <a:pPr/>
              <a:t>03.12.2017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267B4-FEF8-4AF4-B40B-38EA9C3542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717163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BBAA58-9BD2-44E4-ABCA-7A2B68D237E0}" type="datetime1">
              <a:rPr lang="ru-RU" smtClean="0"/>
              <a:pPr/>
              <a:t>03.12.2017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5267B4-FEF8-4AF4-B40B-38EA9C3542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6653204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2017-2018\&#1086;&#1090;&#1082;%20&#1091;&#1088;&#1086;&#1082;%202017\&#1084;&#1072;&#1090;&#1077;&#1088;&#1080;&#1072;&#1083;&#1099;%20&#1085;&#1072;%20&#1086;&#1090;&#1082;&#1088;&#1099;&#1090;&#1099;&#1081;%20&#1091;&#1088;&#1086;&#1082;\chernyy-bumer-na-tatarskom-kara-bumer%20(mp3cut.net).mp3" TargetMode="Externa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340768"/>
            <a:ext cx="9143999" cy="3888432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bg2">
                  <a:lumMod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1" y="500042"/>
            <a:ext cx="9143999" cy="423664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bg2">
                  <a:lumMod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071670" y="285728"/>
            <a:ext cx="5786478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6000" b="1" cap="none" spc="0" dirty="0" err="1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</a:t>
            </a:r>
            <a:r>
              <a:rPr lang="ru-RU" sz="60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важними</a:t>
            </a:r>
            <a:endParaRPr lang="ru-RU" sz="6000" b="1" cap="none" spc="0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uk-UA" sz="60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</a:t>
            </a:r>
            <a:r>
              <a:rPr lang="uk-UA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таранними</a:t>
            </a:r>
          </a:p>
          <a:p>
            <a:r>
              <a:rPr lang="uk-UA" sz="6000" b="1" cap="none" spc="0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</a:t>
            </a:r>
            <a:r>
              <a:rPr lang="uk-UA" sz="6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рацьовитими</a:t>
            </a:r>
          </a:p>
          <a:p>
            <a:r>
              <a:rPr lang="uk-UA" sz="60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І</a:t>
            </a:r>
            <a:r>
              <a:rPr lang="uk-UA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ніціативними</a:t>
            </a:r>
          </a:p>
          <a:p>
            <a:r>
              <a:rPr lang="uk-UA" sz="6000" b="1" cap="none" spc="0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Х</a:t>
            </a:r>
            <a:r>
              <a:rPr lang="uk-UA" sz="6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оробрими</a:t>
            </a:r>
            <a:endParaRPr lang="ru-RU" sz="6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267B4-FEF8-4AF4-B40B-38EA9C35428F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17019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259632" y="1340768"/>
            <a:ext cx="7884367" cy="4752528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bg2">
                  <a:lumMod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250662" y="304892"/>
            <a:ext cx="7884367" cy="423664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bg2">
                  <a:lumMod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8429684" cy="685800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2071670" y="500042"/>
            <a:ext cx="757239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3. 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Процес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ремонту 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крісла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йде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за 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графіком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71604" y="2071678"/>
            <a:ext cx="757239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4. Добре жимолость 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розрослася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 саду.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928794" y="3571876"/>
            <a:ext cx="785818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5. 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Родовід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ЕОМ в 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Україні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розпочався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електро-обчислюваної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машини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«МЕСМ»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500826" y="500042"/>
            <a:ext cx="785814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1000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</a:t>
            </a:r>
            <a:r>
              <a:rPr lang="ru-RU" sz="4000" dirty="0" err="1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сла</a:t>
            </a:r>
            <a:r>
              <a:rPr lang="ru-RU" sz="1000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</a:t>
            </a:r>
            <a:r>
              <a:rPr lang="ru-RU" sz="4000" dirty="0" err="1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йд</a:t>
            </a:r>
            <a:endParaRPr lang="ru-RU" sz="4000" dirty="0">
              <a:ln w="18415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928926" y="2071678"/>
            <a:ext cx="757239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000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 жим</a:t>
            </a:r>
            <a:endParaRPr lang="ru-RU" sz="4000" dirty="0">
              <a:ln w="18415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500430" y="3571876"/>
            <a:ext cx="78581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000" dirty="0" err="1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від</a:t>
            </a:r>
            <a:r>
              <a:rPr lang="ru-RU" sz="4000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ЕО</a:t>
            </a:r>
            <a:endParaRPr lang="ru-RU" sz="4000" dirty="0">
              <a:ln w="18415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267B4-FEF8-4AF4-B40B-38EA9C35428F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13325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5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259632" y="1340768"/>
            <a:ext cx="7884367" cy="4752528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bg2">
                  <a:lumMod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250662" y="304892"/>
            <a:ext cx="7884367" cy="423664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bg2">
                  <a:lumMod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6" name="Picture 2" descr="M:\КОНКУРСЫ 2014-2015\КОНКУРС ШАБЛОНОВ ПРЕЗЕНТАЦИЙ\0_831d2_e5e750b1_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876256" y="4769864"/>
            <a:ext cx="1979430" cy="18857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3000364" y="285728"/>
            <a:ext cx="515924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Вправа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</a:t>
            </a:r>
            <a:r>
              <a:rPr lang="ru-RU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Доміно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»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929058" y="1071546"/>
            <a:ext cx="2670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Згадуємо вікно програми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 b="3636"/>
          <a:stretch>
            <a:fillRect/>
          </a:stretch>
        </p:blipFill>
        <p:spPr bwMode="auto">
          <a:xfrm>
            <a:off x="2214546" y="1500174"/>
            <a:ext cx="5812066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267B4-FEF8-4AF4-B40B-38EA9C35428F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61453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259632" y="1340768"/>
            <a:ext cx="7884367" cy="4752528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bg2">
                  <a:lumMod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250662" y="304892"/>
            <a:ext cx="7884367" cy="423664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bg2">
                  <a:lumMod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6" name="Picture 2" descr="M:\КОНКУРСЫ 2014-2015\КОНКУРС ШАБЛОНОВ ПРЕЗЕНТАЦИЙ\0_831d2_e5e750b1_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876256" y="4769864"/>
            <a:ext cx="1979430" cy="18857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 l="18750" t="17500" r="18750" b="10000"/>
          <a:stretch>
            <a:fillRect/>
          </a:stretch>
        </p:blipFill>
        <p:spPr bwMode="auto">
          <a:xfrm>
            <a:off x="0" y="0"/>
            <a:ext cx="90652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267B4-FEF8-4AF4-B40B-38EA9C35428F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61453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259632" y="1340768"/>
            <a:ext cx="7884367" cy="4752528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bg2">
                  <a:lumMod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250662" y="304892"/>
            <a:ext cx="7884367" cy="423664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bg2">
                  <a:lumMod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6" name="Picture 2" descr="M:\КОНКУРСЫ 2014-2015\КОНКУРС ШАБЛОНОВ ПРЕЗЕНТАЦИЙ\0_831d2_e5e750b1_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876256" y="4769864"/>
            <a:ext cx="1979430" cy="18857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Схема 7"/>
          <p:cNvGraphicFramePr/>
          <p:nvPr/>
        </p:nvGraphicFramePr>
        <p:xfrm>
          <a:off x="1571604" y="1142984"/>
          <a:ext cx="726284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pSp>
        <p:nvGrpSpPr>
          <p:cNvPr id="9" name="Группа 8"/>
          <p:cNvGrpSpPr/>
          <p:nvPr/>
        </p:nvGrpSpPr>
        <p:grpSpPr>
          <a:xfrm>
            <a:off x="1928794" y="1142984"/>
            <a:ext cx="2028489" cy="1217093"/>
            <a:chOff x="385838" y="3510"/>
            <a:chExt cx="2028489" cy="1217093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0" name="Прямоугольник 9"/>
            <p:cNvSpPr/>
            <p:nvPr/>
          </p:nvSpPr>
          <p:spPr>
            <a:xfrm>
              <a:off x="385838" y="3510"/>
              <a:ext cx="2028489" cy="1217093"/>
            </a:xfrm>
            <a:prstGeom prst="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Прямоугольник 10"/>
            <p:cNvSpPr/>
            <p:nvPr/>
          </p:nvSpPr>
          <p:spPr>
            <a:xfrm>
              <a:off x="385838" y="3510"/>
              <a:ext cx="2028489" cy="121709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51460" tIns="251460" rIns="251460" bIns="251460" numCol="1" spcCol="1270" anchor="ctr" anchorCtr="0">
              <a:noAutofit/>
            </a:bodyPr>
            <a:lstStyle/>
            <a:p>
              <a:pPr lvl="0" algn="ctr" defTabSz="2933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6600" b="1" kern="1200" dirty="0" smtClean="0">
                  <a:solidFill>
                    <a:srgbClr val="FF0000"/>
                  </a:solidFill>
                </a:rPr>
                <a:t>2</a:t>
              </a:r>
              <a:endParaRPr lang="ru-RU" sz="8000" b="1" kern="12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4214810" y="1142984"/>
            <a:ext cx="2028489" cy="1217093"/>
            <a:chOff x="2731400" y="0"/>
            <a:chExt cx="2028489" cy="1217093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34" name="Прямоугольник 33"/>
            <p:cNvSpPr/>
            <p:nvPr/>
          </p:nvSpPr>
          <p:spPr>
            <a:xfrm>
              <a:off x="2731400" y="0"/>
              <a:ext cx="2028489" cy="1217093"/>
            </a:xfrm>
            <a:prstGeom prst="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-1241735"/>
                <a:satOff val="4976"/>
                <a:lumOff val="1078"/>
                <a:alphaOff val="0"/>
              </a:schemeClr>
            </a:fillRef>
            <a:effectRef idx="2">
              <a:schemeClr val="accent5">
                <a:hueOff val="-1241735"/>
                <a:satOff val="4976"/>
                <a:lumOff val="1078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5" name="Прямоугольник 34"/>
            <p:cNvSpPr/>
            <p:nvPr/>
          </p:nvSpPr>
          <p:spPr>
            <a:xfrm>
              <a:off x="2731400" y="0"/>
              <a:ext cx="2028489" cy="121709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4800" tIns="304800" rIns="304800" bIns="304800" numCol="1" spcCol="1270" anchor="ctr" anchorCtr="0">
              <a:noAutofit/>
            </a:bodyPr>
            <a:lstStyle/>
            <a:p>
              <a:pPr lvl="0" algn="ctr" defTabSz="3556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8000" b="1" kern="1200" dirty="0" smtClean="0">
                  <a:solidFill>
                    <a:srgbClr val="FF0000"/>
                  </a:solidFill>
                </a:rPr>
                <a:t>5</a:t>
              </a:r>
              <a:endParaRPr lang="ru-RU" sz="8000" b="1" kern="12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6455418" y="1142984"/>
            <a:ext cx="2028489" cy="1217093"/>
            <a:chOff x="4972008" y="0"/>
            <a:chExt cx="2028489" cy="1217093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32" name="Прямоугольник 31"/>
            <p:cNvSpPr/>
            <p:nvPr/>
          </p:nvSpPr>
          <p:spPr>
            <a:xfrm>
              <a:off x="4972008" y="0"/>
              <a:ext cx="2028489" cy="1217093"/>
            </a:xfrm>
            <a:prstGeom prst="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-2483469"/>
                <a:satOff val="9953"/>
                <a:lumOff val="2157"/>
                <a:alphaOff val="0"/>
              </a:schemeClr>
            </a:fillRef>
            <a:effectRef idx="2">
              <a:schemeClr val="accent5">
                <a:hueOff val="-2483469"/>
                <a:satOff val="9953"/>
                <a:lumOff val="2157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3" name="Прямоугольник 32"/>
            <p:cNvSpPr/>
            <p:nvPr/>
          </p:nvSpPr>
          <p:spPr>
            <a:xfrm>
              <a:off x="4972008" y="0"/>
              <a:ext cx="2028489" cy="121709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4800" tIns="304800" rIns="304800" bIns="304800" numCol="1" spcCol="1270" anchor="ctr" anchorCtr="0">
              <a:noAutofit/>
            </a:bodyPr>
            <a:lstStyle/>
            <a:p>
              <a:pPr lvl="0" algn="ctr" defTabSz="3556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8000" b="1" kern="1200" dirty="0" smtClean="0">
                  <a:solidFill>
                    <a:srgbClr val="FF0000"/>
                  </a:solidFill>
                </a:rPr>
                <a:t>8</a:t>
              </a:r>
              <a:endParaRPr lang="ru-RU" sz="8000" b="1" kern="12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2000232" y="2571744"/>
            <a:ext cx="2028489" cy="1217093"/>
            <a:chOff x="500062" y="1366140"/>
            <a:chExt cx="2028489" cy="1217093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30" name="Прямоугольник 29"/>
            <p:cNvSpPr/>
            <p:nvPr/>
          </p:nvSpPr>
          <p:spPr>
            <a:xfrm>
              <a:off x="500062" y="1366140"/>
              <a:ext cx="2028489" cy="1217093"/>
            </a:xfrm>
            <a:prstGeom prst="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-3725204"/>
                <a:satOff val="14929"/>
                <a:lumOff val="3235"/>
                <a:alphaOff val="0"/>
              </a:schemeClr>
            </a:fillRef>
            <a:effectRef idx="2">
              <a:schemeClr val="accent5">
                <a:hueOff val="-3725204"/>
                <a:satOff val="14929"/>
                <a:lumOff val="323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Прямоугольник 30"/>
            <p:cNvSpPr/>
            <p:nvPr/>
          </p:nvSpPr>
          <p:spPr>
            <a:xfrm>
              <a:off x="500062" y="1366140"/>
              <a:ext cx="2028489" cy="121709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4800" tIns="304800" rIns="304800" bIns="304800" numCol="1" spcCol="1270" anchor="ctr" anchorCtr="0">
              <a:noAutofit/>
            </a:bodyPr>
            <a:lstStyle/>
            <a:p>
              <a:pPr lvl="0" algn="ctr" defTabSz="3556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8000" b="1" kern="1200" dirty="0" smtClean="0">
                  <a:solidFill>
                    <a:srgbClr val="FF0000"/>
                  </a:solidFill>
                </a:rPr>
                <a:t>3</a:t>
              </a:r>
              <a:endParaRPr lang="ru-RU" sz="8000" b="1" kern="12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4214810" y="2571744"/>
            <a:ext cx="2028489" cy="1217093"/>
            <a:chOff x="2731400" y="1366140"/>
            <a:chExt cx="2028489" cy="1217093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28" name="Прямоугольник 27"/>
            <p:cNvSpPr/>
            <p:nvPr/>
          </p:nvSpPr>
          <p:spPr>
            <a:xfrm>
              <a:off x="2731400" y="1366140"/>
              <a:ext cx="2028489" cy="1217093"/>
            </a:xfrm>
            <a:prstGeom prst="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-4966938"/>
                <a:satOff val="19906"/>
                <a:lumOff val="4314"/>
                <a:alphaOff val="0"/>
              </a:schemeClr>
            </a:fillRef>
            <a:effectRef idx="2">
              <a:schemeClr val="accent5">
                <a:hueOff val="-4966938"/>
                <a:satOff val="19906"/>
                <a:lumOff val="4314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Прямоугольник 28"/>
            <p:cNvSpPr/>
            <p:nvPr/>
          </p:nvSpPr>
          <p:spPr>
            <a:xfrm>
              <a:off x="2731400" y="1366140"/>
              <a:ext cx="2028489" cy="121709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4800" tIns="304800" rIns="304800" bIns="304800" numCol="1" spcCol="1270" anchor="ctr" anchorCtr="0">
              <a:noAutofit/>
            </a:bodyPr>
            <a:lstStyle/>
            <a:p>
              <a:pPr lvl="0" algn="ctr" defTabSz="3556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8000" b="1" kern="1200" dirty="0" smtClean="0">
                  <a:solidFill>
                    <a:srgbClr val="FF0000"/>
                  </a:solidFill>
                </a:rPr>
                <a:t>7</a:t>
              </a:r>
              <a:endParaRPr lang="ru-RU" sz="8000" b="1" kern="12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6429388" y="2571744"/>
            <a:ext cx="2028489" cy="1217093"/>
            <a:chOff x="4962738" y="1366140"/>
            <a:chExt cx="2028489" cy="1217093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26" name="Прямоугольник 25"/>
            <p:cNvSpPr/>
            <p:nvPr/>
          </p:nvSpPr>
          <p:spPr>
            <a:xfrm>
              <a:off x="4962738" y="1366140"/>
              <a:ext cx="2028489" cy="1217093"/>
            </a:xfrm>
            <a:prstGeom prst="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-6208672"/>
                <a:satOff val="24882"/>
                <a:lumOff val="5392"/>
                <a:alphaOff val="0"/>
              </a:schemeClr>
            </a:fillRef>
            <a:effectRef idx="2">
              <a:schemeClr val="accent5">
                <a:hueOff val="-6208672"/>
                <a:satOff val="24882"/>
                <a:lumOff val="5392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Прямоугольник 26"/>
            <p:cNvSpPr/>
            <p:nvPr/>
          </p:nvSpPr>
          <p:spPr>
            <a:xfrm>
              <a:off x="4962738" y="1366140"/>
              <a:ext cx="2028489" cy="121709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4800" tIns="304800" rIns="304800" bIns="304800" numCol="1" spcCol="1270" anchor="ctr" anchorCtr="0">
              <a:noAutofit/>
            </a:bodyPr>
            <a:lstStyle/>
            <a:p>
              <a:pPr lvl="0" algn="ctr" defTabSz="3556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8000" b="1" kern="1200" dirty="0" smtClean="0">
                  <a:solidFill>
                    <a:srgbClr val="FF0000"/>
                  </a:solidFill>
                </a:rPr>
                <a:t>4</a:t>
              </a:r>
              <a:endParaRPr lang="ru-RU" sz="8000" b="1" kern="12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2000232" y="4000504"/>
            <a:ext cx="2028489" cy="1217093"/>
            <a:chOff x="500062" y="2786082"/>
            <a:chExt cx="2028489" cy="1217093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24" name="Прямоугольник 23"/>
            <p:cNvSpPr/>
            <p:nvPr/>
          </p:nvSpPr>
          <p:spPr>
            <a:xfrm>
              <a:off x="500062" y="2786082"/>
              <a:ext cx="2028489" cy="1217093"/>
            </a:xfrm>
            <a:prstGeom prst="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-7450407"/>
                <a:satOff val="29858"/>
                <a:lumOff val="6471"/>
                <a:alphaOff val="0"/>
              </a:schemeClr>
            </a:fillRef>
            <a:effectRef idx="2">
              <a:schemeClr val="accent5">
                <a:hueOff val="-7450407"/>
                <a:satOff val="29858"/>
                <a:lumOff val="6471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Прямоугольник 24"/>
            <p:cNvSpPr/>
            <p:nvPr/>
          </p:nvSpPr>
          <p:spPr>
            <a:xfrm>
              <a:off x="500062" y="2786082"/>
              <a:ext cx="2028489" cy="121709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4800" tIns="304800" rIns="304800" bIns="304800" numCol="1" spcCol="1270" anchor="ctr" anchorCtr="0">
              <a:noAutofit/>
            </a:bodyPr>
            <a:lstStyle/>
            <a:p>
              <a:pPr lvl="0" algn="ctr" defTabSz="3556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8000" b="1" kern="1200" dirty="0" smtClean="0">
                  <a:solidFill>
                    <a:srgbClr val="FF0000"/>
                  </a:solidFill>
                </a:rPr>
                <a:t>9</a:t>
              </a:r>
              <a:endParaRPr lang="ru-RU" sz="8000" b="1" kern="12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4071934" y="4000504"/>
            <a:ext cx="2142713" cy="1274406"/>
            <a:chOff x="2617176" y="2786082"/>
            <a:chExt cx="2142713" cy="1274406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22" name="Прямоугольник 21"/>
            <p:cNvSpPr/>
            <p:nvPr/>
          </p:nvSpPr>
          <p:spPr>
            <a:xfrm>
              <a:off x="2731400" y="2786082"/>
              <a:ext cx="2028489" cy="1217093"/>
            </a:xfrm>
            <a:prstGeom prst="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-8692142"/>
                <a:satOff val="34835"/>
                <a:lumOff val="7549"/>
                <a:alphaOff val="0"/>
              </a:schemeClr>
            </a:fillRef>
            <a:effectRef idx="2">
              <a:schemeClr val="accent5">
                <a:hueOff val="-8692142"/>
                <a:satOff val="34835"/>
                <a:lumOff val="7549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Прямоугольник 22"/>
            <p:cNvSpPr/>
            <p:nvPr/>
          </p:nvSpPr>
          <p:spPr>
            <a:xfrm>
              <a:off x="2617176" y="2843395"/>
              <a:ext cx="2028489" cy="121709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4800" tIns="304800" rIns="304800" bIns="304800" numCol="1" spcCol="1270" anchor="ctr" anchorCtr="0">
              <a:noAutofit/>
            </a:bodyPr>
            <a:lstStyle/>
            <a:p>
              <a:pPr lvl="0" algn="ctr" defTabSz="3556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8000" b="1" kern="1200" dirty="0" smtClean="0">
                  <a:solidFill>
                    <a:srgbClr val="FF0000"/>
                  </a:solidFill>
                </a:rPr>
                <a:t>6</a:t>
              </a:r>
              <a:endParaRPr lang="ru-RU" sz="8000" b="1" kern="12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6429388" y="4000504"/>
            <a:ext cx="2028489" cy="1217093"/>
            <a:chOff x="4848514" y="2843395"/>
            <a:chExt cx="2028489" cy="1217093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20" name="Прямоугольник 19"/>
            <p:cNvSpPr/>
            <p:nvPr/>
          </p:nvSpPr>
          <p:spPr>
            <a:xfrm>
              <a:off x="4848514" y="2843395"/>
              <a:ext cx="2028489" cy="1217093"/>
            </a:xfrm>
            <a:prstGeom prst="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-9933876"/>
                <a:satOff val="39811"/>
                <a:lumOff val="8628"/>
                <a:alphaOff val="0"/>
              </a:schemeClr>
            </a:fillRef>
            <a:effectRef idx="2">
              <a:schemeClr val="accent5">
                <a:hueOff val="-9933876"/>
                <a:satOff val="39811"/>
                <a:lumOff val="8628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Прямоугольник 20"/>
            <p:cNvSpPr/>
            <p:nvPr/>
          </p:nvSpPr>
          <p:spPr>
            <a:xfrm>
              <a:off x="4848514" y="2843395"/>
              <a:ext cx="2028489" cy="121709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4800" tIns="304800" rIns="304800" bIns="304800" numCol="1" spcCol="1270" anchor="ctr" anchorCtr="0">
              <a:noAutofit/>
            </a:bodyPr>
            <a:lstStyle/>
            <a:p>
              <a:pPr lvl="0" algn="ctr" defTabSz="3556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8000" b="1" kern="1200" dirty="0" smtClean="0">
                  <a:solidFill>
                    <a:srgbClr val="FF0000"/>
                  </a:solidFill>
                </a:rPr>
                <a:t>1</a:t>
              </a:r>
              <a:endParaRPr lang="ru-RU" sz="8000" b="1" kern="1200" dirty="0">
                <a:solidFill>
                  <a:srgbClr val="FF0000"/>
                </a:solidFill>
              </a:endParaRPr>
            </a:p>
          </p:txBody>
        </p:sp>
      </p:grpSp>
      <p:sp>
        <p:nvSpPr>
          <p:cNvPr id="36" name="Номер слайда 3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267B4-FEF8-4AF4-B40B-38EA9C35428F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61453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2500298" y="714356"/>
            <a:ext cx="5857916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ЕНПЯЗТЦЕІРА</a:t>
            </a:r>
            <a:endParaRPr lang="ru-RU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71736" y="1785926"/>
            <a:ext cx="510909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7200" b="1" dirty="0" smtClean="0"/>
              <a:t>Презентація</a:t>
            </a:r>
            <a:endParaRPr lang="ru-RU" sz="72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500430" y="3071810"/>
            <a:ext cx="4836580" cy="132343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МАНЦІІАЯ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6248" y="4429132"/>
            <a:ext cx="349647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6600" b="1" dirty="0" smtClean="0"/>
              <a:t>Анімація</a:t>
            </a:r>
            <a:endParaRPr lang="ru-RU" sz="6600" b="1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267B4-FEF8-4AF4-B40B-38EA9C35428F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14290"/>
            <a:ext cx="7186634" cy="1143000"/>
          </a:xfrm>
        </p:spPr>
        <p:txBody>
          <a:bodyPr/>
          <a:lstStyle/>
          <a:p>
            <a:r>
              <a:rPr lang="uk-UA" sz="3600" b="1" dirty="0" smtClean="0">
                <a:solidFill>
                  <a:srgbClr val="FFFF00"/>
                </a:solidFill>
                <a:cs typeface="Arial" pitchFamily="34" charset="0"/>
              </a:rPr>
              <a:t>Анімація в </a:t>
            </a:r>
            <a:r>
              <a:rPr lang="en-US" sz="3600" b="1" dirty="0" smtClean="0">
                <a:solidFill>
                  <a:srgbClr val="FFFF00"/>
                </a:solidFill>
                <a:cs typeface="Arial" pitchFamily="34" charset="0"/>
              </a:rPr>
              <a:t>PowerPoint</a:t>
            </a:r>
            <a:endParaRPr lang="ru-RU" sz="3600" b="1" dirty="0">
              <a:solidFill>
                <a:srgbClr val="FFFF00"/>
              </a:solidFill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571612"/>
            <a:ext cx="8443914" cy="2143140"/>
          </a:xfrm>
        </p:spPr>
        <p:txBody>
          <a:bodyPr/>
          <a:lstStyle/>
          <a:p>
            <a:pPr>
              <a:buNone/>
            </a:pPr>
            <a:r>
              <a:rPr lang="uk-UA" dirty="0" smtClean="0"/>
              <a:t>		Особливістю комп’ютерної презентації є можливість додавання анімаційних ефектів до  об’єктів,  що розміщуються  на  слайдах і додавання  до переходу між слайдами</a:t>
            </a:r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214282" y="4286256"/>
            <a:ext cx="8929718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Font typeface="Wingdings"/>
              <a:buChar char="?"/>
              <a:defRPr/>
            </a:pPr>
            <a:r>
              <a:rPr kumimoji="0" lang="uk-UA" sz="3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uk-UA" sz="3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Анімація</a:t>
            </a:r>
            <a:r>
              <a:rPr kumimoji="0" lang="uk-UA" sz="3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-  </a:t>
            </a:r>
            <a:r>
              <a:rPr lang="uk-UA" sz="3600" dirty="0" smtClean="0"/>
              <a:t>це рух, або видозміна об’єктів на екрані. </a:t>
            </a:r>
            <a:endParaRPr kumimoji="0" lang="uk-U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 rot="681483">
            <a:off x="7219437" y="431351"/>
            <a:ext cx="1570802" cy="9246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267B4-FEF8-4AF4-B40B-38EA9C35428F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267B4-FEF8-4AF4-B40B-38EA9C35428F}" type="slidenum">
              <a:rPr lang="ru-RU" smtClean="0"/>
              <a:pPr/>
              <a:t>16</a:t>
            </a:fld>
            <a:endParaRPr lang="ru-RU"/>
          </a:p>
        </p:txBody>
      </p:sp>
      <p:pic>
        <p:nvPicPr>
          <p:cNvPr id="1026" name="Picture 2" descr="Пов’язане зображенн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088199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571868" y="285728"/>
            <a:ext cx="518763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Машина часу</a:t>
            </a:r>
            <a:endParaRPr lang="ru-RU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267B4-FEF8-4AF4-B40B-38EA9C35428F}" type="slidenum">
              <a:rPr lang="ru-RU" smtClean="0"/>
              <a:pPr/>
              <a:t>17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285728"/>
            <a:ext cx="85794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Правила </a:t>
            </a:r>
            <a:r>
              <a:rPr lang="ru-RU" sz="5400" b="1" cap="none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дорожнього</a:t>
            </a:r>
            <a:r>
              <a:rPr lang="ru-RU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ru-RU" sz="5400" b="1" cap="none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руху</a:t>
            </a:r>
            <a:endParaRPr lang="ru-RU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0" name="Рисунок 9" descr="E:\ШКОЛА\2017-2018\РАБОЧИЙ СТОЛ\отк урок 2017\фото\pdd (1).png"/>
          <p:cNvPicPr/>
          <p:nvPr/>
        </p:nvPicPr>
        <p:blipFill>
          <a:blip r:embed="rId2" cstate="print"/>
          <a:srcRect l="76014" t="56832" r="1218" b="14425"/>
          <a:stretch>
            <a:fillRect/>
          </a:stretch>
        </p:blipFill>
        <p:spPr bwMode="auto">
          <a:xfrm>
            <a:off x="5786446" y="1142984"/>
            <a:ext cx="2928958" cy="3571900"/>
          </a:xfrm>
          <a:prstGeom prst="roundRect">
            <a:avLst>
              <a:gd name="adj" fmla="val 16667"/>
            </a:avLst>
          </a:prstGeom>
          <a:ln w="57150">
            <a:solidFill>
              <a:srgbClr val="0000FF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Рисунок 13" descr="дорожные правила для детей картинки"/>
          <p:cNvPicPr/>
          <p:nvPr/>
        </p:nvPicPr>
        <p:blipFill>
          <a:blip r:embed="rId3" cstate="print"/>
          <a:srcRect l="50778" t="57173" r="26492" b="14474"/>
          <a:stretch>
            <a:fillRect/>
          </a:stretch>
        </p:blipFill>
        <p:spPr bwMode="auto">
          <a:xfrm>
            <a:off x="3071802" y="3143248"/>
            <a:ext cx="2643206" cy="3500462"/>
          </a:xfrm>
          <a:prstGeom prst="roundRect">
            <a:avLst>
              <a:gd name="adj" fmla="val 16667"/>
            </a:avLst>
          </a:prstGeom>
          <a:ln w="57150">
            <a:solidFill>
              <a:srgbClr val="0000FF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" name="Рисунок 14" descr="5.jpg"/>
          <p:cNvPicPr/>
          <p:nvPr/>
        </p:nvPicPr>
        <p:blipFill>
          <a:blip r:embed="rId4" cstate="print"/>
          <a:srcRect b="3025"/>
          <a:stretch>
            <a:fillRect/>
          </a:stretch>
        </p:blipFill>
        <p:spPr>
          <a:xfrm>
            <a:off x="0" y="1142984"/>
            <a:ext cx="2928958" cy="3714776"/>
          </a:xfrm>
          <a:prstGeom prst="roundRect">
            <a:avLst>
              <a:gd name="adj" fmla="val 16667"/>
            </a:avLst>
          </a:prstGeom>
          <a:ln w="57150">
            <a:solidFill>
              <a:srgbClr val="0000FF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7" name="Рисунок 16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161" t="55850" r="43534" b="27335"/>
          <a:stretch>
            <a:fillRect/>
          </a:stretch>
        </p:blipFill>
        <p:spPr bwMode="auto">
          <a:xfrm>
            <a:off x="3143240" y="1857364"/>
            <a:ext cx="2462893" cy="1211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065" t="73231" r="72979" b="10332"/>
          <a:stretch>
            <a:fillRect/>
          </a:stretch>
        </p:blipFill>
        <p:spPr bwMode="auto">
          <a:xfrm>
            <a:off x="142844" y="4857760"/>
            <a:ext cx="2652898" cy="1187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7184" t="20047" r="11793" b="62500"/>
          <a:stretch>
            <a:fillRect/>
          </a:stretch>
        </p:blipFill>
        <p:spPr bwMode="auto">
          <a:xfrm>
            <a:off x="6000760" y="4714884"/>
            <a:ext cx="2500330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555980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267B4-FEF8-4AF4-B40B-38EA9C35428F}" type="slidenum">
              <a:rPr lang="ru-RU" smtClean="0"/>
              <a:pPr/>
              <a:t>18</a:t>
            </a:fld>
            <a:endParaRPr lang="ru-RU"/>
          </a:p>
        </p:txBody>
      </p:sp>
      <p:pic>
        <p:nvPicPr>
          <p:cNvPr id="5" name="Рисунок 4" descr="дорожные правила для детей картинки"/>
          <p:cNvPicPr/>
          <p:nvPr/>
        </p:nvPicPr>
        <p:blipFill>
          <a:blip r:embed="rId2" cstate="print"/>
          <a:srcRect l="25802" t="56794" r="51218" b="14466"/>
          <a:stretch>
            <a:fillRect/>
          </a:stretch>
        </p:blipFill>
        <p:spPr bwMode="auto">
          <a:xfrm>
            <a:off x="0" y="0"/>
            <a:ext cx="2643174" cy="3000396"/>
          </a:xfrm>
          <a:prstGeom prst="roundRect">
            <a:avLst>
              <a:gd name="adj" fmla="val 16667"/>
            </a:avLst>
          </a:prstGeom>
          <a:ln w="57150">
            <a:solidFill>
              <a:srgbClr val="0000FF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357158" y="5214950"/>
            <a:ext cx="85794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Правила </a:t>
            </a:r>
            <a:r>
              <a:rPr lang="ru-RU" sz="5400" b="1" cap="none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дорожнього</a:t>
            </a:r>
            <a:r>
              <a:rPr lang="ru-RU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ru-RU" sz="5400" b="1" cap="none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руху</a:t>
            </a:r>
            <a:endParaRPr lang="ru-RU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3" name="Рисунок 12" descr="1486560534_tramvay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357950" y="214290"/>
            <a:ext cx="2552131" cy="2668023"/>
          </a:xfrm>
          <a:prstGeom prst="roundRect">
            <a:avLst>
              <a:gd name="adj" fmla="val 16667"/>
            </a:avLst>
          </a:prstGeom>
          <a:ln w="57150">
            <a:solidFill>
              <a:srgbClr val="0000FF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Рисунок 13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161" t="72854" r="43534" b="10433"/>
          <a:stretch>
            <a:fillRect/>
          </a:stretch>
        </p:blipFill>
        <p:spPr bwMode="auto">
          <a:xfrm>
            <a:off x="0" y="3071810"/>
            <a:ext cx="2532875" cy="1246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918" t="55355" r="73901" b="27758"/>
          <a:stretch>
            <a:fillRect/>
          </a:stretch>
        </p:blipFill>
        <p:spPr bwMode="auto">
          <a:xfrm>
            <a:off x="6324847" y="2928934"/>
            <a:ext cx="2819153" cy="13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дорожные правила для детей картинки"/>
          <p:cNvPicPr/>
          <p:nvPr/>
        </p:nvPicPr>
        <p:blipFill>
          <a:blip r:embed="rId2" cstate="print"/>
          <a:srcRect l="729" t="15548" r="76232" b="55302"/>
          <a:stretch>
            <a:fillRect/>
          </a:stretch>
        </p:blipFill>
        <p:spPr bwMode="auto">
          <a:xfrm>
            <a:off x="3428992" y="0"/>
            <a:ext cx="2011647" cy="2673103"/>
          </a:xfrm>
          <a:prstGeom prst="roundRect">
            <a:avLst>
              <a:gd name="adj" fmla="val 16667"/>
            </a:avLst>
          </a:prstGeom>
          <a:ln w="57150">
            <a:solidFill>
              <a:srgbClr val="0000FF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6" name="Рисунок 15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065" t="37334" r="74748" b="45851"/>
          <a:stretch>
            <a:fillRect/>
          </a:stretch>
        </p:blipFill>
        <p:spPr bwMode="auto">
          <a:xfrm>
            <a:off x="3214678" y="2643182"/>
            <a:ext cx="2456543" cy="1211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267B4-FEF8-4AF4-B40B-38EA9C35428F}" type="slidenum">
              <a:rPr lang="ru-RU" smtClean="0"/>
              <a:pPr/>
              <a:t>19</a:t>
            </a:fld>
            <a:endParaRPr lang="ru-RU"/>
          </a:p>
        </p:txBody>
      </p:sp>
      <p:pic>
        <p:nvPicPr>
          <p:cNvPr id="3" name="Рисунок 2" descr="дорожные правила для детей картинки"/>
          <p:cNvPicPr/>
          <p:nvPr/>
        </p:nvPicPr>
        <p:blipFill>
          <a:blip r:embed="rId2" cstate="print"/>
          <a:srcRect l="26102" t="15707" r="51521" b="55478"/>
          <a:stretch>
            <a:fillRect/>
          </a:stretch>
        </p:blipFill>
        <p:spPr bwMode="auto">
          <a:xfrm>
            <a:off x="214282" y="1142984"/>
            <a:ext cx="2357454" cy="3000396"/>
          </a:xfrm>
          <a:prstGeom prst="roundRect">
            <a:avLst>
              <a:gd name="adj" fmla="val 16667"/>
            </a:avLst>
          </a:prstGeom>
          <a:ln w="57150">
            <a:solidFill>
              <a:srgbClr val="0000FF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 descr="дорожные правила для детей картинки"/>
          <p:cNvPicPr/>
          <p:nvPr/>
        </p:nvPicPr>
        <p:blipFill>
          <a:blip r:embed="rId2" cstate="print"/>
          <a:srcRect l="51152" t="15464" r="26172" b="55423"/>
          <a:stretch>
            <a:fillRect/>
          </a:stretch>
        </p:blipFill>
        <p:spPr bwMode="auto">
          <a:xfrm>
            <a:off x="2571736" y="1214422"/>
            <a:ext cx="2143140" cy="2928958"/>
          </a:xfrm>
          <a:prstGeom prst="roundRect">
            <a:avLst>
              <a:gd name="adj" fmla="val 16667"/>
            </a:avLst>
          </a:prstGeom>
          <a:ln w="57150">
            <a:solidFill>
              <a:srgbClr val="0000FF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дорожные правила для детей картинки"/>
          <p:cNvPicPr/>
          <p:nvPr/>
        </p:nvPicPr>
        <p:blipFill>
          <a:blip r:embed="rId2" cstate="print"/>
          <a:srcRect l="76110" t="15786" r="994" b="55373"/>
          <a:stretch>
            <a:fillRect/>
          </a:stretch>
        </p:blipFill>
        <p:spPr bwMode="auto">
          <a:xfrm>
            <a:off x="4786314" y="1285860"/>
            <a:ext cx="2357454" cy="2786082"/>
          </a:xfrm>
          <a:prstGeom prst="roundRect">
            <a:avLst>
              <a:gd name="adj" fmla="val 16667"/>
            </a:avLst>
          </a:prstGeom>
          <a:ln w="57150">
            <a:solidFill>
              <a:srgbClr val="0000FF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564600" y="214290"/>
            <a:ext cx="85794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Правила </a:t>
            </a:r>
            <a:r>
              <a:rPr lang="ru-RU" sz="5400" b="1" cap="none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дорожнього</a:t>
            </a:r>
            <a:r>
              <a:rPr lang="ru-RU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ru-RU" sz="5400" b="1" cap="none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руху</a:t>
            </a:r>
            <a:endParaRPr lang="ru-RU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043" t="19575" r="43162" b="63232"/>
          <a:stretch>
            <a:fillRect/>
          </a:stretch>
        </p:blipFill>
        <p:spPr bwMode="auto">
          <a:xfrm>
            <a:off x="4643438" y="4143380"/>
            <a:ext cx="2357454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дорожные правила для детей картинки"/>
          <p:cNvPicPr/>
          <p:nvPr/>
        </p:nvPicPr>
        <p:blipFill>
          <a:blip r:embed="rId2" cstate="print"/>
          <a:srcRect l="763" t="56449" r="76586" b="14669"/>
          <a:stretch>
            <a:fillRect/>
          </a:stretch>
        </p:blipFill>
        <p:spPr bwMode="auto">
          <a:xfrm>
            <a:off x="7215206" y="1285860"/>
            <a:ext cx="2064418" cy="2754770"/>
          </a:xfrm>
          <a:prstGeom prst="roundRect">
            <a:avLst>
              <a:gd name="adj" fmla="val 16667"/>
            </a:avLst>
          </a:prstGeom>
          <a:ln w="57150">
            <a:solidFill>
              <a:srgbClr val="0000FF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918" t="19811" r="73901" b="63143"/>
          <a:stretch>
            <a:fillRect/>
          </a:stretch>
        </p:blipFill>
        <p:spPr bwMode="auto">
          <a:xfrm>
            <a:off x="6929454" y="4071942"/>
            <a:ext cx="2367890" cy="1187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6638" t="37334" r="10576" b="45851"/>
          <a:stretch>
            <a:fillRect/>
          </a:stretch>
        </p:blipFill>
        <p:spPr bwMode="auto">
          <a:xfrm>
            <a:off x="2571736" y="4214818"/>
            <a:ext cx="2130384" cy="985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043" t="36390" r="43162" b="45851"/>
          <a:stretch>
            <a:fillRect/>
          </a:stretch>
        </p:blipFill>
        <p:spPr bwMode="auto">
          <a:xfrm>
            <a:off x="285720" y="4286256"/>
            <a:ext cx="2142259" cy="1092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267B4-FEF8-4AF4-B40B-38EA9C35428F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42844" y="1428736"/>
            <a:ext cx="8797601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6600" b="1" dirty="0" smtClean="0">
                <a:latin typeface="Monotype Corsiva" pitchFamily="66" charset="0"/>
              </a:rPr>
              <a:t>«Правила дорожнього руху </a:t>
            </a:r>
          </a:p>
          <a:p>
            <a:pPr algn="ctr"/>
            <a:r>
              <a:rPr lang="uk-UA" sz="6600" b="1" dirty="0" smtClean="0">
                <a:latin typeface="Monotype Corsiva" pitchFamily="66" charset="0"/>
              </a:rPr>
              <a:t>в анімаціях»</a:t>
            </a:r>
            <a:endParaRPr lang="ru-RU" sz="4400" b="1" dirty="0">
              <a:latin typeface="Monotype Corsiva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143000"/>
          </a:xfrm>
        </p:spPr>
        <p:txBody>
          <a:bodyPr/>
          <a:lstStyle/>
          <a:p>
            <a:r>
              <a:rPr lang="uk-UA" sz="3200" b="1" dirty="0" smtClean="0">
                <a:solidFill>
                  <a:srgbClr val="FFFF00"/>
                </a:solidFill>
              </a:rPr>
              <a:t>Для чого робити анімацію в презентації?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643050"/>
            <a:ext cx="9001156" cy="4525963"/>
          </a:xfrm>
        </p:spPr>
        <p:txBody>
          <a:bodyPr/>
          <a:lstStyle/>
          <a:p>
            <a:pPr>
              <a:buNone/>
            </a:pPr>
            <a:r>
              <a:rPr lang="uk-UA" sz="3000" dirty="0" smtClean="0"/>
              <a:t>	</a:t>
            </a:r>
            <a:r>
              <a:rPr lang="uk-UA" sz="3600" dirty="0" smtClean="0"/>
              <a:t>Анімація об’єктів на слайдах і анімація слайдів здійснюється з </a:t>
            </a:r>
            <a:r>
              <a:rPr lang="uk-UA" sz="3600" u="sng" dirty="0" smtClean="0"/>
              <a:t>метою</a:t>
            </a:r>
            <a:r>
              <a:rPr lang="uk-UA" sz="3600" dirty="0" smtClean="0"/>
              <a:t>:</a:t>
            </a:r>
          </a:p>
          <a:p>
            <a:pPr>
              <a:buNone/>
            </a:pPr>
            <a:r>
              <a:rPr lang="uk-UA" sz="3000" dirty="0" smtClean="0"/>
              <a:t> </a:t>
            </a:r>
          </a:p>
          <a:p>
            <a:pPr>
              <a:buNone/>
            </a:pPr>
            <a:r>
              <a:rPr lang="uk-UA" sz="3000" dirty="0" smtClean="0"/>
              <a:t>- підкреслити ті чи інші аспекти вмісту,</a:t>
            </a:r>
          </a:p>
          <a:p>
            <a:pPr>
              <a:buNone/>
            </a:pPr>
            <a:r>
              <a:rPr lang="uk-UA" sz="3000" dirty="0" smtClean="0"/>
              <a:t>- урізноманітнити спосіб подання матеріалу, </a:t>
            </a:r>
          </a:p>
          <a:p>
            <a:pPr>
              <a:buNone/>
            </a:pPr>
            <a:r>
              <a:rPr lang="uk-UA" sz="3000" dirty="0" smtClean="0"/>
              <a:t>- зробити презентацію більш цікавою і  видовищною. </a:t>
            </a:r>
            <a:endParaRPr lang="ru-RU" sz="3000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267B4-FEF8-4AF4-B40B-38EA9C35428F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0"/>
            <a:ext cx="5472122" cy="1143000"/>
          </a:xfrm>
        </p:spPr>
        <p:txBody>
          <a:bodyPr/>
          <a:lstStyle/>
          <a:p>
            <a:r>
              <a:rPr lang="uk-UA" sz="3600" b="1" dirty="0" smtClean="0">
                <a:solidFill>
                  <a:srgbClr val="FFFF00"/>
                </a:solidFill>
              </a:rPr>
              <a:t>Анімація зміни слайдів 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214282" y="1071547"/>
            <a:ext cx="8786874" cy="2786082"/>
          </a:xfrm>
        </p:spPr>
        <p:txBody>
          <a:bodyPr/>
          <a:lstStyle/>
          <a:p>
            <a:pPr>
              <a:buNone/>
            </a:pPr>
            <a:r>
              <a:rPr lang="uk-UA" dirty="0" smtClean="0"/>
              <a:t>	</a:t>
            </a:r>
            <a:r>
              <a:rPr lang="uk-UA" sz="3000" dirty="0" smtClean="0"/>
              <a:t>Переходи між слайдами  - це ефекти анімації, які</a:t>
            </a:r>
          </a:p>
          <a:p>
            <a:pPr>
              <a:buNone/>
            </a:pPr>
            <a:r>
              <a:rPr lang="uk-UA" sz="3000" dirty="0" smtClean="0"/>
              <a:t>вставляються під час показу при зміні слайдів.</a:t>
            </a:r>
          </a:p>
          <a:p>
            <a:pPr>
              <a:buNone/>
            </a:pPr>
            <a:r>
              <a:rPr lang="uk-UA" sz="3000" dirty="0" smtClean="0"/>
              <a:t>	</a:t>
            </a:r>
          </a:p>
          <a:p>
            <a:pPr>
              <a:buNone/>
            </a:pPr>
            <a:r>
              <a:rPr lang="uk-UA" sz="3000" dirty="0" smtClean="0"/>
              <a:t>	В програмі </a:t>
            </a:r>
            <a:r>
              <a:rPr lang="en-US" sz="3000" dirty="0" smtClean="0"/>
              <a:t>PowerPoint </a:t>
            </a:r>
            <a:r>
              <a:rPr lang="uk-UA" sz="3000" dirty="0" smtClean="0"/>
              <a:t>передбачено багато </a:t>
            </a:r>
          </a:p>
          <a:p>
            <a:pPr>
              <a:buNone/>
            </a:pPr>
            <a:r>
              <a:rPr lang="uk-UA" sz="3000" dirty="0" smtClean="0"/>
              <a:t>різних типів переходів.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 l="1675"/>
          <a:stretch>
            <a:fillRect/>
          </a:stretch>
        </p:blipFill>
        <p:spPr bwMode="auto">
          <a:xfrm>
            <a:off x="357158" y="4214818"/>
            <a:ext cx="8387162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 l="39850"/>
          <a:stretch>
            <a:fillRect/>
          </a:stretch>
        </p:blipFill>
        <p:spPr bwMode="auto">
          <a:xfrm>
            <a:off x="1643042" y="5572140"/>
            <a:ext cx="4313217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Овал 8"/>
          <p:cNvSpPr/>
          <p:nvPr/>
        </p:nvSpPr>
        <p:spPr>
          <a:xfrm>
            <a:off x="5143504" y="4429132"/>
            <a:ext cx="857256" cy="8572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267B4-FEF8-4AF4-B40B-38EA9C35428F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600" b="1" dirty="0" smtClean="0">
                <a:solidFill>
                  <a:srgbClr val="FFFF00"/>
                </a:solidFill>
              </a:rPr>
              <a:t>Типи анімаційних ефектів 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/>
              <a:t>	До об’єктів на слайді можна застосувати чотири основні </a:t>
            </a:r>
            <a:r>
              <a:rPr lang="uk-UA" u="sng" dirty="0" smtClean="0"/>
              <a:t>типи анімаційних ефектів</a:t>
            </a:r>
            <a:r>
              <a:rPr lang="uk-UA" dirty="0" smtClean="0"/>
              <a:t>:</a:t>
            </a:r>
          </a:p>
          <a:p>
            <a:pPr>
              <a:buNone/>
            </a:pPr>
            <a:endParaRPr lang="uk-UA" dirty="0" smtClean="0"/>
          </a:p>
          <a:p>
            <a:pPr lvl="0">
              <a:buFont typeface="Courier New" pitchFamily="49" charset="0"/>
              <a:buChar char="o"/>
            </a:pPr>
            <a:r>
              <a:rPr lang="uk-UA" i="1" dirty="0" smtClean="0"/>
              <a:t>вхід,</a:t>
            </a:r>
            <a:endParaRPr lang="ru-RU" dirty="0" smtClean="0"/>
          </a:p>
          <a:p>
            <a:pPr lvl="0">
              <a:buFont typeface="Courier New" pitchFamily="49" charset="0"/>
              <a:buChar char="o"/>
            </a:pPr>
            <a:r>
              <a:rPr lang="uk-UA" i="1" dirty="0" smtClean="0"/>
              <a:t>виділення,</a:t>
            </a:r>
            <a:r>
              <a:rPr lang="uk-UA" dirty="0" smtClean="0"/>
              <a:t> </a:t>
            </a:r>
            <a:endParaRPr lang="ru-RU" dirty="0" smtClean="0"/>
          </a:p>
          <a:p>
            <a:pPr lvl="0">
              <a:buFont typeface="Courier New" pitchFamily="49" charset="0"/>
              <a:buChar char="o"/>
            </a:pPr>
            <a:r>
              <a:rPr lang="uk-UA" i="1" dirty="0" smtClean="0"/>
              <a:t>вихід,</a:t>
            </a:r>
            <a:endParaRPr lang="ru-RU" dirty="0" smtClean="0"/>
          </a:p>
          <a:p>
            <a:pPr lvl="0">
              <a:buFont typeface="Courier New" pitchFamily="49" charset="0"/>
              <a:buChar char="o"/>
            </a:pPr>
            <a:r>
              <a:rPr lang="uk-UA" i="1" dirty="0" smtClean="0"/>
              <a:t>шляхи переміщення</a:t>
            </a:r>
            <a:r>
              <a:rPr lang="uk-UA" dirty="0" smtClean="0"/>
              <a:t>. </a:t>
            </a:r>
            <a:endParaRPr lang="ru-RU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3786190"/>
            <a:ext cx="3714776" cy="2611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267B4-FEF8-4AF4-B40B-38EA9C35428F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285720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Типи анімаційних ефектів 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142984"/>
            <a:ext cx="6256172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Улыбающееся лицо 8"/>
          <p:cNvSpPr/>
          <p:nvPr/>
        </p:nvSpPr>
        <p:spPr>
          <a:xfrm>
            <a:off x="7072330" y="1071546"/>
            <a:ext cx="1785950" cy="1857388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267B4-FEF8-4AF4-B40B-38EA9C35428F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9" grpId="2" animBg="1"/>
      <p:bldP spid="9" grpId="3" animBg="1"/>
      <p:bldP spid="9" grpId="4" animBg="1"/>
      <p:bldP spid="9" grpId="5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/>
          <p:nvPr/>
        </p:nvPicPr>
        <p:blipFill>
          <a:blip r:embed="rId2" cstate="print"/>
          <a:srcRect l="68742" t="24046" r="16216" b="49999"/>
          <a:stretch>
            <a:fillRect/>
          </a:stretch>
        </p:blipFill>
        <p:spPr bwMode="auto">
          <a:xfrm>
            <a:off x="3286116" y="142852"/>
            <a:ext cx="3053759" cy="3296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l="57353" b="58508"/>
          <a:stretch>
            <a:fillRect/>
          </a:stretch>
        </p:blipFill>
        <p:spPr bwMode="auto">
          <a:xfrm>
            <a:off x="214282" y="142852"/>
            <a:ext cx="3046621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Улыбающееся лицо 4"/>
          <p:cNvSpPr/>
          <p:nvPr/>
        </p:nvSpPr>
        <p:spPr>
          <a:xfrm>
            <a:off x="6715140" y="4286256"/>
            <a:ext cx="2071702" cy="2214578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286124"/>
            <a:ext cx="2786082" cy="3381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14678" y="3286124"/>
            <a:ext cx="2598923" cy="1447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86116" y="4929198"/>
            <a:ext cx="2692978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Овал 9"/>
          <p:cNvSpPr/>
          <p:nvPr/>
        </p:nvSpPr>
        <p:spPr>
          <a:xfrm>
            <a:off x="3500430" y="1428736"/>
            <a:ext cx="2643206" cy="4286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267B4-FEF8-4AF4-B40B-38EA9C35428F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animClr clrSpc="rgb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Результат пошуку зображень за запитом &quot;машинки png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5412259"/>
            <a:ext cx="2381220" cy="1445741"/>
          </a:xfrm>
          <a:prstGeom prst="rect">
            <a:avLst/>
          </a:prstGeom>
          <a:noFill/>
        </p:spPr>
      </p:pic>
      <p:pic>
        <p:nvPicPr>
          <p:cNvPr id="1028" name="Picture 4" descr="Результат пошуку зображень за запитом &quot;машинки png&quot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1802" y="785794"/>
            <a:ext cx="2143140" cy="1339462"/>
          </a:xfrm>
          <a:prstGeom prst="rect">
            <a:avLst/>
          </a:prstGeom>
          <a:noFill/>
        </p:spPr>
      </p:pic>
      <p:pic>
        <p:nvPicPr>
          <p:cNvPr id="1032" name="Picture 8" descr="Результат пошуку зображень за запитом &quot;светофор png&quot;"/>
          <p:cNvPicPr>
            <a:picLocks noChangeAspect="1" noChangeArrowheads="1"/>
          </p:cNvPicPr>
          <p:nvPr/>
        </p:nvPicPr>
        <p:blipFill>
          <a:blip r:embed="rId5" cstate="print"/>
          <a:srcRect b="63513"/>
          <a:stretch>
            <a:fillRect/>
          </a:stretch>
        </p:blipFill>
        <p:spPr bwMode="auto">
          <a:xfrm rot="16200000">
            <a:off x="1163512" y="2408332"/>
            <a:ext cx="4530960" cy="2286016"/>
          </a:xfrm>
          <a:prstGeom prst="rect">
            <a:avLst/>
          </a:prstGeom>
          <a:noFill/>
        </p:spPr>
      </p:pic>
      <p:pic>
        <p:nvPicPr>
          <p:cNvPr id="1034" name="Picture 10" descr="Результат пошуку зображень за запитом &quot;светофор png&quot;"/>
          <p:cNvPicPr>
            <a:picLocks noChangeAspect="1" noChangeArrowheads="1"/>
          </p:cNvPicPr>
          <p:nvPr/>
        </p:nvPicPr>
        <p:blipFill>
          <a:blip r:embed="rId5" cstate="print"/>
          <a:srcRect t="67102"/>
          <a:stretch>
            <a:fillRect/>
          </a:stretch>
        </p:blipFill>
        <p:spPr bwMode="auto">
          <a:xfrm rot="16200000">
            <a:off x="3276588" y="2509834"/>
            <a:ext cx="4752975" cy="2162151"/>
          </a:xfrm>
          <a:prstGeom prst="rect">
            <a:avLst/>
          </a:prstGeom>
          <a:noFill/>
        </p:spPr>
      </p:pic>
      <p:sp>
        <p:nvSpPr>
          <p:cNvPr id="8" name="Овал 7"/>
          <p:cNvSpPr/>
          <p:nvPr/>
        </p:nvSpPr>
        <p:spPr>
          <a:xfrm>
            <a:off x="4640036" y="2786058"/>
            <a:ext cx="1646476" cy="1571636"/>
          </a:xfrm>
          <a:prstGeom prst="ellipse">
            <a:avLst/>
          </a:prstGeom>
          <a:solidFill>
            <a:srgbClr val="0099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2857488" y="2857496"/>
            <a:ext cx="1643074" cy="150019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42910" y="285728"/>
            <a:ext cx="750099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Фізкультхвилинка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394403" y="2967335"/>
            <a:ext cx="6355202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15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Молодці</a:t>
            </a:r>
            <a:r>
              <a:rPr lang="ru-RU" sz="115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!</a:t>
            </a:r>
            <a:endParaRPr lang="ru-RU" sz="115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267B4-FEF8-4AF4-B40B-38EA9C35428F}" type="slidenum">
              <a:rPr lang="ru-RU" smtClean="0"/>
              <a:pPr/>
              <a:t>25</a:t>
            </a:fld>
            <a:endParaRPr lang="ru-RU"/>
          </a:p>
        </p:txBody>
      </p:sp>
      <p:pic>
        <p:nvPicPr>
          <p:cNvPr id="13" name="chernyy-bumer-na-tatarskom-kara-bumer (mp3cut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2928926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decel="100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74 -0.78215 L 0.71649 -0.78215 L 0.71649 0.00462 L -0.0474 0.00462 L -0.0474 -0.78215 Z " pathEditMode="relative" rAng="0" ptsTypes="FFFFF">
                                      <p:cBhvr>
                                        <p:cTn id="18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" y="3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399 -0.06915 C -0.13472 -0.06915 -0.28854 0.11656 -0.28854 0.34505 C -0.28854 0.57331 -0.13472 0.75948 0.05399 0.75948 C 0.24288 0.75948 0.39653 0.57331 0.39653 0.34505 C 0.39653 0.11656 0.24288 -0.06915 0.05399 -0.06915 Z " pathEditMode="relative" rAng="0" ptsTypes="fffff">
                                      <p:cBhvr>
                                        <p:cTn id="27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0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7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1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42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3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500"/>
                            </p:stCondLst>
                            <p:childTnLst>
                              <p:par>
                                <p:cTn id="46" presetID="27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7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48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9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000"/>
                            </p:stCondLst>
                            <p:childTnLst>
                              <p:par>
                                <p:cTn id="52" presetID="27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3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54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5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500"/>
                            </p:stCondLst>
                            <p:childTnLst>
                              <p:par>
                                <p:cTn id="58" presetID="27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9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60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1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9000"/>
                            </p:stCondLst>
                            <p:childTnLst>
                              <p:par>
                                <p:cTn id="64" presetID="27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5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66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7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9500"/>
                            </p:stCondLst>
                            <p:childTnLst>
                              <p:par>
                                <p:cTn id="70" presetID="27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1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72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3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0"/>
                            </p:stCondLst>
                            <p:childTnLst>
                              <p:par>
                                <p:cTn id="76" presetID="27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7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78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9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7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2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83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4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500"/>
                            </p:stCondLst>
                            <p:childTnLst>
                              <p:par>
                                <p:cTn id="87" presetID="27" presetClass="emph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8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89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0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1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7" presetClass="emph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3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94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5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6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1000"/>
                            </p:stCondLst>
                            <p:childTnLst>
                              <p:par>
                                <p:cTn id="98" presetID="27" presetClass="emph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9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00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1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2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7" presetClass="emph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4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05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6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7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xit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2" presetID="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1649 -0.78215 L -0.0474 -0.78215 L -0.0474 0.00462 L 0.71649 0.00462 L 0.71649 -0.78215 Z " pathEditMode="relative" rAng="0" ptsTypes="FFFFF">
                                      <p:cBhvr>
                                        <p:cTn id="12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2" y="3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3500"/>
                            </p:stCondLst>
                            <p:childTnLst>
                              <p:par>
                                <p:cTn id="12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3500"/>
                            </p:stCondLst>
                            <p:childTnLst>
                              <p:par>
                                <p:cTn id="1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1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399 -0.06915 C 0.2342 -0.06915 0.3809 0.11425 0.3809 0.33973 C 0.3809 0.56499 0.2342 0.74908 0.05399 0.74908 C -0.12639 0.74908 -0.27275 0.56499 -0.27275 0.33973 C -0.27275 0.11425 -0.12639 -0.06915 0.05399 -0.06915 Z " pathEditMode="relative" rAng="0" ptsTypes="fffff">
                                      <p:cBhvr>
                                        <p:cTn id="132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5500"/>
                            </p:stCondLst>
                            <p:childTnLst>
                              <p:par>
                                <p:cTn id="13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5500"/>
                            </p:stCondLst>
                            <p:childTnLst>
                              <p:par>
                                <p:cTn id="1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8" grpId="0" animBg="1"/>
      <p:bldP spid="8" grpId="1" animBg="1"/>
      <p:bldP spid="8" grpId="2" animBg="1"/>
      <p:bldP spid="8" grpId="3" animBg="1"/>
      <p:bldP spid="8" grpId="4" animBg="1"/>
      <p:bldP spid="8" grpId="5" animBg="1"/>
      <p:bldP spid="8" grpId="6" animBg="1"/>
      <p:bldP spid="8" grpId="7" animBg="1"/>
      <p:bldP spid="9" grpId="0" animBg="1"/>
      <p:bldP spid="9" grpId="1" animBg="1"/>
      <p:bldP spid="9" grpId="2" animBg="1"/>
      <p:bldP spid="9" grpId="3" animBg="1"/>
      <p:bldP spid="9" grpId="4" animBg="1"/>
      <p:bldP spid="9" grpId="5" animBg="1"/>
      <p:bldP spid="9" grpId="6" animBg="1"/>
      <p:bldP spid="9" grpId="7" animBg="1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259632" y="1340768"/>
            <a:ext cx="7884367" cy="4752528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bg2">
                  <a:lumMod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250662" y="304892"/>
            <a:ext cx="7884367" cy="423664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bg2">
                  <a:lumMod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6" name="Picture 2" descr="M:\КОНКУРСЫ 2014-2015\КОНКУРС ШАБЛОНОВ ПРЕЗЕНТАЦИЙ\0_831d2_e5e750b1_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876256" y="4769864"/>
            <a:ext cx="1979430" cy="18857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143108" y="1000108"/>
            <a:ext cx="6786578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Правила ТБ </a:t>
            </a:r>
          </a:p>
          <a:p>
            <a:pPr algn="ctr"/>
            <a:r>
              <a:rPr lang="ru-RU" sz="66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під</a:t>
            </a:r>
            <a:r>
              <a:rPr lang="ru-RU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час </a:t>
            </a:r>
            <a:r>
              <a:rPr lang="ru-RU" sz="66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роботи</a:t>
            </a:r>
            <a:r>
              <a:rPr lang="ru-RU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 </a:t>
            </a:r>
            <a:r>
              <a:rPr lang="ru-RU" sz="66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комп’ютером</a:t>
            </a:r>
            <a:endParaRPr lang="ru-RU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267B4-FEF8-4AF4-B40B-38EA9C35428F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61453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 l="15104" t="10000" r="16667" b="175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267B4-FEF8-4AF4-B40B-38EA9C35428F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642918"/>
            <a:ext cx="86244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Працюємо за комп’ютером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5842" name="Picture 2" descr="Результат пошуку зображень за запитом &quot;працюємо за комп'ютером gif&quot;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1714488"/>
            <a:ext cx="5510928" cy="4286280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267B4-FEF8-4AF4-B40B-38EA9C35428F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1259632" y="1340768"/>
            <a:ext cx="7884367" cy="3240360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bg2">
                  <a:lumMod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250662" y="304892"/>
            <a:ext cx="7884367" cy="459812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bg2">
                  <a:lumMod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785918" y="500042"/>
            <a:ext cx="6858048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Створити</a:t>
            </a:r>
            <a:r>
              <a:rPr lang="ru-RU" sz="40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40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один слайд, де </a:t>
            </a:r>
            <a:r>
              <a:rPr lang="ru-RU" sz="4000" b="1" cap="none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</a:t>
            </a:r>
            <a:endParaRPr lang="ru-RU" sz="4000" b="1" cap="none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40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000" b="1" cap="none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відобразите</a:t>
            </a:r>
            <a:r>
              <a:rPr lang="ru-RU" sz="40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4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одне</a:t>
            </a:r>
            <a:r>
              <a:rPr lang="ru-RU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0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правило </a:t>
            </a:r>
            <a:r>
              <a:rPr lang="ru-RU" sz="4000" b="1" cap="none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дорожнього</a:t>
            </a:r>
            <a:r>
              <a:rPr lang="ru-RU" sz="40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4000" b="1" cap="none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руху</a:t>
            </a:r>
            <a:endParaRPr lang="ru-RU" sz="40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267B4-FEF8-4AF4-B40B-38EA9C35428F}" type="slidenum">
              <a:rPr lang="ru-RU" smtClean="0"/>
              <a:pPr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55980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340768"/>
            <a:ext cx="9143999" cy="3888432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bg2">
                  <a:lumMod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1" y="500042"/>
            <a:ext cx="9143999" cy="423664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bg2">
                  <a:lumMod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357166"/>
            <a:ext cx="77212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Інформаційна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розминка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28728" y="1285860"/>
            <a:ext cx="7715272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uk-UA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Як називається одна сторінка презентації?</a:t>
            </a:r>
          </a:p>
          <a:p>
            <a:pPr marL="800100" lvl="1" indent="-342900">
              <a:buFont typeface="+mj-lt"/>
              <a:buAutoNum type="alphaLcParenR"/>
            </a:pPr>
            <a:r>
              <a:rPr lang="uk-UA" sz="2000" dirty="0" smtClean="0"/>
              <a:t>Сайт</a:t>
            </a:r>
          </a:p>
          <a:p>
            <a:pPr marL="800100" lvl="1" indent="-342900">
              <a:buFont typeface="+mj-lt"/>
              <a:buAutoNum type="alphaLcParenR"/>
            </a:pPr>
            <a:r>
              <a:rPr lang="uk-UA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Слайд</a:t>
            </a:r>
          </a:p>
          <a:p>
            <a:pPr marL="800100" lvl="1" indent="-342900">
              <a:buFont typeface="+mj-lt"/>
              <a:buAutoNum type="alphaLcParenR"/>
            </a:pPr>
            <a:r>
              <a:rPr lang="uk-UA" sz="2000" dirty="0" smtClean="0"/>
              <a:t>Сторінка</a:t>
            </a:r>
          </a:p>
          <a:p>
            <a:pPr marL="800100" lvl="1" indent="-342900">
              <a:buFont typeface="+mj-lt"/>
              <a:buAutoNum type="alphaLcParenR"/>
            </a:pPr>
            <a:r>
              <a:rPr lang="uk-UA" sz="2000" dirty="0" smtClean="0"/>
              <a:t>Структура</a:t>
            </a:r>
            <a:endParaRPr lang="ru-RU" sz="2000" dirty="0" smtClean="0"/>
          </a:p>
          <a:p>
            <a:pPr marL="342900" indent="-342900"/>
            <a:r>
              <a:rPr lang="uk-UA" sz="2400" b="1" dirty="0" smtClean="0"/>
              <a:t>2. Презентація створена в програмі </a:t>
            </a:r>
            <a:r>
              <a:rPr lang="en-US" sz="2400" b="1" dirty="0" smtClean="0"/>
              <a:t>PowerPoint </a:t>
            </a:r>
            <a:r>
              <a:rPr lang="uk-UA" sz="2400" b="1" dirty="0" smtClean="0"/>
              <a:t>має розширення</a:t>
            </a:r>
          </a:p>
          <a:p>
            <a:pPr marL="800100" lvl="1" indent="-342900">
              <a:buFont typeface="+mj-lt"/>
              <a:buAutoNum type="alphaLcParenR"/>
            </a:pPr>
            <a:r>
              <a:rPr lang="en-US" sz="2000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pptx</a:t>
            </a:r>
            <a:endParaRPr lang="en-US" sz="2000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  <a:p>
            <a:pPr marL="800100" lvl="1" indent="-342900">
              <a:buFont typeface="+mj-lt"/>
              <a:buAutoNum type="alphaLcParenR"/>
            </a:pPr>
            <a:r>
              <a:rPr lang="en-US" sz="2000" dirty="0" err="1" smtClean="0"/>
              <a:t>docx</a:t>
            </a:r>
            <a:endParaRPr lang="en-US" sz="2000" dirty="0" smtClean="0"/>
          </a:p>
          <a:p>
            <a:pPr marL="800100" lvl="1" indent="-342900">
              <a:buFont typeface="+mj-lt"/>
              <a:buAutoNum type="alphaLcParenR"/>
            </a:pPr>
            <a:r>
              <a:rPr lang="en-US" sz="2000" dirty="0" smtClean="0"/>
              <a:t>exe</a:t>
            </a:r>
          </a:p>
          <a:p>
            <a:pPr marL="800100" lvl="1" indent="-342900">
              <a:buFont typeface="+mj-lt"/>
              <a:buAutoNum type="alphaLcParenR"/>
            </a:pPr>
            <a:r>
              <a:rPr lang="en-US" sz="2000" dirty="0" smtClean="0"/>
              <a:t>bmp</a:t>
            </a:r>
            <a:endParaRPr lang="en-US" dirty="0" smtClean="0"/>
          </a:p>
          <a:p>
            <a:pPr marL="800100" lvl="1" indent="-342900">
              <a:buFont typeface="+mj-lt"/>
              <a:buAutoNum type="alphaLcParenR"/>
            </a:pPr>
            <a:endParaRPr lang="uk-UA" dirty="0" smtClean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267B4-FEF8-4AF4-B40B-38EA9C35428F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17019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1" descr="H:\2017-2018\отк урок 2017\фото\379637567_w640_h640_bezopasnos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267B4-FEF8-4AF4-B40B-38EA9C35428F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259632" y="1340768"/>
            <a:ext cx="7884367" cy="4752528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bg2">
                  <a:lumMod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250662" y="304892"/>
            <a:ext cx="7884367" cy="423664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bg2">
                  <a:lumMod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6" name="Picture 2" descr="M:\КОНКУРСЫ 2014-2015\КОНКУРС ШАБЛОНОВ ПРЕЗЕНТАЦИЙ\0_831d2_e5e750b1_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876256" y="4769864"/>
            <a:ext cx="1979430" cy="18857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143108" y="1000108"/>
            <a:ext cx="678657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cap="none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Домашнє</a:t>
            </a:r>
            <a:r>
              <a:rPr lang="ru-RU" sz="60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6000" b="1" cap="none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завдання</a:t>
            </a:r>
            <a:endParaRPr lang="ru-RU" sz="60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2214546" y="2214554"/>
            <a:ext cx="607223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Опрацювати §2.4, за підручником.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Анімувати вашу улюблену казку.</a:t>
            </a:r>
            <a:endParaRPr kumimoji="0" lang="uk-UA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267B4-FEF8-4AF4-B40B-38EA9C35428F}" type="slidenum">
              <a:rPr lang="ru-RU" smtClean="0"/>
              <a:pPr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61453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340768"/>
            <a:ext cx="9143999" cy="3888432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bg2">
                  <a:lumMod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1" y="500042"/>
            <a:ext cx="9143999" cy="423664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bg2">
                  <a:lumMod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428728" y="214290"/>
            <a:ext cx="8001056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en-US" sz="2800" b="1" dirty="0" smtClean="0"/>
              <a:t>3. </a:t>
            </a:r>
            <a:r>
              <a:rPr lang="uk-UA" sz="2800" b="1" dirty="0" smtClean="0"/>
              <a:t>Презентація – це </a:t>
            </a:r>
          </a:p>
          <a:p>
            <a:pPr marL="800100" lvl="1" indent="-342900">
              <a:buFont typeface="+mj-lt"/>
              <a:buAutoNum type="alphaLcParenR"/>
            </a:pPr>
            <a:r>
              <a:rPr lang="uk-UA" sz="2000" dirty="0" smtClean="0"/>
              <a:t>Демонстрація своїх знань перед людьми, які задають вам питання</a:t>
            </a:r>
          </a:p>
          <a:p>
            <a:pPr marL="800100" lvl="1" indent="-342900">
              <a:buFont typeface="+mj-lt"/>
              <a:buAutoNum type="alphaLcParenR"/>
            </a:pPr>
            <a:r>
              <a:rPr lang="uk-UA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Показ, представлення чогось нового, виконувані доповідачем з використанням всіх можливих технічних пристроїв</a:t>
            </a:r>
          </a:p>
          <a:p>
            <a:pPr marL="800100" lvl="1" indent="-342900">
              <a:buFont typeface="+mj-lt"/>
              <a:buAutoNum type="alphaLcParenR"/>
            </a:pPr>
            <a:r>
              <a:rPr lang="uk-UA" sz="2000" dirty="0" smtClean="0"/>
              <a:t>Вручення подарунка приготовленого заздалегідь</a:t>
            </a:r>
          </a:p>
          <a:p>
            <a:pPr marL="342900" indent="-342900"/>
            <a:r>
              <a:rPr lang="uk-UA" sz="2400" b="1" dirty="0" smtClean="0"/>
              <a:t>4. Для створення, оформлення та показу презентації використовують</a:t>
            </a:r>
          </a:p>
          <a:p>
            <a:pPr marL="800100" lvl="1" indent="-342900">
              <a:buFont typeface="+mj-lt"/>
              <a:buAutoNum type="alphaLcParenR"/>
            </a:pPr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PowerPoint</a:t>
            </a:r>
          </a:p>
          <a:p>
            <a:pPr marL="800100" lvl="1" indent="-342900">
              <a:buFont typeface="+mj-lt"/>
              <a:buAutoNum type="alphaLcParenR"/>
            </a:pPr>
            <a:r>
              <a:rPr lang="en-US" sz="2000" dirty="0" smtClean="0"/>
              <a:t>Word</a:t>
            </a:r>
          </a:p>
          <a:p>
            <a:pPr marL="800100" lvl="1" indent="-342900">
              <a:buFont typeface="+mj-lt"/>
              <a:buAutoNum type="alphaLcParenR"/>
            </a:pPr>
            <a:r>
              <a:rPr lang="en-US" sz="2000" dirty="0" smtClean="0"/>
              <a:t>Paint</a:t>
            </a:r>
          </a:p>
          <a:p>
            <a:pPr marL="800100" lvl="1" indent="-342900">
              <a:buFont typeface="+mj-lt"/>
              <a:buAutoNum type="alphaLcParenR"/>
            </a:pPr>
            <a:r>
              <a:rPr lang="en-US" sz="2000" dirty="0" err="1" smtClean="0"/>
              <a:t>Inkscape</a:t>
            </a:r>
            <a:endParaRPr lang="en-US" sz="2000" dirty="0" smtClean="0"/>
          </a:p>
          <a:p>
            <a:pPr marL="800100" lvl="1" indent="-342900">
              <a:buFont typeface="+mj-lt"/>
              <a:buAutoNum type="alphaLcParenR"/>
            </a:pPr>
            <a:endParaRPr lang="uk-UA" dirty="0" smtClean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267B4-FEF8-4AF4-B40B-38EA9C35428F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17019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340768"/>
            <a:ext cx="9143999" cy="3888432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bg2">
                  <a:lumMod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1" y="500042"/>
            <a:ext cx="9143999" cy="423664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bg2">
                  <a:lumMod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285852" y="642918"/>
            <a:ext cx="7572428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en-US" sz="2800" b="1" dirty="0" smtClean="0"/>
              <a:t>5.  </a:t>
            </a:r>
            <a:r>
              <a:rPr lang="uk-UA" sz="2800" b="1" dirty="0" smtClean="0"/>
              <a:t>Для демонстрації готової презентації слід</a:t>
            </a:r>
          </a:p>
          <a:p>
            <a:pPr marL="800100" lvl="1" indent="-342900">
              <a:buFont typeface="+mj-lt"/>
              <a:buAutoNum type="alphaLcParenR"/>
            </a:pPr>
            <a:r>
              <a:rPr lang="uk-UA" sz="2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Натиснути </a:t>
            </a:r>
            <a:r>
              <a:rPr lang="en-US" sz="2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F5</a:t>
            </a:r>
            <a:endParaRPr lang="uk-UA" sz="2400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  <a:p>
            <a:pPr marL="800100" lvl="1" indent="-342900">
              <a:buFont typeface="+mj-lt"/>
              <a:buAutoNum type="alphaLcParenR"/>
            </a:pPr>
            <a:r>
              <a:rPr lang="uk-UA" sz="2400" dirty="0" smtClean="0"/>
              <a:t>Натиснути </a:t>
            </a:r>
            <a:r>
              <a:rPr lang="en-US" sz="2400" dirty="0" smtClean="0"/>
              <a:t>F</a:t>
            </a:r>
            <a:r>
              <a:rPr lang="uk-UA" sz="2400" dirty="0" smtClean="0"/>
              <a:t>9</a:t>
            </a:r>
          </a:p>
          <a:p>
            <a:pPr marL="800100" lvl="1" indent="-342900">
              <a:buFont typeface="+mj-lt"/>
              <a:buAutoNum type="alphaLcParenR"/>
            </a:pPr>
            <a:r>
              <a:rPr lang="uk-UA" sz="2400" dirty="0" smtClean="0"/>
              <a:t>Натиснути </a:t>
            </a:r>
            <a:r>
              <a:rPr lang="en-US" sz="2400" dirty="0" smtClean="0"/>
              <a:t>F</a:t>
            </a:r>
            <a:r>
              <a:rPr lang="uk-UA" sz="2400" dirty="0" smtClean="0"/>
              <a:t>1</a:t>
            </a:r>
          </a:p>
          <a:p>
            <a:pPr marL="342900" indent="-342900"/>
            <a:r>
              <a:rPr lang="uk-UA" sz="2800" b="1" dirty="0" smtClean="0"/>
              <a:t>6. Що можна вставити на слайди презентації</a:t>
            </a:r>
          </a:p>
          <a:p>
            <a:pPr marL="800100" lvl="1" indent="-342900">
              <a:buFont typeface="+mj-lt"/>
              <a:buAutoNum type="alphaLcParenR"/>
            </a:pPr>
            <a:r>
              <a:rPr lang="uk-UA" sz="2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відео</a:t>
            </a:r>
            <a:endParaRPr lang="en-US" sz="2400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  <a:p>
            <a:pPr marL="800100" lvl="1" indent="-342900">
              <a:buFont typeface="+mj-lt"/>
              <a:buAutoNum type="alphaLcParenR"/>
            </a:pPr>
            <a:r>
              <a:rPr lang="uk-UA" sz="2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звук</a:t>
            </a:r>
            <a:endParaRPr lang="en-US" sz="2400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  <a:p>
            <a:pPr marL="800100" lvl="1" indent="-342900">
              <a:buFont typeface="+mj-lt"/>
              <a:buAutoNum type="alphaLcParenR"/>
            </a:pPr>
            <a:r>
              <a:rPr lang="uk-UA" sz="2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текст</a:t>
            </a:r>
            <a:endParaRPr lang="en-US" sz="2400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  <a:p>
            <a:pPr marL="800100" lvl="1" indent="-342900">
              <a:buFont typeface="+mj-lt"/>
              <a:buAutoNum type="alphaLcParenR"/>
            </a:pPr>
            <a:r>
              <a:rPr lang="uk-UA" sz="2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малюнок</a:t>
            </a:r>
            <a:endParaRPr lang="en-US" sz="2400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  <a:p>
            <a:pPr marL="800100" lvl="1" indent="-342900">
              <a:buFont typeface="+mj-lt"/>
              <a:buAutoNum type="alphaLcParenR"/>
            </a:pPr>
            <a:endParaRPr lang="uk-UA" dirty="0" smtClean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267B4-FEF8-4AF4-B40B-38EA9C35428F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17019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5400" b="1" dirty="0" smtClean="0">
                <a:solidFill>
                  <a:srgbClr val="FF0000"/>
                </a:solidFill>
              </a:rPr>
              <a:t>Перевір себе!</a:t>
            </a:r>
            <a:endParaRPr lang="ru-RU" sz="5400" b="1" dirty="0">
              <a:solidFill>
                <a:srgbClr val="FF0000"/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85720" y="2143116"/>
          <a:ext cx="8515408" cy="152400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374864"/>
                <a:gridCol w="855371"/>
                <a:gridCol w="1148909"/>
                <a:gridCol w="1013742"/>
                <a:gridCol w="1081326"/>
                <a:gridCol w="1081326"/>
                <a:gridCol w="1959870"/>
              </a:tblGrid>
              <a:tr h="701040"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>
                          <a:solidFill>
                            <a:srgbClr val="0070C0"/>
                          </a:solidFill>
                        </a:rPr>
                        <a:t>№  завдання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 marL="85641" marR="856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solidFill>
                            <a:srgbClr val="0070C0"/>
                          </a:solidFill>
                        </a:rPr>
                        <a:t>1</a:t>
                      </a:r>
                      <a:endParaRPr lang="ru-RU" sz="4000" b="1" dirty="0">
                        <a:solidFill>
                          <a:srgbClr val="0070C0"/>
                        </a:solidFill>
                      </a:endParaRPr>
                    </a:p>
                  </a:txBody>
                  <a:tcPr marL="85641" marR="856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solidFill>
                            <a:srgbClr val="0070C0"/>
                          </a:solidFill>
                        </a:rPr>
                        <a:t>2</a:t>
                      </a:r>
                      <a:endParaRPr lang="ru-RU" sz="4000" b="1" dirty="0">
                        <a:solidFill>
                          <a:srgbClr val="0070C0"/>
                        </a:solidFill>
                      </a:endParaRPr>
                    </a:p>
                  </a:txBody>
                  <a:tcPr marL="85641" marR="856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solidFill>
                            <a:srgbClr val="0070C0"/>
                          </a:solidFill>
                        </a:rPr>
                        <a:t>3</a:t>
                      </a:r>
                      <a:endParaRPr lang="ru-RU" sz="4000" b="1" dirty="0">
                        <a:solidFill>
                          <a:srgbClr val="0070C0"/>
                        </a:solidFill>
                      </a:endParaRPr>
                    </a:p>
                  </a:txBody>
                  <a:tcPr marL="85641" marR="856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solidFill>
                            <a:srgbClr val="0070C0"/>
                          </a:solidFill>
                        </a:rPr>
                        <a:t>4</a:t>
                      </a:r>
                      <a:endParaRPr lang="ru-RU" sz="4000" b="1" dirty="0">
                        <a:solidFill>
                          <a:srgbClr val="0070C0"/>
                        </a:solidFill>
                      </a:endParaRPr>
                    </a:p>
                  </a:txBody>
                  <a:tcPr marL="85641" marR="856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solidFill>
                            <a:srgbClr val="0070C0"/>
                          </a:solidFill>
                        </a:rPr>
                        <a:t>5</a:t>
                      </a:r>
                      <a:endParaRPr lang="ru-RU" sz="4000" b="1" dirty="0">
                        <a:solidFill>
                          <a:srgbClr val="0070C0"/>
                        </a:solidFill>
                      </a:endParaRPr>
                    </a:p>
                  </a:txBody>
                  <a:tcPr marL="85641" marR="856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solidFill>
                            <a:srgbClr val="0070C0"/>
                          </a:solidFill>
                        </a:rPr>
                        <a:t>6</a:t>
                      </a:r>
                      <a:endParaRPr lang="ru-RU" sz="4000" b="1" dirty="0">
                        <a:solidFill>
                          <a:srgbClr val="0070C0"/>
                        </a:solidFill>
                      </a:endParaRPr>
                    </a:p>
                  </a:txBody>
                  <a:tcPr marL="85641" marR="85641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2400" b="1" i="1" dirty="0" smtClean="0">
                          <a:solidFill>
                            <a:srgbClr val="FF0000"/>
                          </a:solidFill>
                        </a:rPr>
                        <a:t>Варіант відповіді</a:t>
                      </a:r>
                      <a:endParaRPr lang="ru-RU" sz="2400" b="1" i="1" dirty="0">
                        <a:solidFill>
                          <a:srgbClr val="FF0000"/>
                        </a:solidFill>
                      </a:endParaRPr>
                    </a:p>
                  </a:txBody>
                  <a:tcPr marL="85641" marR="856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3600" b="1" i="1" dirty="0">
                        <a:solidFill>
                          <a:srgbClr val="FF0000"/>
                        </a:solidFill>
                      </a:endParaRPr>
                    </a:p>
                  </a:txBody>
                  <a:tcPr marL="85641" marR="856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rgbClr val="FF0000"/>
                          </a:solidFill>
                        </a:rPr>
                        <a:t>a</a:t>
                      </a:r>
                      <a:endParaRPr lang="ru-RU" sz="3600" b="1" i="1" dirty="0">
                        <a:solidFill>
                          <a:srgbClr val="FF0000"/>
                        </a:solidFill>
                      </a:endParaRPr>
                    </a:p>
                  </a:txBody>
                  <a:tcPr marL="85641" marR="856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3600" b="1" i="1" dirty="0">
                        <a:solidFill>
                          <a:srgbClr val="FF0000"/>
                        </a:solidFill>
                      </a:endParaRPr>
                    </a:p>
                  </a:txBody>
                  <a:tcPr marL="85641" marR="856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rgbClr val="FF0000"/>
                          </a:solidFill>
                        </a:rPr>
                        <a:t>a</a:t>
                      </a:r>
                      <a:endParaRPr lang="ru-RU" sz="3600" b="1" i="1" dirty="0">
                        <a:solidFill>
                          <a:srgbClr val="FF0000"/>
                        </a:solidFill>
                      </a:endParaRPr>
                    </a:p>
                  </a:txBody>
                  <a:tcPr marL="85641" marR="856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rgbClr val="FF0000"/>
                          </a:solidFill>
                        </a:rPr>
                        <a:t>a</a:t>
                      </a:r>
                      <a:endParaRPr lang="ru-RU" sz="3600" b="1" i="1" dirty="0">
                        <a:solidFill>
                          <a:srgbClr val="FF0000"/>
                        </a:solidFill>
                      </a:endParaRPr>
                    </a:p>
                  </a:txBody>
                  <a:tcPr marL="85641" marR="856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err="1" smtClean="0">
                          <a:solidFill>
                            <a:srgbClr val="FF0000"/>
                          </a:solidFill>
                        </a:rPr>
                        <a:t>a,b,c,d</a:t>
                      </a:r>
                      <a:endParaRPr lang="ru-RU" sz="3600" b="1" i="1" dirty="0">
                        <a:solidFill>
                          <a:srgbClr val="FF0000"/>
                        </a:solidFill>
                      </a:endParaRPr>
                    </a:p>
                  </a:txBody>
                  <a:tcPr marL="85641" marR="85641"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267B4-FEF8-4AF4-B40B-38EA9C35428F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340768"/>
            <a:ext cx="9143999" cy="3888432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bg2">
                  <a:lumMod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1" y="500042"/>
            <a:ext cx="9143999" cy="423664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bg2">
                  <a:lumMod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47018" y="357166"/>
            <a:ext cx="74558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Незакінчене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речення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1538" y="1285860"/>
            <a:ext cx="78581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uk-UA" sz="2400" dirty="0" smtClean="0"/>
              <a:t>Набір демонстраційних матеріалів, які створені спеціальними програмними засобами та призначені для демонстрації за допомогою комп’ютера, – це…</a:t>
            </a:r>
            <a:endParaRPr lang="ru-RU" sz="1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357818" y="2428868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uk-UA" sz="2400" b="1" dirty="0" smtClean="0">
                <a:solidFill>
                  <a:srgbClr val="FF0000"/>
                </a:solidFill>
              </a:rPr>
              <a:t>комп’ютерна презентація.</a:t>
            </a:r>
            <a:endParaRPr lang="ru-RU" sz="2400" b="1" dirty="0" smtClean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71538" y="2857496"/>
            <a:ext cx="74295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2400" dirty="0" smtClean="0"/>
              <a:t>Одна з програм для створення комп’ютерних презентацій – …</a:t>
            </a:r>
            <a:endParaRPr lang="ru-RU" sz="2400" dirty="0" smtClean="0"/>
          </a:p>
        </p:txBody>
      </p:sp>
      <p:sp>
        <p:nvSpPr>
          <p:cNvPr id="11" name="Прямоугольник 10"/>
          <p:cNvSpPr/>
          <p:nvPr/>
        </p:nvSpPr>
        <p:spPr>
          <a:xfrm>
            <a:off x="4214810" y="3214686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en-US" sz="2800" b="1" dirty="0" smtClean="0">
                <a:solidFill>
                  <a:srgbClr val="FF0000"/>
                </a:solidFill>
              </a:rPr>
              <a:t>Power Point</a:t>
            </a:r>
            <a:r>
              <a:rPr lang="uk-UA" sz="2800" b="1" dirty="0" smtClean="0">
                <a:solidFill>
                  <a:srgbClr val="FF0000"/>
                </a:solidFill>
              </a:rPr>
              <a:t>.</a:t>
            </a:r>
            <a:endParaRPr lang="ru-RU" sz="2800" b="1" dirty="0" smtClean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85918" y="3714752"/>
            <a:ext cx="67866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2400" dirty="0" smtClean="0"/>
              <a:t>За своєю структурою презентація – це набір</a:t>
            </a:r>
            <a:endParaRPr lang="ru-RU" sz="2400" dirty="0" smtClean="0"/>
          </a:p>
        </p:txBody>
      </p:sp>
      <p:sp>
        <p:nvSpPr>
          <p:cNvPr id="13" name="Прямоугольник 12"/>
          <p:cNvSpPr/>
          <p:nvPr/>
        </p:nvSpPr>
        <p:spPr>
          <a:xfrm>
            <a:off x="5000628" y="4143380"/>
            <a:ext cx="18101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</a:rPr>
              <a:t>… слайдів.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267B4-FEF8-4AF4-B40B-38EA9C35428F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17019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340768"/>
            <a:ext cx="9143999" cy="3888432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bg2">
                  <a:lumMod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1" y="500042"/>
            <a:ext cx="9143999" cy="423664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bg2">
                  <a:lumMod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/>
              <a:t>Перший слайд комп’ютерної презентації називається…..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6786578" y="857232"/>
            <a:ext cx="17846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</a:rPr>
              <a:t>титульний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14348" y="1571612"/>
            <a:ext cx="7786709" cy="852292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bg2">
                  <a:lumMod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/>
              <a:t>Щоб запустити презентацію на перегляд потрібно натиснути клавішу…...</a:t>
            </a:r>
            <a:endParaRPr lang="ru-RU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7500958" y="2143116"/>
            <a:ext cx="5325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F5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57224" y="2786058"/>
            <a:ext cx="6500858" cy="1000132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bg2">
                  <a:lumMod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/>
              <a:t>Щоб вийти з режиму перегляду презентації потрібно натиснути клавішу…...</a:t>
            </a:r>
            <a:endParaRPr lang="ru-RU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6429388" y="3643314"/>
            <a:ext cx="6527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Esc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267B4-FEF8-4AF4-B40B-38EA9C35428F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17019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259632" y="1340768"/>
            <a:ext cx="7884367" cy="4752528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bg2">
                  <a:lumMod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250662" y="304892"/>
            <a:ext cx="7884367" cy="423664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bg2">
                  <a:lumMod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7215206" cy="685800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Прямоугольник 15"/>
          <p:cNvSpPr/>
          <p:nvPr/>
        </p:nvSpPr>
        <p:spPr>
          <a:xfrm>
            <a:off x="2285984" y="0"/>
            <a:ext cx="634078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Вправа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</a:t>
            </a:r>
            <a:r>
              <a:rPr lang="ru-RU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Знайди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термін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»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857356" y="3571876"/>
            <a:ext cx="757239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1. Зима 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кетяги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калини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притрусила 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сріблястим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снігом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00298" y="4857760"/>
            <a:ext cx="757239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2. 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Австралопітек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– 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стародавня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людиноподібна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мавпа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71604" y="1714488"/>
            <a:ext cx="757239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000" i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Наприклад</a:t>
            </a:r>
            <a:r>
              <a:rPr lang="ru-RU" sz="40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: 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Цей 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старовинний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комод 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Емма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отримала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від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бабусі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928794" y="3571876"/>
            <a:ext cx="42862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10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                      </a:t>
            </a:r>
            <a:r>
              <a:rPr lang="ru-RU" sz="4000" b="1" dirty="0" err="1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ма</a:t>
            </a:r>
            <a:r>
              <a:rPr lang="ru-RU" sz="40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10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40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кет</a:t>
            </a:r>
            <a:endParaRPr lang="ru-RU" sz="4000" b="1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714876" y="4857760"/>
            <a:ext cx="825103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000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тек </a:t>
            </a:r>
            <a:r>
              <a:rPr lang="ru-RU" sz="1000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</a:t>
            </a:r>
            <a:r>
              <a:rPr lang="ru-RU" sz="4000" dirty="0" err="1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ст</a:t>
            </a:r>
            <a:endParaRPr lang="ru-RU" sz="4000" dirty="0">
              <a:ln w="18415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071670" y="2285992"/>
            <a:ext cx="757239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000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мод Ем</a:t>
            </a:r>
            <a:endParaRPr lang="ru-RU" sz="4000" dirty="0">
              <a:ln w="18415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267B4-FEF8-4AF4-B40B-38EA9C35428F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13325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9" grpId="0"/>
      <p:bldP spid="20" grpId="0"/>
      <p:bldP spid="21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1161</TotalTime>
  <Words>435</Words>
  <Application>Microsoft Office PowerPoint</Application>
  <PresentationFormat>Экран (4:3)</PresentationFormat>
  <Paragraphs>174</Paragraphs>
  <Slides>31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Перевір себе!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Анімація в PowerPoint</vt:lpstr>
      <vt:lpstr>Слайд 16</vt:lpstr>
      <vt:lpstr>Слайд 17</vt:lpstr>
      <vt:lpstr>Слайд 18</vt:lpstr>
      <vt:lpstr>Слайд 19</vt:lpstr>
      <vt:lpstr>Для чого робити анімацію в презентації?</vt:lpstr>
      <vt:lpstr>Анімація зміни слайдів </vt:lpstr>
      <vt:lpstr>Типи анімаційних ефектів 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Mariarty</cp:lastModifiedBy>
  <cp:revision>186</cp:revision>
  <dcterms:created xsi:type="dcterms:W3CDTF">2014-07-15T15:51:57Z</dcterms:created>
  <dcterms:modified xsi:type="dcterms:W3CDTF">2017-12-03T22:01:30Z</dcterms:modified>
</cp:coreProperties>
</file>