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57" r:id="rId1"/>
  </p:sldMasterIdLst>
  <p:sldIdLst>
    <p:sldId id="282" r:id="rId2"/>
    <p:sldId id="268" r:id="rId3"/>
    <p:sldId id="257" r:id="rId4"/>
    <p:sldId id="258" r:id="rId5"/>
    <p:sldId id="259" r:id="rId6"/>
    <p:sldId id="261" r:id="rId7"/>
    <p:sldId id="270" r:id="rId8"/>
    <p:sldId id="260" r:id="rId9"/>
    <p:sldId id="279" r:id="rId10"/>
    <p:sldId id="263" r:id="rId11"/>
    <p:sldId id="283" r:id="rId12"/>
    <p:sldId id="264" r:id="rId13"/>
    <p:sldId id="285" r:id="rId14"/>
    <p:sldId id="272" r:id="rId15"/>
    <p:sldId id="265" r:id="rId16"/>
    <p:sldId id="284" r:id="rId17"/>
    <p:sldId id="280" r:id="rId18"/>
    <p:sldId id="273" r:id="rId19"/>
    <p:sldId id="269" r:id="rId20"/>
    <p:sldId id="274" r:id="rId21"/>
    <p:sldId id="266" r:id="rId22"/>
    <p:sldId id="26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E77B11-8D1C-4D51-A05C-C05CD81C123E}" type="doc">
      <dgm:prSet loTypeId="urn:microsoft.com/office/officeart/2005/8/layout/radial5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uk-UA"/>
        </a:p>
      </dgm:t>
    </dgm:pt>
    <dgm:pt modelId="{37B547F4-5D49-4F36-888A-FC4982B90E40}">
      <dgm:prSet phldrT="[Текст]"/>
      <dgm:spPr/>
      <dgm:t>
        <a:bodyPr/>
        <a:lstStyle/>
        <a:p>
          <a:r>
            <a:rPr lang="uk-UA" b="1" i="1" u="none" dirty="0" smtClean="0"/>
            <a:t>Друг</a:t>
          </a:r>
          <a:endParaRPr lang="uk-UA" b="1" i="1" u="none" dirty="0"/>
        </a:p>
      </dgm:t>
    </dgm:pt>
    <dgm:pt modelId="{5CE497C0-ADCA-4259-AB51-9671F48CEAA8}" type="parTrans" cxnId="{AF78406E-EE14-41C3-AC04-E92AF8D44535}">
      <dgm:prSet/>
      <dgm:spPr/>
      <dgm:t>
        <a:bodyPr/>
        <a:lstStyle/>
        <a:p>
          <a:endParaRPr lang="uk-UA"/>
        </a:p>
      </dgm:t>
    </dgm:pt>
    <dgm:pt modelId="{B54ED547-9D30-4B1E-9E0F-7E00BB6C6899}" type="sibTrans" cxnId="{AF78406E-EE14-41C3-AC04-E92AF8D44535}">
      <dgm:prSet/>
      <dgm:spPr/>
      <dgm:t>
        <a:bodyPr/>
        <a:lstStyle/>
        <a:p>
          <a:endParaRPr lang="uk-UA"/>
        </a:p>
      </dgm:t>
    </dgm:pt>
    <dgm:pt modelId="{97DEA004-F0ED-4C13-A79C-591FB09919FF}">
      <dgm:prSet phldrT="[Текст]" custT="1"/>
      <dgm:spPr/>
      <dgm:t>
        <a:bodyPr/>
        <a:lstStyle/>
        <a:p>
          <a:r>
            <a:rPr lang="uk-UA" sz="1800" b="1" dirty="0" smtClean="0"/>
            <a:t>Веселий</a:t>
          </a:r>
          <a:endParaRPr lang="uk-UA" sz="1800" b="1" dirty="0"/>
        </a:p>
      </dgm:t>
    </dgm:pt>
    <dgm:pt modelId="{D2B7F713-5B5B-4C9D-A3B0-093496109D89}" type="parTrans" cxnId="{680E9225-DF2F-4736-A4E6-2638C5B46D2C}">
      <dgm:prSet/>
      <dgm:spPr/>
      <dgm:t>
        <a:bodyPr/>
        <a:lstStyle/>
        <a:p>
          <a:endParaRPr lang="uk-UA"/>
        </a:p>
      </dgm:t>
    </dgm:pt>
    <dgm:pt modelId="{4E95E1B8-BF7A-4C1D-849C-92A9AB0B797D}" type="sibTrans" cxnId="{680E9225-DF2F-4736-A4E6-2638C5B46D2C}">
      <dgm:prSet/>
      <dgm:spPr/>
      <dgm:t>
        <a:bodyPr/>
        <a:lstStyle/>
        <a:p>
          <a:endParaRPr lang="uk-UA"/>
        </a:p>
      </dgm:t>
    </dgm:pt>
    <dgm:pt modelId="{B686B593-4AB4-4DF5-857D-032EF57D972D}">
      <dgm:prSet phldrT="[Текст]" custT="1"/>
      <dgm:spPr/>
      <dgm:t>
        <a:bodyPr/>
        <a:lstStyle/>
        <a:p>
          <a:r>
            <a:rPr lang="uk-UA" sz="1800" b="1" dirty="0" smtClean="0"/>
            <a:t>Добрий</a:t>
          </a:r>
          <a:endParaRPr lang="uk-UA" sz="1800" b="1" dirty="0"/>
        </a:p>
      </dgm:t>
    </dgm:pt>
    <dgm:pt modelId="{44A4714C-96FB-42F3-885D-E5F93E80DF42}" type="parTrans" cxnId="{54F36175-688E-4BD8-9BC4-28F612E09096}">
      <dgm:prSet/>
      <dgm:spPr/>
      <dgm:t>
        <a:bodyPr/>
        <a:lstStyle/>
        <a:p>
          <a:endParaRPr lang="uk-UA"/>
        </a:p>
      </dgm:t>
    </dgm:pt>
    <dgm:pt modelId="{359DAEBE-2869-46FB-893B-CF5C5A0EFC00}" type="sibTrans" cxnId="{54F36175-688E-4BD8-9BC4-28F612E09096}">
      <dgm:prSet/>
      <dgm:spPr/>
      <dgm:t>
        <a:bodyPr/>
        <a:lstStyle/>
        <a:p>
          <a:endParaRPr lang="uk-UA"/>
        </a:p>
      </dgm:t>
    </dgm:pt>
    <dgm:pt modelId="{2E93760A-6005-4FD7-8929-3F4257086E77}">
      <dgm:prSet phldrT="[Текст]" custT="1"/>
      <dgm:spPr/>
      <dgm:t>
        <a:bodyPr/>
        <a:lstStyle/>
        <a:p>
          <a:r>
            <a:rPr lang="uk-UA" sz="1800" b="1" dirty="0" smtClean="0"/>
            <a:t>Чуйний</a:t>
          </a:r>
          <a:endParaRPr lang="uk-UA" sz="1400" b="1" dirty="0"/>
        </a:p>
      </dgm:t>
    </dgm:pt>
    <dgm:pt modelId="{399267B0-2E9D-474D-9544-E92250EA5741}" type="parTrans" cxnId="{E5967449-6B0C-4857-B19B-851E7AADF370}">
      <dgm:prSet/>
      <dgm:spPr/>
      <dgm:t>
        <a:bodyPr/>
        <a:lstStyle/>
        <a:p>
          <a:endParaRPr lang="uk-UA"/>
        </a:p>
      </dgm:t>
    </dgm:pt>
    <dgm:pt modelId="{14578A2B-962C-476D-A9EA-8993C40D92E0}" type="sibTrans" cxnId="{E5967449-6B0C-4857-B19B-851E7AADF370}">
      <dgm:prSet/>
      <dgm:spPr/>
      <dgm:t>
        <a:bodyPr/>
        <a:lstStyle/>
        <a:p>
          <a:endParaRPr lang="uk-UA"/>
        </a:p>
      </dgm:t>
    </dgm:pt>
    <dgm:pt modelId="{8307E7E5-E3FB-41F1-BC02-1DD9DD3A47DA}">
      <dgm:prSet phldrT="[Текст]" custT="1"/>
      <dgm:spPr/>
      <dgm:t>
        <a:bodyPr/>
        <a:lstStyle/>
        <a:p>
          <a:r>
            <a:rPr lang="uk-UA" sz="1800" b="1" dirty="0" smtClean="0"/>
            <a:t>Поступливий</a:t>
          </a:r>
          <a:endParaRPr lang="uk-UA" sz="1400" b="1" dirty="0"/>
        </a:p>
      </dgm:t>
    </dgm:pt>
    <dgm:pt modelId="{CE856236-AA5F-4036-AEA0-A8297C730EDE}" type="parTrans" cxnId="{ACB715F3-BCEF-4095-94AE-746230FAA961}">
      <dgm:prSet/>
      <dgm:spPr/>
      <dgm:t>
        <a:bodyPr/>
        <a:lstStyle/>
        <a:p>
          <a:endParaRPr lang="uk-UA"/>
        </a:p>
      </dgm:t>
    </dgm:pt>
    <dgm:pt modelId="{D4D005ED-0933-4DB4-AA76-F1E8B36AEF82}" type="sibTrans" cxnId="{ACB715F3-BCEF-4095-94AE-746230FAA961}">
      <dgm:prSet/>
      <dgm:spPr/>
      <dgm:t>
        <a:bodyPr/>
        <a:lstStyle/>
        <a:p>
          <a:endParaRPr lang="uk-UA"/>
        </a:p>
      </dgm:t>
    </dgm:pt>
    <dgm:pt modelId="{DE6B54E9-3F50-4888-AF3D-E75BEEADD9E9}">
      <dgm:prSet custT="1"/>
      <dgm:spPr/>
      <dgm:t>
        <a:bodyPr/>
        <a:lstStyle/>
        <a:p>
          <a:r>
            <a:rPr lang="uk-UA" sz="1800" b="1" dirty="0" smtClean="0"/>
            <a:t>Вірний</a:t>
          </a:r>
          <a:endParaRPr lang="uk-UA" sz="2700" b="1" dirty="0"/>
        </a:p>
      </dgm:t>
    </dgm:pt>
    <dgm:pt modelId="{1E3ECC6D-DC80-455C-974D-F72354730429}" type="parTrans" cxnId="{88001278-6CA4-41C2-B062-59F22D6A9019}">
      <dgm:prSet/>
      <dgm:spPr/>
      <dgm:t>
        <a:bodyPr/>
        <a:lstStyle/>
        <a:p>
          <a:endParaRPr lang="uk-UA"/>
        </a:p>
      </dgm:t>
    </dgm:pt>
    <dgm:pt modelId="{70FFE300-1AB0-4059-A293-18F2CE14F171}" type="sibTrans" cxnId="{88001278-6CA4-41C2-B062-59F22D6A9019}">
      <dgm:prSet/>
      <dgm:spPr/>
      <dgm:t>
        <a:bodyPr/>
        <a:lstStyle/>
        <a:p>
          <a:endParaRPr lang="uk-UA"/>
        </a:p>
      </dgm:t>
    </dgm:pt>
    <dgm:pt modelId="{BB1AD259-EB36-4286-8F45-A8D707B34E16}">
      <dgm:prSet custT="1"/>
      <dgm:spPr/>
      <dgm:t>
        <a:bodyPr/>
        <a:lstStyle/>
        <a:p>
          <a:r>
            <a:rPr lang="uk-UA" sz="1600" b="1" dirty="0" smtClean="0"/>
            <a:t>Справжній</a:t>
          </a:r>
          <a:endParaRPr lang="uk-UA" sz="1800" b="1" dirty="0"/>
        </a:p>
      </dgm:t>
    </dgm:pt>
    <dgm:pt modelId="{E7E85F83-6010-4887-BCAD-5AD7F430794A}" type="parTrans" cxnId="{670F7D9A-18FA-430D-8581-D0BBC5BABAB9}">
      <dgm:prSet/>
      <dgm:spPr/>
      <dgm:t>
        <a:bodyPr/>
        <a:lstStyle/>
        <a:p>
          <a:endParaRPr lang="uk-UA"/>
        </a:p>
      </dgm:t>
    </dgm:pt>
    <dgm:pt modelId="{1FD7B663-803B-46C7-BABD-254D8BE60F04}" type="sibTrans" cxnId="{670F7D9A-18FA-430D-8581-D0BBC5BABAB9}">
      <dgm:prSet/>
      <dgm:spPr/>
      <dgm:t>
        <a:bodyPr/>
        <a:lstStyle/>
        <a:p>
          <a:endParaRPr lang="uk-UA"/>
        </a:p>
      </dgm:t>
    </dgm:pt>
    <dgm:pt modelId="{72BB2951-F740-4A4F-934B-DA522ABA03E4}">
      <dgm:prSet custT="1"/>
      <dgm:spPr/>
      <dgm:t>
        <a:bodyPr/>
        <a:lstStyle/>
        <a:p>
          <a:r>
            <a:rPr lang="uk-UA" sz="1800" b="1" dirty="0" smtClean="0"/>
            <a:t>Чесний</a:t>
          </a:r>
          <a:endParaRPr lang="uk-UA" sz="1800" b="1" dirty="0"/>
        </a:p>
      </dgm:t>
    </dgm:pt>
    <dgm:pt modelId="{2F297B04-1452-4D86-8422-55DC8F63418A}" type="parTrans" cxnId="{B38F7261-76B6-4665-BB8C-B07FC9A34D22}">
      <dgm:prSet/>
      <dgm:spPr/>
      <dgm:t>
        <a:bodyPr/>
        <a:lstStyle/>
        <a:p>
          <a:endParaRPr lang="uk-UA"/>
        </a:p>
      </dgm:t>
    </dgm:pt>
    <dgm:pt modelId="{177DF086-C839-4409-B839-EAA2B95EF2D2}" type="sibTrans" cxnId="{B38F7261-76B6-4665-BB8C-B07FC9A34D22}">
      <dgm:prSet/>
      <dgm:spPr/>
      <dgm:t>
        <a:bodyPr/>
        <a:lstStyle/>
        <a:p>
          <a:endParaRPr lang="uk-UA"/>
        </a:p>
      </dgm:t>
    </dgm:pt>
    <dgm:pt modelId="{6692B777-7376-484C-A4A7-7A8F388C753A}" type="pres">
      <dgm:prSet presAssocID="{E5E77B11-8D1C-4D51-A05C-C05CD81C123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7F2A4DD6-DAFA-4633-96F9-197E19556B6C}" type="pres">
      <dgm:prSet presAssocID="{37B547F4-5D49-4F36-888A-FC4982B90E40}" presName="centerShape" presStyleLbl="node0" presStyleIdx="0" presStyleCnt="1"/>
      <dgm:spPr/>
      <dgm:t>
        <a:bodyPr/>
        <a:lstStyle/>
        <a:p>
          <a:endParaRPr lang="uk-UA"/>
        </a:p>
      </dgm:t>
    </dgm:pt>
    <dgm:pt modelId="{904A8BAF-C665-4F98-923B-FF7995229825}" type="pres">
      <dgm:prSet presAssocID="{D2B7F713-5B5B-4C9D-A3B0-093496109D89}" presName="parTrans" presStyleLbl="sibTrans2D1" presStyleIdx="0" presStyleCnt="7"/>
      <dgm:spPr/>
      <dgm:t>
        <a:bodyPr/>
        <a:lstStyle/>
        <a:p>
          <a:endParaRPr lang="uk-UA"/>
        </a:p>
      </dgm:t>
    </dgm:pt>
    <dgm:pt modelId="{66FAEC8D-07D4-444A-BBDF-18315722CC01}" type="pres">
      <dgm:prSet presAssocID="{D2B7F713-5B5B-4C9D-A3B0-093496109D89}" presName="connectorText" presStyleLbl="sibTrans2D1" presStyleIdx="0" presStyleCnt="7"/>
      <dgm:spPr/>
      <dgm:t>
        <a:bodyPr/>
        <a:lstStyle/>
        <a:p>
          <a:endParaRPr lang="uk-UA"/>
        </a:p>
      </dgm:t>
    </dgm:pt>
    <dgm:pt modelId="{08CECBAD-2439-4C4B-A8E7-35036175E7EC}" type="pres">
      <dgm:prSet presAssocID="{97DEA004-F0ED-4C13-A79C-591FB09919F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978E0E64-25DB-45E8-863F-4716306FFEA7}" type="pres">
      <dgm:prSet presAssocID="{44A4714C-96FB-42F3-885D-E5F93E80DF42}" presName="parTrans" presStyleLbl="sibTrans2D1" presStyleIdx="1" presStyleCnt="7"/>
      <dgm:spPr/>
      <dgm:t>
        <a:bodyPr/>
        <a:lstStyle/>
        <a:p>
          <a:endParaRPr lang="uk-UA"/>
        </a:p>
      </dgm:t>
    </dgm:pt>
    <dgm:pt modelId="{DF824F45-5568-4834-9F02-9B6E4E5011C9}" type="pres">
      <dgm:prSet presAssocID="{44A4714C-96FB-42F3-885D-E5F93E80DF42}" presName="connectorText" presStyleLbl="sibTrans2D1" presStyleIdx="1" presStyleCnt="7"/>
      <dgm:spPr/>
      <dgm:t>
        <a:bodyPr/>
        <a:lstStyle/>
        <a:p>
          <a:endParaRPr lang="uk-UA"/>
        </a:p>
      </dgm:t>
    </dgm:pt>
    <dgm:pt modelId="{7E390CC2-145F-4079-A152-99C02B37E7CA}" type="pres">
      <dgm:prSet presAssocID="{B686B593-4AB4-4DF5-857D-032EF57D972D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AA57341-249F-45D7-B8D6-4C01DB60C42C}" type="pres">
      <dgm:prSet presAssocID="{399267B0-2E9D-474D-9544-E92250EA5741}" presName="parTrans" presStyleLbl="sibTrans2D1" presStyleIdx="2" presStyleCnt="7"/>
      <dgm:spPr/>
      <dgm:t>
        <a:bodyPr/>
        <a:lstStyle/>
        <a:p>
          <a:endParaRPr lang="uk-UA"/>
        </a:p>
      </dgm:t>
    </dgm:pt>
    <dgm:pt modelId="{26AAAE30-4969-49E1-A9B1-66BC7E721290}" type="pres">
      <dgm:prSet presAssocID="{399267B0-2E9D-474D-9544-E92250EA5741}" presName="connectorText" presStyleLbl="sibTrans2D1" presStyleIdx="2" presStyleCnt="7"/>
      <dgm:spPr/>
      <dgm:t>
        <a:bodyPr/>
        <a:lstStyle/>
        <a:p>
          <a:endParaRPr lang="uk-UA"/>
        </a:p>
      </dgm:t>
    </dgm:pt>
    <dgm:pt modelId="{A328D825-8DD7-48A8-A31B-1C587A1E0552}" type="pres">
      <dgm:prSet presAssocID="{2E93760A-6005-4FD7-8929-3F4257086E77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0511337-167A-4CCC-9197-28BE6A9897D5}" type="pres">
      <dgm:prSet presAssocID="{CE856236-AA5F-4036-AEA0-A8297C730EDE}" presName="parTrans" presStyleLbl="sibTrans2D1" presStyleIdx="3" presStyleCnt="7"/>
      <dgm:spPr/>
      <dgm:t>
        <a:bodyPr/>
        <a:lstStyle/>
        <a:p>
          <a:endParaRPr lang="uk-UA"/>
        </a:p>
      </dgm:t>
    </dgm:pt>
    <dgm:pt modelId="{C8D43A7A-3961-46F3-8F88-F45D2EFABF6B}" type="pres">
      <dgm:prSet presAssocID="{CE856236-AA5F-4036-AEA0-A8297C730EDE}" presName="connectorText" presStyleLbl="sibTrans2D1" presStyleIdx="3" presStyleCnt="7"/>
      <dgm:spPr/>
      <dgm:t>
        <a:bodyPr/>
        <a:lstStyle/>
        <a:p>
          <a:endParaRPr lang="uk-UA"/>
        </a:p>
      </dgm:t>
    </dgm:pt>
    <dgm:pt modelId="{9641F34A-F756-4F31-B429-269E75C00927}" type="pres">
      <dgm:prSet presAssocID="{8307E7E5-E3FB-41F1-BC02-1DD9DD3A47DA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3377BA1A-7E62-4143-940E-E878C3D43B1C}" type="pres">
      <dgm:prSet presAssocID="{1E3ECC6D-DC80-455C-974D-F72354730429}" presName="parTrans" presStyleLbl="sibTrans2D1" presStyleIdx="4" presStyleCnt="7"/>
      <dgm:spPr/>
      <dgm:t>
        <a:bodyPr/>
        <a:lstStyle/>
        <a:p>
          <a:endParaRPr lang="uk-UA"/>
        </a:p>
      </dgm:t>
    </dgm:pt>
    <dgm:pt modelId="{D461FDBD-E764-4CA2-B1BC-426FDA3FF2BD}" type="pres">
      <dgm:prSet presAssocID="{1E3ECC6D-DC80-455C-974D-F72354730429}" presName="connectorText" presStyleLbl="sibTrans2D1" presStyleIdx="4" presStyleCnt="7"/>
      <dgm:spPr/>
      <dgm:t>
        <a:bodyPr/>
        <a:lstStyle/>
        <a:p>
          <a:endParaRPr lang="uk-UA"/>
        </a:p>
      </dgm:t>
    </dgm:pt>
    <dgm:pt modelId="{3DACF925-0D2C-4A66-A4EA-06DB6DDA86F1}" type="pres">
      <dgm:prSet presAssocID="{DE6B54E9-3F50-4888-AF3D-E75BEEADD9E9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CF230464-5F3B-4370-9C4F-C6AE58CA49C5}" type="pres">
      <dgm:prSet presAssocID="{E7E85F83-6010-4887-BCAD-5AD7F430794A}" presName="parTrans" presStyleLbl="sibTrans2D1" presStyleIdx="5" presStyleCnt="7"/>
      <dgm:spPr/>
      <dgm:t>
        <a:bodyPr/>
        <a:lstStyle/>
        <a:p>
          <a:endParaRPr lang="uk-UA"/>
        </a:p>
      </dgm:t>
    </dgm:pt>
    <dgm:pt modelId="{86008A6A-EC7E-4E63-96F9-CA7D0CE505C0}" type="pres">
      <dgm:prSet presAssocID="{E7E85F83-6010-4887-BCAD-5AD7F430794A}" presName="connectorText" presStyleLbl="sibTrans2D1" presStyleIdx="5" presStyleCnt="7"/>
      <dgm:spPr/>
      <dgm:t>
        <a:bodyPr/>
        <a:lstStyle/>
        <a:p>
          <a:endParaRPr lang="uk-UA"/>
        </a:p>
      </dgm:t>
    </dgm:pt>
    <dgm:pt modelId="{5819EA13-738E-46FC-92F7-727898C78685}" type="pres">
      <dgm:prSet presAssocID="{BB1AD259-EB36-4286-8F45-A8D707B34E1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AB2D509A-D9D7-4BC3-9F42-1381908A63A2}" type="pres">
      <dgm:prSet presAssocID="{2F297B04-1452-4D86-8422-55DC8F63418A}" presName="parTrans" presStyleLbl="sibTrans2D1" presStyleIdx="6" presStyleCnt="7"/>
      <dgm:spPr/>
      <dgm:t>
        <a:bodyPr/>
        <a:lstStyle/>
        <a:p>
          <a:endParaRPr lang="uk-UA"/>
        </a:p>
      </dgm:t>
    </dgm:pt>
    <dgm:pt modelId="{EA7EEF88-3870-41EF-8BC0-75F14F5B5EED}" type="pres">
      <dgm:prSet presAssocID="{2F297B04-1452-4D86-8422-55DC8F63418A}" presName="connectorText" presStyleLbl="sibTrans2D1" presStyleIdx="6" presStyleCnt="7"/>
      <dgm:spPr/>
      <dgm:t>
        <a:bodyPr/>
        <a:lstStyle/>
        <a:p>
          <a:endParaRPr lang="uk-UA"/>
        </a:p>
      </dgm:t>
    </dgm:pt>
    <dgm:pt modelId="{F70C736F-00E7-4379-873C-E2EE6C047092}" type="pres">
      <dgm:prSet presAssocID="{72BB2951-F740-4A4F-934B-DA522ABA03E4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ADE7A85-111A-4445-B3AD-9BCC455B0BFA}" type="presOf" srcId="{CE856236-AA5F-4036-AEA0-A8297C730EDE}" destId="{70511337-167A-4CCC-9197-28BE6A9897D5}" srcOrd="0" destOrd="0" presId="urn:microsoft.com/office/officeart/2005/8/layout/radial5"/>
    <dgm:cxn modelId="{E70A979F-B137-4533-9943-E2F182E260FB}" type="presOf" srcId="{DE6B54E9-3F50-4888-AF3D-E75BEEADD9E9}" destId="{3DACF925-0D2C-4A66-A4EA-06DB6DDA86F1}" srcOrd="0" destOrd="0" presId="urn:microsoft.com/office/officeart/2005/8/layout/radial5"/>
    <dgm:cxn modelId="{AF78406E-EE14-41C3-AC04-E92AF8D44535}" srcId="{E5E77B11-8D1C-4D51-A05C-C05CD81C123E}" destId="{37B547F4-5D49-4F36-888A-FC4982B90E40}" srcOrd="0" destOrd="0" parTransId="{5CE497C0-ADCA-4259-AB51-9671F48CEAA8}" sibTransId="{B54ED547-9D30-4B1E-9E0F-7E00BB6C6899}"/>
    <dgm:cxn modelId="{680E9225-DF2F-4736-A4E6-2638C5B46D2C}" srcId="{37B547F4-5D49-4F36-888A-FC4982B90E40}" destId="{97DEA004-F0ED-4C13-A79C-591FB09919FF}" srcOrd="0" destOrd="0" parTransId="{D2B7F713-5B5B-4C9D-A3B0-093496109D89}" sibTransId="{4E95E1B8-BF7A-4C1D-849C-92A9AB0B797D}"/>
    <dgm:cxn modelId="{5B2BA9FA-1E04-4452-BC47-CF9037EECBEA}" type="presOf" srcId="{E5E77B11-8D1C-4D51-A05C-C05CD81C123E}" destId="{6692B777-7376-484C-A4A7-7A8F388C753A}" srcOrd="0" destOrd="0" presId="urn:microsoft.com/office/officeart/2005/8/layout/radial5"/>
    <dgm:cxn modelId="{8C376796-A3AF-474A-B637-93344C80AD87}" type="presOf" srcId="{2F297B04-1452-4D86-8422-55DC8F63418A}" destId="{EA7EEF88-3870-41EF-8BC0-75F14F5B5EED}" srcOrd="1" destOrd="0" presId="urn:microsoft.com/office/officeart/2005/8/layout/radial5"/>
    <dgm:cxn modelId="{EB109B78-F64D-4059-B230-382CE5D33B04}" type="presOf" srcId="{97DEA004-F0ED-4C13-A79C-591FB09919FF}" destId="{08CECBAD-2439-4C4B-A8E7-35036175E7EC}" srcOrd="0" destOrd="0" presId="urn:microsoft.com/office/officeart/2005/8/layout/radial5"/>
    <dgm:cxn modelId="{670F7D9A-18FA-430D-8581-D0BBC5BABAB9}" srcId="{37B547F4-5D49-4F36-888A-FC4982B90E40}" destId="{BB1AD259-EB36-4286-8F45-A8D707B34E16}" srcOrd="5" destOrd="0" parTransId="{E7E85F83-6010-4887-BCAD-5AD7F430794A}" sibTransId="{1FD7B663-803B-46C7-BABD-254D8BE60F04}"/>
    <dgm:cxn modelId="{54F36175-688E-4BD8-9BC4-28F612E09096}" srcId="{37B547F4-5D49-4F36-888A-FC4982B90E40}" destId="{B686B593-4AB4-4DF5-857D-032EF57D972D}" srcOrd="1" destOrd="0" parTransId="{44A4714C-96FB-42F3-885D-E5F93E80DF42}" sibTransId="{359DAEBE-2869-46FB-893B-CF5C5A0EFC00}"/>
    <dgm:cxn modelId="{50526617-87F6-42C7-85F7-F247F130A39E}" type="presOf" srcId="{44A4714C-96FB-42F3-885D-E5F93E80DF42}" destId="{DF824F45-5568-4834-9F02-9B6E4E5011C9}" srcOrd="1" destOrd="0" presId="urn:microsoft.com/office/officeart/2005/8/layout/radial5"/>
    <dgm:cxn modelId="{4C048441-51E4-47AC-9185-D66F5F284A29}" type="presOf" srcId="{399267B0-2E9D-474D-9544-E92250EA5741}" destId="{26AAAE30-4969-49E1-A9B1-66BC7E721290}" srcOrd="1" destOrd="0" presId="urn:microsoft.com/office/officeart/2005/8/layout/radial5"/>
    <dgm:cxn modelId="{B38F7261-76B6-4665-BB8C-B07FC9A34D22}" srcId="{37B547F4-5D49-4F36-888A-FC4982B90E40}" destId="{72BB2951-F740-4A4F-934B-DA522ABA03E4}" srcOrd="6" destOrd="0" parTransId="{2F297B04-1452-4D86-8422-55DC8F63418A}" sibTransId="{177DF086-C839-4409-B839-EAA2B95EF2D2}"/>
    <dgm:cxn modelId="{84C52F69-D878-49C5-A17C-6C2A296E62DC}" type="presOf" srcId="{44A4714C-96FB-42F3-885D-E5F93E80DF42}" destId="{978E0E64-25DB-45E8-863F-4716306FFEA7}" srcOrd="0" destOrd="0" presId="urn:microsoft.com/office/officeart/2005/8/layout/radial5"/>
    <dgm:cxn modelId="{32B0544C-4604-4586-AABB-C5F9447A3C51}" type="presOf" srcId="{2E93760A-6005-4FD7-8929-3F4257086E77}" destId="{A328D825-8DD7-48A8-A31B-1C587A1E0552}" srcOrd="0" destOrd="0" presId="urn:microsoft.com/office/officeart/2005/8/layout/radial5"/>
    <dgm:cxn modelId="{4E71BEB8-5E13-4E6C-80A7-26AA0861FB6C}" type="presOf" srcId="{8307E7E5-E3FB-41F1-BC02-1DD9DD3A47DA}" destId="{9641F34A-F756-4F31-B429-269E75C00927}" srcOrd="0" destOrd="0" presId="urn:microsoft.com/office/officeart/2005/8/layout/radial5"/>
    <dgm:cxn modelId="{0047E154-0A10-4FFC-80C0-8CEFFD1F6F2F}" type="presOf" srcId="{CE856236-AA5F-4036-AEA0-A8297C730EDE}" destId="{C8D43A7A-3961-46F3-8F88-F45D2EFABF6B}" srcOrd="1" destOrd="0" presId="urn:microsoft.com/office/officeart/2005/8/layout/radial5"/>
    <dgm:cxn modelId="{E5967449-6B0C-4857-B19B-851E7AADF370}" srcId="{37B547F4-5D49-4F36-888A-FC4982B90E40}" destId="{2E93760A-6005-4FD7-8929-3F4257086E77}" srcOrd="2" destOrd="0" parTransId="{399267B0-2E9D-474D-9544-E92250EA5741}" sibTransId="{14578A2B-962C-476D-A9EA-8993C40D92E0}"/>
    <dgm:cxn modelId="{8930B692-385A-40FC-8DC6-3F1C8D3750E8}" type="presOf" srcId="{1E3ECC6D-DC80-455C-974D-F72354730429}" destId="{D461FDBD-E764-4CA2-B1BC-426FDA3FF2BD}" srcOrd="1" destOrd="0" presId="urn:microsoft.com/office/officeart/2005/8/layout/radial5"/>
    <dgm:cxn modelId="{88001278-6CA4-41C2-B062-59F22D6A9019}" srcId="{37B547F4-5D49-4F36-888A-FC4982B90E40}" destId="{DE6B54E9-3F50-4888-AF3D-E75BEEADD9E9}" srcOrd="4" destOrd="0" parTransId="{1E3ECC6D-DC80-455C-974D-F72354730429}" sibTransId="{70FFE300-1AB0-4059-A293-18F2CE14F171}"/>
    <dgm:cxn modelId="{5D975A80-657E-4A06-AA37-048B465933EE}" type="presOf" srcId="{B686B593-4AB4-4DF5-857D-032EF57D972D}" destId="{7E390CC2-145F-4079-A152-99C02B37E7CA}" srcOrd="0" destOrd="0" presId="urn:microsoft.com/office/officeart/2005/8/layout/radial5"/>
    <dgm:cxn modelId="{6D5D3259-4C1B-4BA9-9C4A-22B7E2B73DC4}" type="presOf" srcId="{E7E85F83-6010-4887-BCAD-5AD7F430794A}" destId="{86008A6A-EC7E-4E63-96F9-CA7D0CE505C0}" srcOrd="1" destOrd="0" presId="urn:microsoft.com/office/officeart/2005/8/layout/radial5"/>
    <dgm:cxn modelId="{97DA8570-E8A8-408E-90ED-DF6A201FB703}" type="presOf" srcId="{D2B7F713-5B5B-4C9D-A3B0-093496109D89}" destId="{904A8BAF-C665-4F98-923B-FF7995229825}" srcOrd="0" destOrd="0" presId="urn:microsoft.com/office/officeart/2005/8/layout/radial5"/>
    <dgm:cxn modelId="{4F9D330A-40E8-419A-BC3F-5E804460D1D2}" type="presOf" srcId="{399267B0-2E9D-474D-9544-E92250EA5741}" destId="{DAA57341-249F-45D7-B8D6-4C01DB60C42C}" srcOrd="0" destOrd="0" presId="urn:microsoft.com/office/officeart/2005/8/layout/radial5"/>
    <dgm:cxn modelId="{CD390F57-17AC-4ECF-AEFF-3928E7AE1261}" type="presOf" srcId="{E7E85F83-6010-4887-BCAD-5AD7F430794A}" destId="{CF230464-5F3B-4370-9C4F-C6AE58CA49C5}" srcOrd="0" destOrd="0" presId="urn:microsoft.com/office/officeart/2005/8/layout/radial5"/>
    <dgm:cxn modelId="{ACB715F3-BCEF-4095-94AE-746230FAA961}" srcId="{37B547F4-5D49-4F36-888A-FC4982B90E40}" destId="{8307E7E5-E3FB-41F1-BC02-1DD9DD3A47DA}" srcOrd="3" destOrd="0" parTransId="{CE856236-AA5F-4036-AEA0-A8297C730EDE}" sibTransId="{D4D005ED-0933-4DB4-AA76-F1E8B36AEF82}"/>
    <dgm:cxn modelId="{48457512-55B1-41C5-B2E6-3E54B25BB402}" type="presOf" srcId="{37B547F4-5D49-4F36-888A-FC4982B90E40}" destId="{7F2A4DD6-DAFA-4633-96F9-197E19556B6C}" srcOrd="0" destOrd="0" presId="urn:microsoft.com/office/officeart/2005/8/layout/radial5"/>
    <dgm:cxn modelId="{08E7BF41-CEB8-40BA-BA93-2D52254E5D69}" type="presOf" srcId="{1E3ECC6D-DC80-455C-974D-F72354730429}" destId="{3377BA1A-7E62-4143-940E-E878C3D43B1C}" srcOrd="0" destOrd="0" presId="urn:microsoft.com/office/officeart/2005/8/layout/radial5"/>
    <dgm:cxn modelId="{863285AE-DDF6-4C46-8C75-C3774E4C0B8F}" type="presOf" srcId="{BB1AD259-EB36-4286-8F45-A8D707B34E16}" destId="{5819EA13-738E-46FC-92F7-727898C78685}" srcOrd="0" destOrd="0" presId="urn:microsoft.com/office/officeart/2005/8/layout/radial5"/>
    <dgm:cxn modelId="{BBA49DE6-284A-4551-9ABE-0925A62C93B6}" type="presOf" srcId="{D2B7F713-5B5B-4C9D-A3B0-093496109D89}" destId="{66FAEC8D-07D4-444A-BBDF-18315722CC01}" srcOrd="1" destOrd="0" presId="urn:microsoft.com/office/officeart/2005/8/layout/radial5"/>
    <dgm:cxn modelId="{24AA0D20-DD07-40F1-A453-9B10ECCC7946}" type="presOf" srcId="{72BB2951-F740-4A4F-934B-DA522ABA03E4}" destId="{F70C736F-00E7-4379-873C-E2EE6C047092}" srcOrd="0" destOrd="0" presId="urn:microsoft.com/office/officeart/2005/8/layout/radial5"/>
    <dgm:cxn modelId="{153F4964-F247-419C-8714-21A9C79834EF}" type="presOf" srcId="{2F297B04-1452-4D86-8422-55DC8F63418A}" destId="{AB2D509A-D9D7-4BC3-9F42-1381908A63A2}" srcOrd="0" destOrd="0" presId="urn:microsoft.com/office/officeart/2005/8/layout/radial5"/>
    <dgm:cxn modelId="{6E55004C-6307-4F03-8E58-35FA1BC513B3}" type="presParOf" srcId="{6692B777-7376-484C-A4A7-7A8F388C753A}" destId="{7F2A4DD6-DAFA-4633-96F9-197E19556B6C}" srcOrd="0" destOrd="0" presId="urn:microsoft.com/office/officeart/2005/8/layout/radial5"/>
    <dgm:cxn modelId="{6BE70A03-D248-46F4-98ED-D6A7D622EDF1}" type="presParOf" srcId="{6692B777-7376-484C-A4A7-7A8F388C753A}" destId="{904A8BAF-C665-4F98-923B-FF7995229825}" srcOrd="1" destOrd="0" presId="urn:microsoft.com/office/officeart/2005/8/layout/radial5"/>
    <dgm:cxn modelId="{746D4B57-7313-4539-8643-6233C58A4A11}" type="presParOf" srcId="{904A8BAF-C665-4F98-923B-FF7995229825}" destId="{66FAEC8D-07D4-444A-BBDF-18315722CC01}" srcOrd="0" destOrd="0" presId="urn:microsoft.com/office/officeart/2005/8/layout/radial5"/>
    <dgm:cxn modelId="{ACCA5D8E-815D-4DB4-8A20-0D985C697AFD}" type="presParOf" srcId="{6692B777-7376-484C-A4A7-7A8F388C753A}" destId="{08CECBAD-2439-4C4B-A8E7-35036175E7EC}" srcOrd="2" destOrd="0" presId="urn:microsoft.com/office/officeart/2005/8/layout/radial5"/>
    <dgm:cxn modelId="{C15BBB33-5330-4B0A-9F0F-0D598CD4981E}" type="presParOf" srcId="{6692B777-7376-484C-A4A7-7A8F388C753A}" destId="{978E0E64-25DB-45E8-863F-4716306FFEA7}" srcOrd="3" destOrd="0" presId="urn:microsoft.com/office/officeart/2005/8/layout/radial5"/>
    <dgm:cxn modelId="{D840E3C5-9F1B-4D5D-B590-E1C875EC4EC9}" type="presParOf" srcId="{978E0E64-25DB-45E8-863F-4716306FFEA7}" destId="{DF824F45-5568-4834-9F02-9B6E4E5011C9}" srcOrd="0" destOrd="0" presId="urn:microsoft.com/office/officeart/2005/8/layout/radial5"/>
    <dgm:cxn modelId="{C98B5141-9F06-4DFB-B219-DC482F33307F}" type="presParOf" srcId="{6692B777-7376-484C-A4A7-7A8F388C753A}" destId="{7E390CC2-145F-4079-A152-99C02B37E7CA}" srcOrd="4" destOrd="0" presId="urn:microsoft.com/office/officeart/2005/8/layout/radial5"/>
    <dgm:cxn modelId="{B82A6436-8512-4AC3-A06F-EBD1D3DF970D}" type="presParOf" srcId="{6692B777-7376-484C-A4A7-7A8F388C753A}" destId="{DAA57341-249F-45D7-B8D6-4C01DB60C42C}" srcOrd="5" destOrd="0" presId="urn:microsoft.com/office/officeart/2005/8/layout/radial5"/>
    <dgm:cxn modelId="{7D091F75-6B82-46D7-B436-F9CE7CE449F5}" type="presParOf" srcId="{DAA57341-249F-45D7-B8D6-4C01DB60C42C}" destId="{26AAAE30-4969-49E1-A9B1-66BC7E721290}" srcOrd="0" destOrd="0" presId="urn:microsoft.com/office/officeart/2005/8/layout/radial5"/>
    <dgm:cxn modelId="{EFA65A39-1EFE-46AE-B4EA-B10CFF86284C}" type="presParOf" srcId="{6692B777-7376-484C-A4A7-7A8F388C753A}" destId="{A328D825-8DD7-48A8-A31B-1C587A1E0552}" srcOrd="6" destOrd="0" presId="urn:microsoft.com/office/officeart/2005/8/layout/radial5"/>
    <dgm:cxn modelId="{5053D13E-BB6F-4F65-AF81-9FA4BD88243E}" type="presParOf" srcId="{6692B777-7376-484C-A4A7-7A8F388C753A}" destId="{70511337-167A-4CCC-9197-28BE6A9897D5}" srcOrd="7" destOrd="0" presId="urn:microsoft.com/office/officeart/2005/8/layout/radial5"/>
    <dgm:cxn modelId="{3ED5EB10-39B4-4928-9E80-14BC02D904BC}" type="presParOf" srcId="{70511337-167A-4CCC-9197-28BE6A9897D5}" destId="{C8D43A7A-3961-46F3-8F88-F45D2EFABF6B}" srcOrd="0" destOrd="0" presId="urn:microsoft.com/office/officeart/2005/8/layout/radial5"/>
    <dgm:cxn modelId="{AF505CD7-3FD6-4A6D-A3A7-1637FC0F71FF}" type="presParOf" srcId="{6692B777-7376-484C-A4A7-7A8F388C753A}" destId="{9641F34A-F756-4F31-B429-269E75C00927}" srcOrd="8" destOrd="0" presId="urn:microsoft.com/office/officeart/2005/8/layout/radial5"/>
    <dgm:cxn modelId="{D05164B2-50B5-486E-94B6-FEC246CC066D}" type="presParOf" srcId="{6692B777-7376-484C-A4A7-7A8F388C753A}" destId="{3377BA1A-7E62-4143-940E-E878C3D43B1C}" srcOrd="9" destOrd="0" presId="urn:microsoft.com/office/officeart/2005/8/layout/radial5"/>
    <dgm:cxn modelId="{D77EBD8D-CC84-4EA4-95A6-4D19744CED91}" type="presParOf" srcId="{3377BA1A-7E62-4143-940E-E878C3D43B1C}" destId="{D461FDBD-E764-4CA2-B1BC-426FDA3FF2BD}" srcOrd="0" destOrd="0" presId="urn:microsoft.com/office/officeart/2005/8/layout/radial5"/>
    <dgm:cxn modelId="{DAD138AF-F65E-413E-BF33-9F09E52CBCC8}" type="presParOf" srcId="{6692B777-7376-484C-A4A7-7A8F388C753A}" destId="{3DACF925-0D2C-4A66-A4EA-06DB6DDA86F1}" srcOrd="10" destOrd="0" presId="urn:microsoft.com/office/officeart/2005/8/layout/radial5"/>
    <dgm:cxn modelId="{9C05146E-4DBB-4D63-AD23-F4C5D60CC519}" type="presParOf" srcId="{6692B777-7376-484C-A4A7-7A8F388C753A}" destId="{CF230464-5F3B-4370-9C4F-C6AE58CA49C5}" srcOrd="11" destOrd="0" presId="urn:microsoft.com/office/officeart/2005/8/layout/radial5"/>
    <dgm:cxn modelId="{E4D620D2-5E66-4E8B-BBE3-614B8F1FE6D6}" type="presParOf" srcId="{CF230464-5F3B-4370-9C4F-C6AE58CA49C5}" destId="{86008A6A-EC7E-4E63-96F9-CA7D0CE505C0}" srcOrd="0" destOrd="0" presId="urn:microsoft.com/office/officeart/2005/8/layout/radial5"/>
    <dgm:cxn modelId="{5F75E878-7CD7-4D01-BDB5-3A957718DF5B}" type="presParOf" srcId="{6692B777-7376-484C-A4A7-7A8F388C753A}" destId="{5819EA13-738E-46FC-92F7-727898C78685}" srcOrd="12" destOrd="0" presId="urn:microsoft.com/office/officeart/2005/8/layout/radial5"/>
    <dgm:cxn modelId="{60670768-A093-43CB-90E4-EDE6DA17EF6F}" type="presParOf" srcId="{6692B777-7376-484C-A4A7-7A8F388C753A}" destId="{AB2D509A-D9D7-4BC3-9F42-1381908A63A2}" srcOrd="13" destOrd="0" presId="urn:microsoft.com/office/officeart/2005/8/layout/radial5"/>
    <dgm:cxn modelId="{83EADB0C-E979-4A33-B6CE-422CD73D599A}" type="presParOf" srcId="{AB2D509A-D9D7-4BC3-9F42-1381908A63A2}" destId="{EA7EEF88-3870-41EF-8BC0-75F14F5B5EED}" srcOrd="0" destOrd="0" presId="urn:microsoft.com/office/officeart/2005/8/layout/radial5"/>
    <dgm:cxn modelId="{81A9360B-0B04-420F-BF81-661D59110F5E}" type="presParOf" srcId="{6692B777-7376-484C-A4A7-7A8F388C753A}" destId="{F70C736F-00E7-4379-873C-E2EE6C047092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2A4DD6-DAFA-4633-96F9-197E19556B6C}">
      <dsp:nvSpPr>
        <dsp:cNvPr id="0" name=""/>
        <dsp:cNvSpPr/>
      </dsp:nvSpPr>
      <dsp:spPr>
        <a:xfrm>
          <a:off x="4427719" y="2478824"/>
          <a:ext cx="1904536" cy="19045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2070" tIns="52070" rIns="52070" bIns="5207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b="1" i="1" u="none" kern="1200" dirty="0" smtClean="0"/>
            <a:t>Друг</a:t>
          </a:r>
          <a:endParaRPr lang="uk-UA" sz="4100" b="1" i="1" u="none" kern="1200" dirty="0"/>
        </a:p>
      </dsp:txBody>
      <dsp:txXfrm>
        <a:off x="4706632" y="2757737"/>
        <a:ext cx="1346710" cy="1346710"/>
      </dsp:txXfrm>
    </dsp:sp>
    <dsp:sp modelId="{904A8BAF-C665-4F98-923B-FF7995229825}">
      <dsp:nvSpPr>
        <dsp:cNvPr id="0" name=""/>
        <dsp:cNvSpPr/>
      </dsp:nvSpPr>
      <dsp:spPr>
        <a:xfrm rot="16200000">
          <a:off x="5178580" y="1786440"/>
          <a:ext cx="402814" cy="647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>
        <a:off x="5239002" y="1976370"/>
        <a:ext cx="281970" cy="388526"/>
      </dsp:txXfrm>
    </dsp:sp>
    <dsp:sp modelId="{08CECBAD-2439-4C4B-A8E7-35036175E7EC}">
      <dsp:nvSpPr>
        <dsp:cNvPr id="0" name=""/>
        <dsp:cNvSpPr/>
      </dsp:nvSpPr>
      <dsp:spPr>
        <a:xfrm>
          <a:off x="4522946" y="4715"/>
          <a:ext cx="1714082" cy="17140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Веселий</a:t>
          </a:r>
          <a:endParaRPr lang="uk-UA" sz="1800" b="1" kern="1200" dirty="0"/>
        </a:p>
      </dsp:txBody>
      <dsp:txXfrm>
        <a:off x="4773967" y="255736"/>
        <a:ext cx="1212040" cy="1212040"/>
      </dsp:txXfrm>
    </dsp:sp>
    <dsp:sp modelId="{978E0E64-25DB-45E8-863F-4716306FFEA7}">
      <dsp:nvSpPr>
        <dsp:cNvPr id="0" name=""/>
        <dsp:cNvSpPr/>
      </dsp:nvSpPr>
      <dsp:spPr>
        <a:xfrm rot="19285714">
          <a:off x="6211286" y="2283765"/>
          <a:ext cx="402814" cy="647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>
        <a:off x="6224468" y="2450946"/>
        <a:ext cx="281970" cy="388526"/>
      </dsp:txXfrm>
    </dsp:sp>
    <dsp:sp modelId="{7E390CC2-145F-4079-A152-99C02B37E7CA}">
      <dsp:nvSpPr>
        <dsp:cNvPr id="0" name=""/>
        <dsp:cNvSpPr/>
      </dsp:nvSpPr>
      <dsp:spPr>
        <a:xfrm>
          <a:off x="6531734" y="972096"/>
          <a:ext cx="1714082" cy="171408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Добрий</a:t>
          </a:r>
          <a:endParaRPr lang="uk-UA" sz="1800" b="1" kern="1200" dirty="0"/>
        </a:p>
      </dsp:txBody>
      <dsp:txXfrm>
        <a:off x="6782755" y="1223117"/>
        <a:ext cx="1212040" cy="1212040"/>
      </dsp:txXfrm>
    </dsp:sp>
    <dsp:sp modelId="{DAA57341-249F-45D7-B8D6-4C01DB60C42C}">
      <dsp:nvSpPr>
        <dsp:cNvPr id="0" name=""/>
        <dsp:cNvSpPr/>
      </dsp:nvSpPr>
      <dsp:spPr>
        <a:xfrm rot="771429">
          <a:off x="6466344" y="3401245"/>
          <a:ext cx="402814" cy="647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>
        <a:off x="6467859" y="3517308"/>
        <a:ext cx="281970" cy="388526"/>
      </dsp:txXfrm>
    </dsp:sp>
    <dsp:sp modelId="{A328D825-8DD7-48A8-A31B-1C587A1E0552}">
      <dsp:nvSpPr>
        <dsp:cNvPr id="0" name=""/>
        <dsp:cNvSpPr/>
      </dsp:nvSpPr>
      <dsp:spPr>
        <a:xfrm>
          <a:off x="7027863" y="3145782"/>
          <a:ext cx="1714082" cy="171408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Чуйний</a:t>
          </a:r>
          <a:endParaRPr lang="uk-UA" sz="1400" b="1" kern="1200" dirty="0"/>
        </a:p>
      </dsp:txBody>
      <dsp:txXfrm>
        <a:off x="7278884" y="3396803"/>
        <a:ext cx="1212040" cy="1212040"/>
      </dsp:txXfrm>
    </dsp:sp>
    <dsp:sp modelId="{70511337-167A-4CCC-9197-28BE6A9897D5}">
      <dsp:nvSpPr>
        <dsp:cNvPr id="0" name=""/>
        <dsp:cNvSpPr/>
      </dsp:nvSpPr>
      <dsp:spPr>
        <a:xfrm rot="3857143">
          <a:off x="5751689" y="4297394"/>
          <a:ext cx="402814" cy="647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>
        <a:off x="5785895" y="4372464"/>
        <a:ext cx="281970" cy="388526"/>
      </dsp:txXfrm>
    </dsp:sp>
    <dsp:sp modelId="{9641F34A-F756-4F31-B429-269E75C00927}">
      <dsp:nvSpPr>
        <dsp:cNvPr id="0" name=""/>
        <dsp:cNvSpPr/>
      </dsp:nvSpPr>
      <dsp:spPr>
        <a:xfrm>
          <a:off x="5637739" y="4888943"/>
          <a:ext cx="1714082" cy="171408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Поступливий</a:t>
          </a:r>
          <a:endParaRPr lang="uk-UA" sz="1400" b="1" kern="1200" dirty="0"/>
        </a:p>
      </dsp:txBody>
      <dsp:txXfrm>
        <a:off x="5888760" y="5139964"/>
        <a:ext cx="1212040" cy="1212040"/>
      </dsp:txXfrm>
    </dsp:sp>
    <dsp:sp modelId="{3377BA1A-7E62-4143-940E-E878C3D43B1C}">
      <dsp:nvSpPr>
        <dsp:cNvPr id="0" name=""/>
        <dsp:cNvSpPr/>
      </dsp:nvSpPr>
      <dsp:spPr>
        <a:xfrm rot="6942857">
          <a:off x="4605471" y="4297394"/>
          <a:ext cx="402814" cy="647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 rot="10800000">
        <a:off x="4692109" y="4372464"/>
        <a:ext cx="281970" cy="388526"/>
      </dsp:txXfrm>
    </dsp:sp>
    <dsp:sp modelId="{3DACF925-0D2C-4A66-A4EA-06DB6DDA86F1}">
      <dsp:nvSpPr>
        <dsp:cNvPr id="0" name=""/>
        <dsp:cNvSpPr/>
      </dsp:nvSpPr>
      <dsp:spPr>
        <a:xfrm>
          <a:off x="3408152" y="4888943"/>
          <a:ext cx="1714082" cy="171408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Вірний</a:t>
          </a:r>
          <a:endParaRPr lang="uk-UA" sz="2700" b="1" kern="1200" dirty="0"/>
        </a:p>
      </dsp:txBody>
      <dsp:txXfrm>
        <a:off x="3659173" y="5139964"/>
        <a:ext cx="1212040" cy="1212040"/>
      </dsp:txXfrm>
    </dsp:sp>
    <dsp:sp modelId="{CF230464-5F3B-4370-9C4F-C6AE58CA49C5}">
      <dsp:nvSpPr>
        <dsp:cNvPr id="0" name=""/>
        <dsp:cNvSpPr/>
      </dsp:nvSpPr>
      <dsp:spPr>
        <a:xfrm rot="10028571">
          <a:off x="3890816" y="3401245"/>
          <a:ext cx="402814" cy="647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 rot="10800000">
        <a:off x="4010145" y="3517308"/>
        <a:ext cx="281970" cy="388526"/>
      </dsp:txXfrm>
    </dsp:sp>
    <dsp:sp modelId="{5819EA13-738E-46FC-92F7-727898C78685}">
      <dsp:nvSpPr>
        <dsp:cNvPr id="0" name=""/>
        <dsp:cNvSpPr/>
      </dsp:nvSpPr>
      <dsp:spPr>
        <a:xfrm>
          <a:off x="2018028" y="3145782"/>
          <a:ext cx="1714082" cy="171408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/>
            <a:t>Справжній</a:t>
          </a:r>
          <a:endParaRPr lang="uk-UA" sz="1800" b="1" kern="1200" dirty="0"/>
        </a:p>
      </dsp:txBody>
      <dsp:txXfrm>
        <a:off x="2269049" y="3396803"/>
        <a:ext cx="1212040" cy="1212040"/>
      </dsp:txXfrm>
    </dsp:sp>
    <dsp:sp modelId="{AB2D509A-D9D7-4BC3-9F42-1381908A63A2}">
      <dsp:nvSpPr>
        <dsp:cNvPr id="0" name=""/>
        <dsp:cNvSpPr/>
      </dsp:nvSpPr>
      <dsp:spPr>
        <a:xfrm rot="13114286">
          <a:off x="4145873" y="2283765"/>
          <a:ext cx="402814" cy="647542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2900" kern="1200"/>
        </a:p>
      </dsp:txBody>
      <dsp:txXfrm rot="10800000">
        <a:off x="4253535" y="2450946"/>
        <a:ext cx="281970" cy="388526"/>
      </dsp:txXfrm>
    </dsp:sp>
    <dsp:sp modelId="{F70C736F-00E7-4379-873C-E2EE6C047092}">
      <dsp:nvSpPr>
        <dsp:cNvPr id="0" name=""/>
        <dsp:cNvSpPr/>
      </dsp:nvSpPr>
      <dsp:spPr>
        <a:xfrm>
          <a:off x="2514157" y="972096"/>
          <a:ext cx="1714082" cy="171408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/>
            <a:t>Чесний</a:t>
          </a:r>
          <a:endParaRPr lang="uk-UA" sz="1800" b="1" kern="1200" dirty="0"/>
        </a:p>
      </dsp:txBody>
      <dsp:txXfrm>
        <a:off x="2765178" y="1223117"/>
        <a:ext cx="1212040" cy="1212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463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038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3913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8098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31286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748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471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136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021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103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73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78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836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131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703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99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47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  <p:sldLayoutId id="2147483771" r:id="rId14"/>
    <p:sldLayoutId id="2147483772" r:id="rId15"/>
    <p:sldLayoutId id="214748377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27681" y="1742983"/>
            <a:ext cx="8915400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Продзвенів уже дзвінок,</a:t>
            </a:r>
          </a:p>
          <a:p>
            <a:pPr marL="0" indent="0" algn="ctr">
              <a:buNone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Починається урок.</a:t>
            </a:r>
          </a:p>
          <a:p>
            <a:pPr marL="0" indent="0" algn="ctr">
              <a:buNone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 і ми часу не гаймо,</a:t>
            </a:r>
          </a:p>
          <a:p>
            <a:pPr marL="0" indent="0" algn="ctr">
              <a:buNone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 урок розпочинаймо!</a:t>
            </a:r>
            <a:endParaRPr lang="uk-UA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45842" cy="317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257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258" y="648824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uk-UA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Робота в групах</a:t>
            </a:r>
            <a:endParaRPr lang="uk-UA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754" y="2177988"/>
            <a:ext cx="10709189" cy="3777622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uk-UA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Людина без друга -</a:t>
            </a:r>
          </a:p>
          <a:p>
            <a:pPr marL="0" indent="0">
              <a:buNone/>
            </a:pPr>
            <a:r>
              <a:rPr lang="uk-UA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 вірного друга,</a:t>
            </a:r>
          </a:p>
          <a:p>
            <a:pPr marL="0" indent="0">
              <a:buNone/>
            </a:pPr>
            <a:r>
              <a:rPr lang="uk-UA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Маєш друга – бережи,</a:t>
            </a:r>
          </a:p>
          <a:p>
            <a:pPr marL="0" indent="0">
              <a:buNone/>
            </a:pPr>
            <a:endParaRPr lang="uk-UA" sz="32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32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uk-UA" sz="32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r>
              <a:rPr lang="uk-UA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дерево без коріння</a:t>
            </a:r>
            <a:endParaRPr lang="uk-UA" sz="32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sz="3200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uk-UA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елика туга</a:t>
            </a:r>
            <a:endParaRPr lang="uk-UA" sz="32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sz="32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 не маєш-знайди.</a:t>
            </a:r>
            <a:endParaRPr lang="uk-UA" sz="32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179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8125" y="1819173"/>
            <a:ext cx="7610993" cy="46014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Друга за гроші...</a:t>
            </a:r>
          </a:p>
          <a:p>
            <a:pPr marL="0" indent="0">
              <a:buNone/>
            </a:pPr>
            <a:r>
              <a:rPr lang="uk-UA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Річ краще нова, а дружба… </a:t>
            </a:r>
          </a:p>
          <a:p>
            <a:pPr marL="0" indent="0">
              <a:buNone/>
            </a:pPr>
            <a:r>
              <a:rPr lang="uk-UA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Старий вірний друг – краще…</a:t>
            </a:r>
            <a:endParaRPr lang="uk-UA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43621" y="1819173"/>
            <a:ext cx="25948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купиш.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527732" y="2449528"/>
            <a:ext cx="17604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стара.</a:t>
            </a:r>
            <a:endParaRPr lang="uk-UA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159084" y="3185149"/>
            <a:ext cx="28825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нових </a:t>
            </a: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двох</a:t>
            </a:r>
            <a:r>
              <a:rPr lang="uk-UA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178380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30400"/>
            <a:ext cx="7472367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Друг пізнається…</a:t>
            </a:r>
            <a:r>
              <a:rPr lang="uk-UA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0" indent="0">
              <a:buNone/>
            </a:pPr>
            <a:r>
              <a:rPr lang="uk-UA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 ким поведешся, того і… </a:t>
            </a:r>
          </a:p>
          <a:p>
            <a:pPr marL="0" indent="0">
              <a:buNone/>
            </a:pPr>
            <a:r>
              <a:rPr lang="uk-UA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Сила птаха в крилах, а людини…</a:t>
            </a:r>
            <a:endParaRPr lang="uk-UA" sz="3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44335" y="1930400"/>
            <a:ext cx="15921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біді.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494861" y="2576731"/>
            <a:ext cx="28007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наберешся.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015126" y="3290081"/>
            <a:ext cx="23262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дружбі.</a:t>
            </a:r>
          </a:p>
        </p:txBody>
      </p:sp>
    </p:spTree>
    <p:extLst>
      <p:ext uri="{BB962C8B-B14F-4D97-AF65-F5344CB8AC3E}">
        <p14:creationId xmlns:p14="http://schemas.microsoft.com/office/powerpoint/2010/main" val="284139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60589"/>
            <a:ext cx="5616374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 </a:t>
            </a:r>
            <a:r>
              <a:rPr lang="ru-RU" sz="36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службу,а</a:t>
            </a: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marL="0" indent="0">
              <a:buNone/>
            </a:pP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май сто </a:t>
            </a:r>
            <a:r>
              <a:rPr lang="ru-RU" sz="3600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</a:t>
            </a:r>
            <a:r>
              <a:rPr lang="uk-UA" sz="3600" i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ів,а…</a:t>
            </a:r>
            <a:endParaRPr lang="uk-UA" sz="3600" i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uk-UA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Один за всіх,…</a:t>
            </a:r>
            <a:endParaRPr lang="uk-UA" sz="3600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7687" y="2160589"/>
            <a:ext cx="50316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дружбу.</a:t>
            </a:r>
            <a:br>
              <a:rPr lang="uk-UA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uk-UA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</a:t>
            </a:r>
            <a:br>
              <a:rPr lang="uk-UA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uk-UA" sz="36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798" y="2852998"/>
            <a:ext cx="3962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май </a:t>
            </a:r>
            <a:r>
              <a:rPr lang="uk-UA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 друзів.</a:t>
            </a:r>
            <a:endParaRPr lang="uk-UA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3937687" y="3505815"/>
            <a:ext cx="3172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всі </a:t>
            </a:r>
            <a:r>
              <a:rPr lang="uk-UA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одного.</a:t>
            </a:r>
          </a:p>
        </p:txBody>
      </p:sp>
    </p:spTree>
    <p:extLst>
      <p:ext uri="{BB962C8B-B14F-4D97-AF65-F5344CB8AC3E}">
        <p14:creationId xmlns:p14="http://schemas.microsoft.com/office/powerpoint/2010/main" val="57784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38" y="0"/>
            <a:ext cx="8622162" cy="6664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024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FCF7"/>
            </a:gs>
            <a:gs pos="100000">
              <a:srgbClr val="F1F4E7"/>
            </a:gs>
            <a:gs pos="0">
              <a:srgbClr val="E4EBCC"/>
            </a:gs>
            <a:gs pos="0">
              <a:srgbClr val="ECF1DB"/>
            </a:gs>
            <a:gs pos="100000">
              <a:srgbClr val="F2F6E7"/>
            </a:gs>
            <a:gs pos="5000">
              <a:srgbClr val="F4F7EA">
                <a:lumMod val="0"/>
                <a:lumOff val="100000"/>
                <a:alpha val="0"/>
              </a:srgbClr>
            </a:gs>
            <a:gs pos="12000">
              <a:schemeClr val="bg2">
                <a:tint val="90000"/>
                <a:satMod val="92000"/>
                <a:lumMod val="120000"/>
              </a:schemeClr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5135" y="640445"/>
            <a:ext cx="2903473" cy="290794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92" y="640174"/>
            <a:ext cx="2903743" cy="290821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9404" y="178509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Погано</a:t>
            </a:r>
            <a:endParaRPr lang="uk-UA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94037" y="178509"/>
            <a:ext cx="1233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Добре</a:t>
            </a:r>
            <a:endParaRPr lang="uk-UA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882958" y="3640305"/>
            <a:ext cx="196880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Розірвав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Образив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Посварилися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Відібрав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Штовхнув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Зруйнував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Насміхався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Схитрив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96377" y="3640305"/>
            <a:ext cx="160973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Зрадів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Відвідав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Допоміг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Усміхнувся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Вибачився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Обійняв 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Поділився</a:t>
            </a:r>
          </a:p>
          <a:p>
            <a:r>
              <a:rPr lang="uk-UA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Привітався </a:t>
            </a:r>
          </a:p>
        </p:txBody>
      </p:sp>
    </p:spTree>
    <p:extLst>
      <p:ext uri="{BB962C8B-B14F-4D97-AF65-F5344CB8AC3E}">
        <p14:creationId xmlns:p14="http://schemas.microsoft.com/office/powerpoint/2010/main" val="841912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Фрагмент мультфильма 'Цветик -семицветик'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1" cy="6874171"/>
          </a:xfrm>
        </p:spPr>
      </p:pic>
    </p:spTree>
    <p:extLst>
      <p:ext uri="{BB962C8B-B14F-4D97-AF65-F5344CB8AC3E}">
        <p14:creationId xmlns:p14="http://schemas.microsoft.com/office/powerpoint/2010/main" val="199740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 descr="Притчі про дружб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64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89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 descr="Картинки по запросу дружба животных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6433750" cy="332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Картинки по запросу дружба животных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751" y="0"/>
            <a:ext cx="5758249" cy="342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2605"/>
            <a:ext cx="5898292" cy="3535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676" y="3245708"/>
            <a:ext cx="6384324" cy="361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47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91" y="1446864"/>
            <a:ext cx="12440493" cy="3561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804" y="165974"/>
            <a:ext cx="8911687" cy="1280890"/>
          </a:xfrm>
        </p:spPr>
        <p:txBody>
          <a:bodyPr>
            <a:normAutofit/>
          </a:bodyPr>
          <a:lstStyle/>
          <a:p>
            <a:r>
              <a:rPr lang="uk-UA" sz="7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Розгадайте ребус</a:t>
            </a:r>
            <a:endParaRPr lang="uk-UA" sz="7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34575" y="5111866"/>
            <a:ext cx="33841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</a:t>
            </a:r>
          </a:p>
        </p:txBody>
      </p:sp>
    </p:spTree>
    <p:extLst>
      <p:ext uri="{BB962C8B-B14F-4D97-AF65-F5344CB8AC3E}">
        <p14:creationId xmlns:p14="http://schemas.microsoft.com/office/powerpoint/2010/main" val="187477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6779741" cy="4953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53946"/>
            <a:ext cx="5041941" cy="36040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0478" y="3178968"/>
            <a:ext cx="4181985" cy="37004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7387" y="3328086"/>
            <a:ext cx="5184613" cy="35513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9741" y="-38100"/>
            <a:ext cx="5412259" cy="344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2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13435" y="2490338"/>
            <a:ext cx="7570081" cy="3230082"/>
          </a:xfrm>
        </p:spPr>
        <p:txBody>
          <a:bodyPr>
            <a:normAutofit/>
          </a:bodyPr>
          <a:lstStyle/>
          <a:p>
            <a:r>
              <a:rPr lang="ru-RU" sz="5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Дякую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 </a:t>
            </a:r>
            <a:r>
              <a:rPr lang="ru-RU" sz="54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увагу</a:t>
            </a:r>
            <a:r>
              <a:rPr lang="ru-RU" sz="5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uk-UA" sz="5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942"/>
            <a:ext cx="56134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3507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ебята, давайте жить дружно!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238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909015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938" y="520800"/>
            <a:ext cx="8915400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Тема: Дружба.</a:t>
            </a: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Правила </a:t>
            </a:r>
            <a:r>
              <a:rPr lang="ru-RU" sz="60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дружби</a:t>
            </a:r>
            <a:r>
              <a:rPr lang="ru-RU" sz="60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60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999137"/>
            <a:ext cx="12192000" cy="38588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6539" y="0"/>
            <a:ext cx="3555461" cy="369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5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77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78594" y="1779670"/>
            <a:ext cx="3942657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стосунки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</a:t>
            </a:r>
            <a:r>
              <a:rPr lang="uk-UA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людьми,в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основі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яких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знаходиться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взаємна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прихильність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0" indent="0">
              <a:buNone/>
            </a:pP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відданість,товариська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солідарність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спільність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інтересів,приязнь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0" indent="0">
              <a:buNone/>
            </a:pPr>
            <a:r>
              <a:rPr lang="ru-RU" sz="24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дружність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63" y="187920"/>
            <a:ext cx="5376739" cy="537673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44513" y="1697368"/>
            <a:ext cx="1651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</a:t>
            </a:r>
            <a:r>
              <a:rPr lang="ru-RU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8507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7719" y="922042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Дружити </a:t>
            </a:r>
            <a:r>
              <a:rPr lang="uk-UA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означає…</a:t>
            </a:r>
            <a:endParaRPr lang="uk-UA" sz="36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95" y="611325"/>
            <a:ext cx="3855308" cy="526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et of four cartoon illustrations with kids' communication and common activities, no gradients Stock Vector - 397915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468" y="1813324"/>
            <a:ext cx="5575178" cy="405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Схема 25"/>
          <p:cNvGraphicFramePr/>
          <p:nvPr>
            <p:extLst>
              <p:ext uri="{D42A27DB-BD31-4B8C-83A1-F6EECF244321}">
                <p14:modId xmlns:p14="http://schemas.microsoft.com/office/powerpoint/2010/main" val="1033213134"/>
              </p:ext>
            </p:extLst>
          </p:nvPr>
        </p:nvGraphicFramePr>
        <p:xfrm>
          <a:off x="-191250" y="105879"/>
          <a:ext cx="10759975" cy="66077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012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7F2A4DD6-DAFA-4633-96F9-197E19556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>
                                            <p:graphicEl>
                                              <a:dgm id="{7F2A4DD6-DAFA-4633-96F9-197E19556B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904A8BAF-C665-4F98-923B-FF79952298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>
                                            <p:graphicEl>
                                              <a:dgm id="{904A8BAF-C665-4F98-923B-FF79952298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08CECBAD-2439-4C4B-A8E7-35036175E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>
                                            <p:graphicEl>
                                              <a:dgm id="{08CECBAD-2439-4C4B-A8E7-35036175E7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978E0E64-25DB-45E8-863F-4716306FFE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>
                                            <p:graphicEl>
                                              <a:dgm id="{978E0E64-25DB-45E8-863F-4716306FFE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7E390CC2-145F-4079-A152-99C02B37E7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>
                                            <p:graphicEl>
                                              <a:dgm id="{7E390CC2-145F-4079-A152-99C02B37E7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DAA57341-249F-45D7-B8D6-4C01DB60C4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>
                                            <p:graphicEl>
                                              <a:dgm id="{DAA57341-249F-45D7-B8D6-4C01DB60C4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A328D825-8DD7-48A8-A31B-1C587A1E05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6">
                                            <p:graphicEl>
                                              <a:dgm id="{A328D825-8DD7-48A8-A31B-1C587A1E05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70511337-167A-4CCC-9197-28BE6A9897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>
                                            <p:graphicEl>
                                              <a:dgm id="{70511337-167A-4CCC-9197-28BE6A9897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9641F34A-F756-4F31-B429-269E75C00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>
                                            <p:graphicEl>
                                              <a:dgm id="{9641F34A-F756-4F31-B429-269E75C009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3377BA1A-7E62-4143-940E-E878C3D43B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>
                                            <p:graphicEl>
                                              <a:dgm id="{3377BA1A-7E62-4143-940E-E878C3D43B1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3DACF925-0D2C-4A66-A4EA-06DB6DDA86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>
                                            <p:graphicEl>
                                              <a:dgm id="{3DACF925-0D2C-4A66-A4EA-06DB6DDA86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CF230464-5F3B-4370-9C4F-C6AE58CA49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6">
                                            <p:graphicEl>
                                              <a:dgm id="{CF230464-5F3B-4370-9C4F-C6AE58CA49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5819EA13-738E-46FC-92F7-727898C786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>
                                            <p:graphicEl>
                                              <a:dgm id="{5819EA13-738E-46FC-92F7-727898C786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AB2D509A-D9D7-4BC3-9F42-1381908A63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6">
                                            <p:graphicEl>
                                              <a:dgm id="{AB2D509A-D9D7-4BC3-9F42-1381908A63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F70C736F-00E7-4379-873C-E2EE6C0470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6">
                                            <p:graphicEl>
                                              <a:dgm id="{F70C736F-00E7-4379-873C-E2EE6C0470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443" y="-1"/>
            <a:ext cx="6565557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844746" cy="38964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7665" y="3130378"/>
            <a:ext cx="6869396" cy="372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9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5013138" y="2695443"/>
            <a:ext cx="2105658" cy="1588138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Дружба</a:t>
            </a:r>
            <a:endParaRPr lang="uk-UA" sz="24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вал 10"/>
          <p:cNvSpPr/>
          <p:nvPr/>
        </p:nvSpPr>
        <p:spPr>
          <a:xfrm rot="5400000">
            <a:off x="4728955" y="596445"/>
            <a:ext cx="2573828" cy="1609414"/>
          </a:xfrm>
          <a:prstGeom prst="ellipse">
            <a:avLst/>
          </a:prstGeom>
          <a:solidFill>
            <a:srgbClr val="FF00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>
              <a:solidFill>
                <a:srgbClr val="C00000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 rot="19383410">
            <a:off x="6574008" y="1156906"/>
            <a:ext cx="2830633" cy="1595821"/>
          </a:xfrm>
          <a:prstGeom prst="ellipse">
            <a:avLst/>
          </a:prstGeom>
          <a:solidFill>
            <a:srgbClr val="FFC0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Овал 21"/>
          <p:cNvSpPr/>
          <p:nvPr/>
        </p:nvSpPr>
        <p:spPr>
          <a:xfrm rot="197688">
            <a:off x="7227177" y="2875955"/>
            <a:ext cx="2800077" cy="1439984"/>
          </a:xfrm>
          <a:prstGeom prst="ellipse">
            <a:avLst/>
          </a:prstGeom>
          <a:solidFill>
            <a:srgbClr val="FFFF0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4" name="Овал 23"/>
          <p:cNvSpPr/>
          <p:nvPr/>
        </p:nvSpPr>
        <p:spPr>
          <a:xfrm rot="13500724">
            <a:off x="6191491" y="4403386"/>
            <a:ext cx="2909610" cy="1702188"/>
          </a:xfrm>
          <a:prstGeom prst="ellipse">
            <a:avLst/>
          </a:prstGeom>
          <a:solidFill>
            <a:srgbClr val="92D05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5" name="Овал 24"/>
          <p:cNvSpPr/>
          <p:nvPr/>
        </p:nvSpPr>
        <p:spPr>
          <a:xfrm rot="16904275">
            <a:off x="4042577" y="4697213"/>
            <a:ext cx="2641731" cy="1640824"/>
          </a:xfrm>
          <a:prstGeom prst="ellipse">
            <a:avLst/>
          </a:prstGeom>
          <a:solidFill>
            <a:srgbClr val="00B0F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6" name="Овал 25"/>
          <p:cNvSpPr/>
          <p:nvPr/>
        </p:nvSpPr>
        <p:spPr>
          <a:xfrm rot="20384342">
            <a:off x="2226769" y="3491878"/>
            <a:ext cx="2850223" cy="1545716"/>
          </a:xfrm>
          <a:prstGeom prst="ellipse">
            <a:avLst/>
          </a:prstGeom>
          <a:solidFill>
            <a:srgbClr val="0070C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8" name="Овал 27"/>
          <p:cNvSpPr/>
          <p:nvPr/>
        </p:nvSpPr>
        <p:spPr>
          <a:xfrm rot="1327315">
            <a:off x="2449523" y="1628560"/>
            <a:ext cx="2894769" cy="1440950"/>
          </a:xfrm>
          <a:prstGeom prst="ellipse">
            <a:avLst/>
          </a:prstGeom>
          <a:solidFill>
            <a:srgbClr val="7030A0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1731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  <p:bldP spid="11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8" grpId="0" animBg="1"/>
    </p:bld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3497</TotalTime>
  <Words>191</Words>
  <Application>Microsoft Office PowerPoint</Application>
  <PresentationFormat>Широкоэкранный</PresentationFormat>
  <Paragraphs>70</Paragraphs>
  <Slides>22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Trebuchet MS</vt:lpstr>
      <vt:lpstr>Wingdings 3</vt:lpstr>
      <vt:lpstr>Грань</vt:lpstr>
      <vt:lpstr>Презентация PowerPoint</vt:lpstr>
      <vt:lpstr>Розгадайте ребус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в групах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Чижики</dc:creator>
  <cp:lastModifiedBy>Чижики</cp:lastModifiedBy>
  <cp:revision>55</cp:revision>
  <dcterms:created xsi:type="dcterms:W3CDTF">2018-02-09T11:38:58Z</dcterms:created>
  <dcterms:modified xsi:type="dcterms:W3CDTF">2018-02-24T07:50:00Z</dcterms:modified>
</cp:coreProperties>
</file>