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72" r:id="rId3"/>
    <p:sldId id="283" r:id="rId4"/>
    <p:sldId id="257" r:id="rId5"/>
    <p:sldId id="258" r:id="rId6"/>
    <p:sldId id="273" r:id="rId7"/>
    <p:sldId id="274" r:id="rId8"/>
    <p:sldId id="259" r:id="rId9"/>
    <p:sldId id="260" r:id="rId10"/>
    <p:sldId id="261" r:id="rId11"/>
    <p:sldId id="263" r:id="rId12"/>
    <p:sldId id="264" r:id="rId13"/>
    <p:sldId id="265" r:id="rId14"/>
    <p:sldId id="266" r:id="rId15"/>
    <p:sldId id="268" r:id="rId16"/>
    <p:sldId id="270" r:id="rId17"/>
    <p:sldId id="271" r:id="rId18"/>
    <p:sldId id="275" r:id="rId19"/>
    <p:sldId id="276" r:id="rId20"/>
    <p:sldId id="282" r:id="rId21"/>
    <p:sldId id="277" r:id="rId22"/>
    <p:sldId id="278" r:id="rId23"/>
    <p:sldId id="279" r:id="rId24"/>
    <p:sldId id="280" r:id="rId25"/>
    <p:sldId id="281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7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12.03.2018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12.03.2018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12.03.2018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12.03.2018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12.03.2018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12.03.2018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12.03.2018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&#1086;&#1081;%20&#1108;%20&#1074;%20&#1083;&#1110;&#1089;&#1110;%20&#1082;&#1072;&#1083;&#1080;&#1085;&#1072;.mpg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Yakby%20meni%20cherevyky.mp4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&#1076;&#1110;&#1090;&#1103;&#1084;%20&#1087;&#1088;&#1086;%20&#1096;&#1077;&#1074;&#1095;&#1077;&#1085;&#1082;&#1072;.mpg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&#1089;&#1072;&#1076;&#1086;&#1082;%20&#1074;&#1080;&#1096;&#1085;&#1077;&#1074;&#1080;&#1081;.mpg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&#1090;&#1072;&#1082;&#1072;%20&#1111;&#1111;%20&#1076;&#1086;&#1083;&#1103;.mpg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&#1055;&#1086;%20&#1076;&#1110;&#1073;&#1088;&#1086;&#1074;&#1110;%20&#1074;&#1110;&#1090;&#1077;&#1088;%20&#1074;&#1080;&#1108;%20(Ukrainian%20folk%20song).mp4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&#1090;&#1072;&#1088;&#1072;&#1089;&#1086;&#1074;&#1072;%20&#1075;&#1086;&#1088;&#1072;.mpg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&#1058;&#1077;&#1095;&#1077;%20&#1074;&#1086;&#1076;&#1072;%20%20%20&#1079;-&#1087;&#1110;&#1076;%20&#1103;&#1074;&#1086;&#1088;&#1072;....mp4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&#1082;&#1091;&#1097;%20&#1082;&#1072;&#1083;&#1080;&#1085;&#1080;.m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&#1082;&#1091;&#1097;%20&#1082;&#1072;&#1083;&#1080;&#1085;&#1080;.mpg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&#1094;&#1077;%20&#1084;&#1086;&#1103;%20&#1091;&#1082;&#1088;&#1072;&#1111;&#1085;&#1072;.mpg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10800000" flipV="1">
            <a:off x="323527" y="260648"/>
            <a:ext cx="8424935" cy="1002432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Bookman Old Style" pitchFamily="18" charset="0"/>
              </a:rPr>
              <a:t>До тебе я, Тарасе, </a:t>
            </a:r>
            <a:r>
              <a:rPr lang="ru-RU" sz="4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Bookman Old Style" pitchFamily="18" charset="0"/>
              </a:rPr>
              <a:t>йду</a:t>
            </a:r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Bookman Old Style" pitchFamily="18" charset="0"/>
              </a:rPr>
              <a:t>…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C00000"/>
              </a:solidFill>
              <a:latin typeface="Bookman Old Style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55776" y="3886200"/>
            <a:ext cx="4248472" cy="1752600"/>
          </a:xfrm>
        </p:spPr>
        <p:txBody>
          <a:bodyPr/>
          <a:lstStyle/>
          <a:p>
            <a:endParaRPr lang="ru-RU"/>
          </a:p>
        </p:txBody>
      </p:sp>
      <p:pic>
        <p:nvPicPr>
          <p:cNvPr id="4" name="Така її доля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9552" y="2781300"/>
            <a:ext cx="609600" cy="609600"/>
          </a:xfrm>
          <a:prstGeom prst="rect">
            <a:avLst/>
          </a:prstGeom>
        </p:spPr>
      </p:pic>
      <p:pic>
        <p:nvPicPr>
          <p:cNvPr id="13314" name="Picture 2" descr="Картинки по запросу тарас шевченко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248543"/>
            <a:ext cx="4014167" cy="5352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5353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75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0411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Картинки по запросу кобзар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675" y="41548"/>
            <a:ext cx="4799533" cy="677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1428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Картинки по запросу і досі сниться під горою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7403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0" y="-10269"/>
            <a:ext cx="9109913" cy="6823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4515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9458" name="Picture 2" descr="Картинки по запросу мені 13 минал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" y="3198"/>
            <a:ext cx="9138885" cy="6854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2645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Картинки по запросу цвіте тере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9110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2" name="Picture 12" descr="Картинки по запросу калина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944" cy="681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4940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Картинки по запросу в бурьянах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21508" name="Picture 4" descr="Картинки по запросу в бурьянах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6"/>
            <a:ext cx="9144000" cy="687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0171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6" name="Picture 12" descr="Похожее изображение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-11783"/>
            <a:ext cx="5112568" cy="6912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2969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1" name="Picture 13" descr="Картинки по запросу стежеч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9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764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Картинки по запросу тарас шевченко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445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6856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Похожее изображение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0933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6" name="Picture 14" descr="Картинки по запросу така її доля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1262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31" name="Picture 15" descr="Картинки по запросу по діброві вітер виє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2661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4" name="Picture 14" descr="Картинки по запросу зоре моя вечірняя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4" t="11165" r="8026" b="13002"/>
          <a:stretch/>
        </p:blipFill>
        <p:spPr bwMode="auto">
          <a:xfrm>
            <a:off x="0" y="0"/>
            <a:ext cx="91846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5457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8" name="Picture 14" descr="Картинки по запросу думи мої думи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5"/>
          <a:stretch/>
        </p:blipFill>
        <p:spPr bwMode="auto">
          <a:xfrm>
            <a:off x="0" y="0"/>
            <a:ext cx="9108504" cy="685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8387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02" name="Picture 14" descr="Похожее изображение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9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1171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Голос00016 (online-audio-converter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5536" y="476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961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 descr="Похожее изображение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34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9435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Картинки по запросу калина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8" y="8078"/>
            <a:ext cx="9098775" cy="6805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Картинки по запросу соловей пнг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836712"/>
            <a:ext cx="2060229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9364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1" name="Picture 9" descr="Картинки по запросу зацвіла в долині червона калина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08504" cy="6863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3919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6" name="Picture 10" descr="Картинки по запросу це моя україна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8358"/>
            <a:ext cx="9180512" cy="6849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4086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1909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109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6719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467</TotalTime>
  <Words>8</Words>
  <Application>Microsoft Office PowerPoint</Application>
  <PresentationFormat>Экран (4:3)</PresentationFormat>
  <Paragraphs>1</Paragraphs>
  <Slides>25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Трек</vt:lpstr>
      <vt:lpstr>До тебе я, Тарасе, йду…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 тебе я, Тарасе, йду…</dc:title>
  <dc:creator>Глина</dc:creator>
  <cp:lastModifiedBy>Admin</cp:lastModifiedBy>
  <cp:revision>31</cp:revision>
  <dcterms:created xsi:type="dcterms:W3CDTF">2017-01-31T18:02:57Z</dcterms:created>
  <dcterms:modified xsi:type="dcterms:W3CDTF">2018-03-12T07:06:22Z</dcterms:modified>
</cp:coreProperties>
</file>