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81" r:id="rId19"/>
    <p:sldId id="274" r:id="rId20"/>
    <p:sldId id="275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9FB8-1A0B-464D-B341-5C069CA782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6D05-D33C-41B9-97A2-3C18E4BCC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9FB8-1A0B-464D-B341-5C069CA782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6D05-D33C-41B9-97A2-3C18E4BCC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9FB8-1A0B-464D-B341-5C069CA782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6D05-D33C-41B9-97A2-3C18E4BCC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9FB8-1A0B-464D-B341-5C069CA782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6D05-D33C-41B9-97A2-3C18E4BCC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9FB8-1A0B-464D-B341-5C069CA782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6D05-D33C-41B9-97A2-3C18E4BCC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9FB8-1A0B-464D-B341-5C069CA782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6D05-D33C-41B9-97A2-3C18E4BCC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9FB8-1A0B-464D-B341-5C069CA782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6D05-D33C-41B9-97A2-3C18E4BCC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9FB8-1A0B-464D-B341-5C069CA782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6D05-D33C-41B9-97A2-3C18E4BCC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9FB8-1A0B-464D-B341-5C069CA782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6D05-D33C-41B9-97A2-3C18E4BCC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9FB8-1A0B-464D-B341-5C069CA782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6D05-D33C-41B9-97A2-3C18E4BCC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9FB8-1A0B-464D-B341-5C069CA782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6D05-D33C-41B9-97A2-3C18E4BCC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9FB8-1A0B-464D-B341-5C069CA782E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76D05-D33C-41B9-97A2-3C18E4BCC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Картинки по запросу фон зима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78937" y="260648"/>
            <a:ext cx="738612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TW" sz="5400" b="1" i="0" u="none" strike="noStrike" cap="all" spc="0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Висне</a:t>
            </a:r>
            <a:r>
              <a:rPr kumimoji="0" lang="ru-RU" altLang="zh-TW" sz="5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небо </a:t>
            </a:r>
            <a:r>
              <a:rPr kumimoji="0" lang="ru-RU" altLang="zh-TW" sz="5400" b="1" i="0" u="none" strike="noStrike" cap="all" spc="0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синє</a:t>
            </a:r>
            <a:endParaRPr kumimoji="0" lang="ru-RU" altLang="zh-TW" sz="54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TW" sz="5400" b="1" i="0" u="none" strike="noStrike" cap="all" spc="0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Синє</a:t>
            </a:r>
            <a:r>
              <a:rPr kumimoji="0" lang="ru-RU" altLang="zh-TW" sz="5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та не те.</a:t>
            </a:r>
            <a:endParaRPr kumimoji="0" lang="ru-RU" altLang="zh-TW" sz="54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TW" sz="5400" b="1" i="0" u="none" strike="noStrike" cap="all" spc="0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Світить</a:t>
            </a:r>
            <a:r>
              <a:rPr kumimoji="0" lang="ru-RU" altLang="zh-TW" sz="5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та не </a:t>
            </a:r>
            <a:r>
              <a:rPr kumimoji="0" lang="ru-RU" altLang="zh-TW" sz="5400" b="1" i="0" u="none" strike="noStrike" cap="all" spc="0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гріє</a:t>
            </a:r>
            <a:endParaRPr kumimoji="0" lang="ru-RU" altLang="zh-TW" sz="54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TW" sz="5400" b="1" i="0" u="none" strike="noStrike" cap="all" spc="0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Сонце</a:t>
            </a:r>
            <a:r>
              <a:rPr kumimoji="0" lang="ru-RU" altLang="zh-TW" sz="5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kumimoji="0" lang="ru-RU" altLang="zh-TW" sz="5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золоте.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Картинки по запросу рисунок волны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2"/>
            <a:ext cx="9144000" cy="3984105"/>
          </a:xfrm>
          <a:prstGeom prst="rect">
            <a:avLst/>
          </a:prstGeom>
          <a:noFill/>
        </p:spPr>
      </p:pic>
      <p:pic>
        <p:nvPicPr>
          <p:cNvPr id="3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2421905" cy="2057401"/>
          </a:xfrm>
          <a:prstGeom prst="rect">
            <a:avLst/>
          </a:prstGeom>
          <a:noFill/>
        </p:spPr>
      </p:pic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590" y="188640"/>
            <a:ext cx="6012410" cy="57606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76672"/>
            <a:ext cx="439248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РОСЛИННИЙ І </a:t>
            </a: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ТВАРИННИЙ </a:t>
            </a:r>
          </a:p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СВІТ </a:t>
            </a: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АВСТРАЛІЇ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11748E-6 C 0.00416 0.00069 0.00833 0.00092 0.01232 0.00208 C 0.01545 0.003 0.02153 0.00624 0.02153 0.00624 C 0.03923 0.00393 0.03837 0.003 0.05225 -0.00602 C 0.05746 -0.01527 0.06389 -0.02151 0.06927 -0.03076 C 0.07899 -0.04741 0.071 -0.03909 0.08003 -0.04718 C 0.08663 -0.06407 0.07916 -0.04811 0.08767 -0.05944 C 0.09184 -0.06499 0.09045 -0.0673 0.09392 -0.07378 C 0.09653 -0.07864 0.09948 -0.08072 0.10312 -0.08395 C 0.10833 -0.09413 0.11458 -0.09529 0.12153 -0.10454 C 0.12465 -0.1087 0.12656 -0.11494 0.13073 -0.11679 C 0.13385 -0.11818 0.13993 -0.12096 0.13993 -0.12096 C 0.14687 -0.12998 0.14253 -0.12605 0.15382 -0.13113 C 0.15538 -0.13183 0.1585 -0.13321 0.1585 -0.13321 C 0.16163 -0.13252 0.16475 -0.13252 0.16771 -0.13113 C 0.17517 -0.12766 0.17882 -0.11217 0.18316 -0.10454 C 0.18628 -0.09043 0.19201 -0.07864 0.19687 -0.06545 C 0.20225 -0.05088 0.2 -0.04695 0.20764 -0.03469 C 0.21041 -0.0303 0.21146 -0.02544 0.21545 -0.02244 C 0.21632 -0.02174 0.22691 -0.01874 0.22778 -0.01851 C 0.2283 -0.01851 0.23923 -0.02012 0.24149 -0.02244 C 0.24288 -0.02406 0.24323 -0.02683 0.24462 -0.02868 C 0.24913 -0.03469 0.25538 -0.03932 0.26007 -0.0451 C 0.26337 -0.04903 0.2658 -0.05389 0.26927 -0.05736 C 0.28767 -0.07563 0.30625 -0.08789 0.32916 -0.09228 C 0.3533 -0.09043 0.3684 -0.08673 0.3908 -0.07794 C 0.40191 -0.06777 0.41337 -0.05227 0.42621 -0.04718 C 0.4342 -0.03978 0.43871 -0.04117 0.44774 -0.0451 C 0.45382 -0.05736 0.44705 -0.04556 0.45538 -0.05528 C 0.47048 -0.07308 0.47899 -0.08257 0.49844 -0.0902 C 0.50469 -0.09251 0.51059 -0.09714 0.51701 -0.09829 C 0.52413 -0.09968 0.53854 -0.10246 0.53854 -0.10246 C 0.54219 -0.10176 0.546 -0.10222 0.5493 -0.10037 C 0.55382 -0.09806 0.55451 -0.09043 0.55694 -0.08604 C 0.55972 -0.08072 0.56892 -0.06522 0.57239 -0.06152 C 0.57969 -0.05343 0.59045 -0.05412 0.59844 -0.04718 C 0.60469 -0.04788 0.61094 -0.04741 0.61701 -0.04903 C 0.62187 -0.05019 0.63385 -0.07424 0.63854 -0.08187 C 0.64548 -0.09297 0.65451 -0.09274 0.66458 -0.09413 C 0.67031 -0.09344 0.67604 -0.09321 0.6816 -0.09228 C 0.68316 -0.09205 0.68507 -0.09182 0.68611 -0.0902 C 0.68854 -0.08604 0.68854 -0.08025 0.6908 -0.07586 C 0.69219 -0.06846 0.69357 -0.05944 0.69687 -0.0532 C 0.70399 -0.03978 0.71684 -0.03562 0.72778 -0.03076 C 0.73177 -0.03169 0.73871 -0.03308 0.74305 -0.03469 C 0.74618 -0.03585 0.75225 -0.03886 0.75225 -0.03886 C 0.75955 -0.04857 0.75573 -0.04256 0.76302 -0.05736 C 0.7658 -0.06268 0.76423 -0.07123 0.76771 -0.07586 C 0.77517 -0.0858 0.78212 -0.09691 0.7908 -0.10454 C 0.7967 -0.11587 0.79982 -0.1124 0.81076 -0.11055 C 0.8158 -0.10084 0.81823 -0.09459 0.82153 -0.08395 C 0.825 -0.07239 0.82361 -0.06777 0.83073 -0.06152 C 0.83229 -0.06291 0.8342 -0.0636 0.83541 -0.06545 C 0.83646 -0.06707 0.83628 -0.06962 0.83698 -0.0717 C 0.83923 -0.07794 0.84253 -0.08395 0.84462 -0.0902 C 0.84653 -0.09598 0.84774 -0.10246 0.8493 -0.10847 C 0.84982 -0.11055 0.85069 -0.11471 0.85069 -0.11471 " pathEditMode="relative" ptsTypes="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Картинки по запросу МАТЕРИК АВСТРАЛИЯ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</a:rPr>
              <a:t>Оскільки Австралія – найсухіший материк на Землі, різноманітність її рослинного світу залежить від кількості вологи.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403648" y="2852936"/>
            <a:ext cx="1224136" cy="122413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427984" y="2780928"/>
            <a:ext cx="0" cy="151216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444208" y="2924944"/>
            <a:ext cx="1296144" cy="122413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1520" y="3789040"/>
            <a:ext cx="33843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тропічні ліси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41413" y="4077072"/>
            <a:ext cx="26611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САВАНИ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96136" y="4221088"/>
            <a:ext cx="3096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ПУСТЕЛІ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книга пнг вект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848872" cy="61206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764704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тропічні ліси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Картинки по запросу тропические леса австрал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Картинки по запросу тропические леса австра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52928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уткон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7992888" cy="4248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548680"/>
            <a:ext cx="76328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Качкодзьоб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63367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ЄХИДНА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9698" name="Picture 2" descr="Картинки по запросу эхид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77686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57606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КОАЛА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1746" name="Picture 2" descr="Картинки по запросу коа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57350"/>
            <a:ext cx="6984876" cy="5044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нига пнг вект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848872" cy="61206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2060848"/>
            <a:ext cx="53285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САВАНИ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и по запросу саванна австра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404664"/>
            <a:ext cx="8341940" cy="597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48680"/>
            <a:ext cx="61206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ЕВКАЛІПТ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277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56084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Картинки по запросу рисунок волны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3096"/>
            <a:ext cx="9144000" cy="3624065"/>
          </a:xfrm>
          <a:prstGeom prst="rect">
            <a:avLst/>
          </a:prstGeom>
          <a:noFill/>
        </p:spPr>
      </p:pic>
      <p:pic>
        <p:nvPicPr>
          <p:cNvPr id="14340" name="Picture 4" descr="Картинки по запросу книга приро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7424"/>
            <a:ext cx="9144000" cy="4680520"/>
          </a:xfrm>
          <a:prstGeom prst="rect">
            <a:avLst/>
          </a:prstGeom>
          <a:noFill/>
        </p:spPr>
      </p:pic>
      <p:pic>
        <p:nvPicPr>
          <p:cNvPr id="14342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2705472" cy="2345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7484E-6 C 0.01528 0.00671 -0.00764 -0.00439 0.00938 0.00809 C 0.01389 0.01133 0.02118 0.01295 0.02622 0.01434 C 0.03264 0.02081 0.03559 0.02197 0.04323 0.02451 C 0.05504 0.03261 0.06476 0.0333 0.07847 0.03492 C 0.09254 0.04117 0.10504 0.02544 0.11701 0.0185 C 0.11997 0.01688 0.12344 0.01665 0.12622 0.01434 C 0.12778 0.01295 0.12917 0.01133 0.1309 0.01018 C 0.13733 0.00578 0.14462 0.00301 0.15087 -0.00208 C 0.15885 -0.00833 0.16615 -0.01596 0.17396 -0.02243 C 0.17587 -0.02405 0.17674 -0.02683 0.17847 -0.02868 C 0.18281 -0.0333 0.18837 -0.03562 0.19236 -0.04093 C 0.19792 -0.04833 0.20451 -0.05735 0.21094 -0.0636 C 0.22379 -0.07562 0.23993 -0.08256 0.25538 -0.08603 C 0.26372 -0.08511 0.27361 -0.08881 0.28004 -0.08187 C 0.28142 -0.08025 0.28194 -0.07771 0.28316 -0.07586 C 0.29201 -0.06267 0.3 -0.04926 0.30938 -0.037 C 0.31667 -0.02752 0.31597 -0.01596 0.32465 -0.00809 C 0.32778 -0.00208 0.33194 0.00116 0.33698 0.00416 C 0.33993 0.00601 0.34618 0.00809 0.34618 0.00809 C 0.35955 0.0074 0.37587 0.01549 0.38629 0.00416 C 0.38767 0.00254 0.38802 -0.00023 0.38924 -0.00208 C 0.39219 -0.00648 0.39549 -0.01018 0.39861 -0.01434 C 0.40434 -0.02174 0.41372 -0.02636 0.42014 -0.03284 C 0.42778 -0.04857 0.41771 -0.0296 0.42778 -0.04302 C 0.42917 -0.04487 0.42951 -0.04764 0.4309 -0.04926 C 0.43368 -0.0525 0.4401 -0.05735 0.4401 -0.05735 C 0.44375 -0.06452 0.44618 -0.06684 0.45243 -0.06961 C 0.46389 -0.08025 0.47743 -0.08349 0.4908 -0.08811 C 0.52326 -0.08557 0.51198 -0.09066 0.5309 -0.07377 C 0.53472 -0.06614 0.54167 -0.05735 0.54462 -0.04926 C 0.54809 -0.03978 0.55035 -0.03261 0.55694 -0.0266 C 0.5599 -0.02081 0.56337 -0.01272 0.56771 -0.00809 C 0.5783 0.00278 0.59635 0.01156 0.60938 0.01434 C 0.62951 0.01295 0.6408 0.01156 0.65851 0.00624 C 0.66406 -0.00116 0.67049 -0.00856 0.67708 -0.01434 C 0.68021 -0.02845 0.67569 -0.01318 0.68316 -0.02451 C 0.68559 -0.02821 0.68715 -0.03284 0.68924 -0.037 C 0.69184 -0.04232 0.69705 -0.0444 0.7 -0.04926 C 0.70226 -0.05319 0.70313 -0.05874 0.70625 -0.06152 C 0.70938 -0.06429 0.71233 -0.06684 0.71545 -0.06961 C 0.71823 -0.07192 0.72465 -0.07377 0.72465 -0.07377 C 0.72934 -0.07308 0.73403 -0.07331 0.73854 -0.07169 C 0.74358 -0.07007 0.7467 -0.06105 0.75087 -0.05735 C 0.75521 -0.04093 0.74879 -0.06059 0.75694 -0.04926 C 0.76424 -0.03932 0.75122 -0.04579 0.76319 -0.03885 C 0.76615 -0.03723 0.7724 -0.03492 0.7724 -0.03492 C 0.77882 -0.04787 0.77847 -0.04232 0.77847 -0.04926 " pathEditMode="relative" ptsTypes="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6764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ПЛЯШКОВЕ ДЕРЕВО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4820" name="Picture 4" descr="Картинки по запросу пляшкове дерево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176464" cy="5589240"/>
          </a:xfrm>
          <a:prstGeom prst="rect">
            <a:avLst/>
          </a:prstGeom>
          <a:noFill/>
        </p:spPr>
      </p:pic>
      <p:pic>
        <p:nvPicPr>
          <p:cNvPr id="34824" name="Picture 8" descr="Картинки по запросу пляшкове дерево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88843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кенгу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920880" cy="66546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47664" y="404664"/>
            <a:ext cx="56886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КЕНГУРУ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7768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СТРАУС ЕМУ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844" name="Picture 4" descr="Картинки по запросу страус эм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69674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нига пнг вект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872" cy="61206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1988840"/>
            <a:ext cx="46805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ПУСТЕЛІ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и по запросу ПУСТЕЛИ австра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32848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и по запросу тушканчики в пусты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248128" cy="53759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4822" y="188640"/>
            <a:ext cx="51343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ТУШКАНЧИКИ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и по запросу сумчатый кро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580961" cy="58326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4822" y="476672"/>
            <a:ext cx="6167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СУМЧАСТИЙ КРІТ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 descr="Картинки по запросу ТУЧА И СОЛНЦЕ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88290" y="1556792"/>
            <a:ext cx="63841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“АВСТРАЛІЙСЬКИЙ</a:t>
            </a:r>
          </a:p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ДОЩ”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03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Картинки по запросу ТУЧА И СОЛНЦЕ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Капля 6"/>
          <p:cNvSpPr/>
          <p:nvPr/>
        </p:nvSpPr>
        <p:spPr>
          <a:xfrm rot="19958289">
            <a:off x="1850662" y="5532198"/>
            <a:ext cx="914400" cy="914400"/>
          </a:xfrm>
          <a:prstGeom prst="teardrop">
            <a:avLst>
              <a:gd name="adj" fmla="val 112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9958289">
            <a:off x="4370942" y="5784618"/>
            <a:ext cx="914400" cy="914400"/>
          </a:xfrm>
          <a:prstGeom prst="teardrop">
            <a:avLst>
              <a:gd name="adj" fmla="val 112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18528247">
            <a:off x="7421897" y="5270785"/>
            <a:ext cx="914400" cy="914400"/>
          </a:xfrm>
          <a:prstGeom prst="teardrop">
            <a:avLst>
              <a:gd name="adj" fmla="val 135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260648"/>
            <a:ext cx="51125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РОБОТА З </a:t>
            </a: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ПІДРУЧНИКОМ</a:t>
            </a:r>
          </a:p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С.119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5058" name="Picture 2" descr="Картинки по запросу природа 4 класс грущин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600400" cy="5040560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564904"/>
            <a:ext cx="4429057" cy="4104456"/>
          </a:xfrm>
          <a:prstGeom prst="rect">
            <a:avLst/>
          </a:prstGeom>
          <a:noFill/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6368" y="2717304"/>
            <a:ext cx="4429057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4008" y="260648"/>
            <a:ext cx="437190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РОБОТА </a:t>
            </a: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ЗОШИТАХ</a:t>
            </a: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С.41 - 42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6082" name="Picture 2" descr="Картинки по запросу природа 4 класс грущинская"/>
          <p:cNvPicPr>
            <a:picLocks noChangeAspect="1" noChangeArrowheads="1"/>
          </p:cNvPicPr>
          <p:nvPr/>
        </p:nvPicPr>
        <p:blipFill>
          <a:blip r:embed="rId2" cstate="print"/>
          <a:srcRect l="16732" t="3909" r="14149"/>
          <a:stretch>
            <a:fillRect/>
          </a:stretch>
        </p:blipFill>
        <p:spPr bwMode="auto">
          <a:xfrm>
            <a:off x="395536" y="260648"/>
            <a:ext cx="4608512" cy="6406852"/>
          </a:xfrm>
          <a:prstGeom prst="rect">
            <a:avLst/>
          </a:prstGeom>
          <a:noFill/>
        </p:spPr>
      </p:pic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53544"/>
            <a:ext cx="4429057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вектор пойти в поход, бойскаут, экспедиция, дети PNG и вект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  <p:pic>
        <p:nvPicPr>
          <p:cNvPr id="4" name="Picture 10" descr="Картинки по запросу рисунок волны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9144000" cy="3624065"/>
          </a:xfrm>
          <a:prstGeom prst="rect">
            <a:avLst/>
          </a:prstGeom>
          <a:noFill/>
        </p:spPr>
      </p:pic>
      <p:pic>
        <p:nvPicPr>
          <p:cNvPr id="3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3523855" cy="2993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нига пнг вект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848872" cy="61206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45009" y="1268760"/>
            <a:ext cx="56539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РОЗПОВІДЬ ПРО</a:t>
            </a: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АВСТРАЛІЙСЬКИХ</a:t>
            </a:r>
          </a:p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ХУДОЖНИКІВ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и по запросу АННА МІДЛТОН ХУДОЖНИЦ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523" y="476672"/>
            <a:ext cx="8178909" cy="59046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764704"/>
            <a:ext cx="58825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571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АННА МІДЛТОН</a:t>
            </a:r>
            <a:endParaRPr lang="ru-RU" sz="5400" b="0" cap="none" spc="0" dirty="0">
              <a:ln w="571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и по запросу АННА МІДЛТОН ХУДОЖНИЦЯ КАРТИ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6" y="260648"/>
            <a:ext cx="6637926" cy="5802691"/>
          </a:xfrm>
          <a:prstGeom prst="rect">
            <a:avLst/>
          </a:prstGeom>
          <a:noFill/>
        </p:spPr>
      </p:pic>
      <p:pic>
        <p:nvPicPr>
          <p:cNvPr id="49156" name="Picture 4" descr="Картинки по запросу АННА МІДЛТОН ХУДОЖНИЦЯ КАРТИ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7943461" cy="6019379"/>
          </a:xfrm>
          <a:prstGeom prst="rect">
            <a:avLst/>
          </a:prstGeom>
          <a:noFill/>
        </p:spPr>
      </p:pic>
      <p:pic>
        <p:nvPicPr>
          <p:cNvPr id="49158" name="Picture 6" descr="Картинки по запросу АННА МІДЛТОН ХУДОЖНИЦ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32656"/>
            <a:ext cx="7202066" cy="5826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upload.wikimedia.org/wikipedia/commons/thumb/c/cd/Penny_Olsen_2013.jpg/800px-Penny_Olsen_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5184678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7" y="4365104"/>
            <a:ext cx="51845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571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ПЕНЕЛОПА ОЛСЕН</a:t>
            </a:r>
            <a:endParaRPr lang="ru-RU" sz="5400" b="0" cap="none" spc="0" dirty="0">
              <a:ln w="571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stuffed.ru/uimages/y2012/03-29/289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4968552" cy="5760640"/>
          </a:xfrm>
          <a:prstGeom prst="rect">
            <a:avLst/>
          </a:prstGeom>
          <a:noFill/>
        </p:spPr>
      </p:pic>
      <p:pic>
        <p:nvPicPr>
          <p:cNvPr id="50180" name="Picture 4" descr="Картинки по запросу ОЛСЕН ПЕНЕЛОПА КАРТИ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4664"/>
            <a:ext cx="3887661" cy="5993854"/>
          </a:xfrm>
          <a:prstGeom prst="rect">
            <a:avLst/>
          </a:prstGeom>
          <a:noFill/>
        </p:spPr>
      </p:pic>
      <p:pic>
        <p:nvPicPr>
          <p:cNvPr id="50182" name="Picture 6" descr="Картинки по запросу ОЛСЕН ПЕНЕЛОПА КАРТИН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640" y="332656"/>
            <a:ext cx="3060848" cy="6196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и по запросу загадки про тварин австрал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36912"/>
            <a:ext cx="2918446" cy="39399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548680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Скочила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мішок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мами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fontAlgn="base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скінчила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жваву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fontAlgn="base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Понесе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мішку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додому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мама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доню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8604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Кольоровий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наче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пава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fontAlgn="base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Птах веселий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ласкавий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fontAlgn="base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червоний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зелений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base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Птах 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говорить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цей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мене! </a:t>
            </a: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base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буває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краще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друга </a:t>
            </a: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base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кмітливого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…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32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7512"/>
            <a:ext cx="6422878" cy="4970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Бура шерсть, 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качиний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дзьоб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У 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водичці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льоп-льоп-льоп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...</a:t>
            </a:r>
          </a:p>
          <a:p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Їсть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молюсків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рачків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Жаб, креветок, 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черв’ячків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pic>
        <p:nvPicPr>
          <p:cNvPr id="3" name="Picture 2" descr="Картинки по запросу уткон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80928"/>
            <a:ext cx="680526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Австралії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їжак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</a:p>
          <a:p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Зовсім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навіть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хижак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  <a:p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Їсть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термітів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комах,</a:t>
            </a:r>
          </a:p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Ловить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язиком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мурах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pic>
        <p:nvPicPr>
          <p:cNvPr id="3" name="Picture 2" descr="Картинки по запросу эхид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17032"/>
            <a:ext cx="488640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75608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малесенькі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звірята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Мов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лялькові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ведмежата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Можуть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гілку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обійняти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 на </a:t>
            </a: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ній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спокійно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спать</a:t>
            </a:r>
            <a:endParaRPr lang="ru-RU" sz="4400" dirty="0"/>
          </a:p>
        </p:txBody>
      </p:sp>
      <p:pic>
        <p:nvPicPr>
          <p:cNvPr id="3" name="Picture 2" descr="Картинки по запросу коа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140968"/>
            <a:ext cx="4824636" cy="3561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Картинки по запросу карта материков для детей 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карта материков для детей 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карта материков для детей 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карта материков для детей 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Картинки по запросу карта материков для детей  пнг"/>
          <p:cNvPicPr>
            <a:picLocks noChangeAspect="1" noChangeArrowheads="1"/>
          </p:cNvPicPr>
          <p:nvPr/>
        </p:nvPicPr>
        <p:blipFill>
          <a:blip r:embed="rId2" cstate="print"/>
          <a:srcRect l="10262" t="21240" r="11176" b="21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32647"/>
            <a:ext cx="1874855" cy="162535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19385" y="2967335"/>
            <a:ext cx="2705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Африка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412776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ЄВРАЗІЯ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3" y="692696"/>
            <a:ext cx="32403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Північна</a:t>
            </a:r>
          </a:p>
          <a:p>
            <a:pPr algn="ctr"/>
            <a:r>
              <a:rPr lang="uk-UA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америка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717032"/>
            <a:ext cx="36724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Південна</a:t>
            </a:r>
          </a:p>
          <a:p>
            <a:pPr algn="ctr"/>
            <a:r>
              <a:rPr lang="uk-UA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америка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4725144"/>
            <a:ext cx="3707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Австралія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5949280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антарктида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984776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188640"/>
            <a:ext cx="51125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Австралія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3" y="1196752"/>
            <a:ext cx="432047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євразія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132856"/>
            <a:ext cx="82809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Північна </a:t>
            </a:r>
            <a:r>
              <a:rPr lang="uk-UA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америка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967335"/>
            <a:ext cx="43204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Африка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717032"/>
            <a:ext cx="84969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Південна </a:t>
            </a:r>
            <a:r>
              <a:rPr lang="uk-UA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америка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10" descr="Картинки по запросу рисунок волны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9144000" cy="3624065"/>
          </a:xfrm>
          <a:prstGeom prst="rect">
            <a:avLst/>
          </a:prstGeom>
          <a:noFill/>
        </p:spPr>
      </p:pic>
      <p:pic>
        <p:nvPicPr>
          <p:cNvPr id="8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653136"/>
            <a:ext cx="2421905" cy="20574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355976" y="1052736"/>
            <a:ext cx="10801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67883" y="2780928"/>
            <a:ext cx="8082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44408" y="1916832"/>
            <a:ext cx="5760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60432" y="3356991"/>
            <a:ext cx="6835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0"/>
            <a:ext cx="10081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47525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АВСТРАЛІЯ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1484784"/>
            <a:ext cx="381642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АФРИКА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9" y="2492896"/>
            <a:ext cx="41044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6600" b="1" dirty="0" smtClean="0">
                <a:ln/>
                <a:solidFill>
                  <a:schemeClr val="accent3"/>
                </a:solidFill>
              </a:rPr>
              <a:t>ПІВНІЧНА</a:t>
            </a:r>
          </a:p>
          <a:p>
            <a:pPr algn="ctr"/>
            <a:r>
              <a:rPr lang="uk-UA" sz="6600" b="1" dirty="0" smtClean="0">
                <a:ln/>
                <a:solidFill>
                  <a:schemeClr val="accent3"/>
                </a:solidFill>
              </a:rPr>
              <a:t> АМЕРИКА</a:t>
            </a:r>
            <a:endParaRPr lang="ru-RU" sz="6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7" y="4509120"/>
            <a:ext cx="439248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ПІВДЕННА </a:t>
            </a:r>
          </a:p>
          <a:p>
            <a:pPr algn="ctr"/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АМЕРИКА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620688"/>
            <a:ext cx="3816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аМАЗОНКА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4653136"/>
            <a:ext cx="22322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НІЛ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852936"/>
            <a:ext cx="33843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МУРРЕЙ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1700808"/>
            <a:ext cx="36724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мІССІСІПІ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067944" y="2204864"/>
            <a:ext cx="1152128" cy="18002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283968" y="1196752"/>
            <a:ext cx="936104" cy="482453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851920" y="1988840"/>
            <a:ext cx="2664296" cy="345638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644008" y="980728"/>
            <a:ext cx="936104" cy="223224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ЗАГАДКА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84076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МАТЕРИК АВСТРАЛИЯ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9" y="2420888"/>
            <a:ext cx="61206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dirty="0" smtClean="0">
                <a:ln w="571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АВСТРАЛІЯ</a:t>
            </a:r>
            <a:endParaRPr lang="ru-RU" sz="9600" dirty="0">
              <a:ln w="571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книга пнг вект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4038" y="332656"/>
            <a:ext cx="741840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 ВІРИТЕ ВИ В ТЕ,ЩО?...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211</Words>
  <Application>Microsoft Office PowerPoint</Application>
  <PresentationFormat>Экран (4:3)</PresentationFormat>
  <Paragraphs>90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class</dc:creator>
  <cp:lastModifiedBy>class</cp:lastModifiedBy>
  <cp:revision>32</cp:revision>
  <dcterms:created xsi:type="dcterms:W3CDTF">2018-02-08T15:14:24Z</dcterms:created>
  <dcterms:modified xsi:type="dcterms:W3CDTF">2018-02-08T20:49:31Z</dcterms:modified>
</cp:coreProperties>
</file>