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C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7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92469-14D7-4D48-B533-A311EE511F52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20175-0725-4907-B45F-38DF3AF830F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20175-0725-4907-B45F-38DF3AF830F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87DB-5F56-4BD8-9C03-28B0B48CF745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F5BB7-BA0C-4F2F-9BF7-AD1D8EBFE2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87DB-5F56-4BD8-9C03-28B0B48CF745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F5BB7-BA0C-4F2F-9BF7-AD1D8EBFE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87DB-5F56-4BD8-9C03-28B0B48CF745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F5BB7-BA0C-4F2F-9BF7-AD1D8EBFE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87DB-5F56-4BD8-9C03-28B0B48CF745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F5BB7-BA0C-4F2F-9BF7-AD1D8EBFE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87DB-5F56-4BD8-9C03-28B0B48CF745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A9F5BB7-BA0C-4F2F-9BF7-AD1D8EBFE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87DB-5F56-4BD8-9C03-28B0B48CF745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F5BB7-BA0C-4F2F-9BF7-AD1D8EBFE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87DB-5F56-4BD8-9C03-28B0B48CF745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F5BB7-BA0C-4F2F-9BF7-AD1D8EBFE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87DB-5F56-4BD8-9C03-28B0B48CF745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F5BB7-BA0C-4F2F-9BF7-AD1D8EBFE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87DB-5F56-4BD8-9C03-28B0B48CF745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F5BB7-BA0C-4F2F-9BF7-AD1D8EBFE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87DB-5F56-4BD8-9C03-28B0B48CF745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F5BB7-BA0C-4F2F-9BF7-AD1D8EBFE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87DB-5F56-4BD8-9C03-28B0B48CF745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F5BB7-BA0C-4F2F-9BF7-AD1D8EBFE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0287DB-5F56-4BD8-9C03-28B0B48CF745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A9F5BB7-BA0C-4F2F-9BF7-AD1D8EBFE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2428892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уроку :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ІДЕЯ РАДОСТІ ТА ВІДКРИТТЯ СВІТУ В РОМАНІ Е. ПОРТЕР “ПОЛЛІАННА”</a:t>
            </a:r>
            <a:endParaRPr lang="ru-RU" sz="32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6500834"/>
            <a:ext cx="8358246" cy="71438"/>
          </a:xfrm>
        </p:spPr>
        <p:txBody>
          <a:bodyPr>
            <a:normAutofit fontScale="25000" lnSpcReduction="20000"/>
          </a:bodyPr>
          <a:lstStyle/>
          <a:p>
            <a:pPr algn="l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image119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643182"/>
            <a:ext cx="3125168" cy="3605230"/>
          </a:xfrm>
          <a:prstGeom prst="rect">
            <a:avLst/>
          </a:prstGeom>
        </p:spPr>
      </p:pic>
      <p:pic>
        <p:nvPicPr>
          <p:cNvPr id="5" name="Рисунок 4" descr="km_books_9786175380529_images_18545225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2571744"/>
            <a:ext cx="2302162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Епіграф 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Найбільш яскраві спалахи </a:t>
            </a:r>
            <a:r>
              <a:rPr lang="uk-UA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радості  у нас зазвичай виникають від несподіваної  іскри</a:t>
            </a:r>
            <a:r>
              <a:rPr lang="uk-UA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       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           	                                                                             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Семюел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Джонсон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4245315-samuel-johnson-1709-1784-often-referred-to-as-dr-johnson-made-lasting-contributions-to-english-liter-Stock-Pho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3643314"/>
            <a:ext cx="2571768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r>
              <a:rPr lang="uk-UA" sz="4700" b="1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Віршована форма, драматичний твір, прозовий твір, рима, значна кількість героїв, дія протягом одного дня, дія відбувається протягом великого проміжку </a:t>
            </a:r>
            <a:r>
              <a:rPr lang="uk-UA" sz="47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часу, </a:t>
            </a:r>
            <a:r>
              <a:rPr lang="uk-UA" sz="4700" b="1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великий обсяг, епізод з життя героя, ремарки, історія життя героя, конкретний автор.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Школярка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Нещастя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радість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Приїзд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Полліанни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Лист</a:t>
            </a:r>
            <a:b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Знову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радість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Кімната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горищі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Обов’язок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1. Лист.</a:t>
            </a:r>
            <a:b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900" b="1" dirty="0" err="1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Обов'язок</a:t>
            </a: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900" b="1" dirty="0" err="1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Приїзд</a:t>
            </a: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b="1" dirty="0" err="1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Полліанни</a:t>
            </a: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4900" b="1" dirty="0" err="1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Кімната</a:t>
            </a: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4900" b="1" dirty="0" err="1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горищі</a:t>
            </a: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4900" b="1" dirty="0" err="1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900" b="1" dirty="0" err="1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радість</a:t>
            </a: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4900" b="1" dirty="0" err="1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Школярка</a:t>
            </a: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4900" b="1" dirty="0" err="1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Нещастя</a:t>
            </a: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4900" b="1" dirty="0" err="1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Знову</a:t>
            </a: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b="1" dirty="0" err="1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радість</a:t>
            </a:r>
            <a:r>
              <a:rPr lang="ru-RU" sz="49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main_2_5649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2786058"/>
            <a:ext cx="2786058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Що заважає людям бути щасливими?</a:t>
            </a:r>
            <a:endParaRPr lang="ru-RU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загружено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643050"/>
            <a:ext cx="7143800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Pollyanna-Littleton-N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0"/>
            <a:ext cx="528641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r>
              <a:rPr lang="uk-UA" sz="48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Тепер я можу…</a:t>
            </a:r>
            <a: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4800" b="1" dirty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Я навчився…</a:t>
            </a:r>
            <a: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4800" b="1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Було важко…</a:t>
            </a:r>
            <a: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4800" b="1" dirty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У мене вийшло…</a:t>
            </a:r>
            <a: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4800" b="1" dirty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Було цікаво…</a:t>
            </a:r>
            <a: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48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Мене здивувало…</a:t>
            </a:r>
            <a: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4800" b="1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Сьогодні я дізнався</a:t>
            </a:r>
            <a:r>
              <a:rPr lang="uk-UA" sz="4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772400" cy="1470025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ДОМАШНЄ ЗАВДАННЯ: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428868"/>
            <a:ext cx="7572428" cy="3929090"/>
          </a:xfrm>
        </p:spPr>
        <p:txBody>
          <a:bodyPr>
            <a:normAutofit fontScale="85000" lnSpcReduction="20000"/>
          </a:bodyPr>
          <a:lstStyle/>
          <a:p>
            <a:r>
              <a:rPr lang="uk-UA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Написати міні-твір на одну з тем:</a:t>
            </a:r>
          </a:p>
          <a:p>
            <a:pPr algn="l">
              <a:buFont typeface="Arial" pitchFamily="34" charset="0"/>
              <a:buChar char="•"/>
            </a:pPr>
            <a:r>
              <a:rPr lang="uk-UA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Чого я навчився у </a:t>
            </a:r>
            <a:r>
              <a:rPr lang="uk-UA" sz="4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Полліанни</a:t>
            </a:r>
            <a:r>
              <a:rPr lang="uk-UA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uk-UA" sz="4800" b="1" dirty="0">
                <a:solidFill>
                  <a:srgbClr val="000C05"/>
                </a:solidFill>
                <a:latin typeface="Times New Roman" pitchFamily="18" charset="0"/>
                <a:cs typeface="Times New Roman" pitchFamily="18" charset="0"/>
              </a:rPr>
              <a:t>Як би змінився наш клас, якби до нас прийшла вчитися </a:t>
            </a:r>
            <a:r>
              <a:rPr lang="uk-UA" sz="4800" b="1" dirty="0" err="1">
                <a:solidFill>
                  <a:srgbClr val="000C05"/>
                </a:solidFill>
                <a:latin typeface="Times New Roman" pitchFamily="18" charset="0"/>
                <a:cs typeface="Times New Roman" pitchFamily="18" charset="0"/>
              </a:rPr>
              <a:t>Полліанна</a:t>
            </a:r>
            <a:r>
              <a:rPr lang="uk-UA" sz="4800" b="1" dirty="0">
                <a:solidFill>
                  <a:srgbClr val="000C05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solidFill>
                <a:srgbClr val="000C0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234</TotalTime>
  <Words>107</Words>
  <Application>Microsoft Office PowerPoint</Application>
  <PresentationFormat>Экран (4:3)</PresentationFormat>
  <Paragraphs>14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Тема уроку :  ІДЕЯ РАДОСТІ ТА ВІДКРИТТЯ СВІТУ В РОМАНІ Е. ПОРТЕР “ПОЛЛІАННА”</vt:lpstr>
      <vt:lpstr>Епіграф </vt:lpstr>
      <vt:lpstr>Віршована форма, драматичний твір, прозовий твір, рима, значна кількість героїв, дія протягом одного дня, дія відбувається протягом великого проміжку часу, великий обсяг, епізод з життя героя, ремарки, історія життя героя, конкретний автор. </vt:lpstr>
      <vt:lpstr>   Школярка.  Нещастя  Гра в радість.  Приїзд Полліанни.  Лист  Знову радість. Кімната на горищі. Обов’язок </vt:lpstr>
      <vt:lpstr>1. Лист. 2. Обов'язок. 3. Приїзд Полліанни. 4. Кімната на горищі. 5. Гра в радість. 6. Школярка. 7. Нещастя. 8. Знову радість. </vt:lpstr>
      <vt:lpstr>Що заважає людям бути щасливими?</vt:lpstr>
      <vt:lpstr>Слайд 7</vt:lpstr>
      <vt:lpstr>Тепер я можу… Я навчився… Було важко… У мене вийшло… Було цікаво… Мене здивувало… Сьогодні я дізнався… </vt:lpstr>
      <vt:lpstr>ДОМАШНЄ ЗАВДАННЯ: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уроку : ІДЕЯ РАДОСТІ ТА ВІДКРИТТЯ СВІТУ В РОМАНІ Е. ПОРТЕР “ПОЛЛІАННА”</dc:title>
  <dc:creator>user</dc:creator>
  <cp:lastModifiedBy>user</cp:lastModifiedBy>
  <cp:revision>22</cp:revision>
  <dcterms:created xsi:type="dcterms:W3CDTF">2018-03-11T13:18:18Z</dcterms:created>
  <dcterms:modified xsi:type="dcterms:W3CDTF">2018-03-11T19:34:24Z</dcterms:modified>
</cp:coreProperties>
</file>