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8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300" r:id="rId19"/>
    <p:sldId id="273" r:id="rId20"/>
    <p:sldId id="301" r:id="rId21"/>
    <p:sldId id="274" r:id="rId22"/>
    <p:sldId id="302" r:id="rId23"/>
    <p:sldId id="303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utnik\Desktop\&#1087;&#1090;&#1072;&#1093;&#1080;\VYHOD_PROV_D_CY_VAL_S_CVETOV_-_Val_s_cvetov_Reshila_pomestit__neskol_ko_proizvedeniy_iz_mirovoy_klassiki_v_sovremennoy_obrabotke_i_v_original_nom_ispolnenii_Poslushayte_i_sravnite_-_na_kontraste_esche_yarche_chuvstvue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Putnik\Desktop\&#1087;&#1090;&#1072;&#1093;&#1080;\&#1057;&#1087;&#1110;&#1074;%20&#1087;&#1090;&#1072;&#1096;&#1086;&#1082;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Putnik\Desktop\&#1047;&#1091;&#1089;&#1090;&#1088;&#1110;&#1095;%20&#1087;&#1090;&#1072;&#1093;&#1110;&#1074;\&#1084;&#1080;&#1085;&#1091;&#1083;&#1072;%20&#1079;&#1080;&#1084;&#1072;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utnik\Desktop\&#1087;&#1090;&#1072;&#1093;&#1080;\&#1087;&#1088;&#1080;&#1093;&#1110;&#1076;%20&#1074;&#1077;&#1089;&#1085;&#1080;.mp4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utnik\Desktop\&#1047;&#1091;&#1089;&#1090;&#1088;&#1110;&#1095;%20&#1087;&#1090;&#1072;&#1093;&#1110;&#1074;\videoplayback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bv-173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002060"/>
                </a:solidFill>
              </a:rPr>
              <a:t>Зустрічаємо птахів</a:t>
            </a:r>
            <a:endParaRPr lang="ru-RU" sz="8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птахів </a:t>
            </a:r>
            <a:endParaRPr lang="ru-RU" dirty="0"/>
          </a:p>
        </p:txBody>
      </p:sp>
      <p:pic>
        <p:nvPicPr>
          <p:cNvPr id="5" name="Содержимое 4" descr="3641282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64368" y="1600200"/>
            <a:ext cx="541526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1marta.ru/wp-content/uploads/2016/03/zhavoronok-eshhe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ridna.ua/wp-content/uploads/2013/03/IMG_09361-572x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Картинки по запросу весна идё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s627427.vk.me/v627427454/3c137/NocPCFD9c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http://usamodelkina.ru/uploads/posts/2015-02/1424615787_72ennpmxc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4499991" cy="3645024"/>
          </a:xfrm>
          <a:prstGeom prst="rect">
            <a:avLst/>
          </a:prstGeom>
          <a:noFill/>
        </p:spPr>
      </p:pic>
      <p:pic>
        <p:nvPicPr>
          <p:cNvPr id="13316" name="Picture 4" descr="http://s.qguys.com/original/1/5/4/19225662_1548472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254477"/>
          </a:xfrm>
          <a:prstGeom prst="rect">
            <a:avLst/>
          </a:prstGeom>
          <a:noFill/>
        </p:spPr>
      </p:pic>
      <p:pic>
        <p:nvPicPr>
          <p:cNvPr id="13318" name="Picture 6" descr="http://mirnasos.ru/delo/imgdelo2/skvorechnik_svoimi_rukami__sxema_/skvorechnik_svoimi_rukami_vidy_i_070D8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12976"/>
            <a:ext cx="4716016" cy="3645024"/>
          </a:xfrm>
          <a:prstGeom prst="rect">
            <a:avLst/>
          </a:prstGeom>
          <a:noFill/>
        </p:spPr>
      </p:pic>
      <p:pic>
        <p:nvPicPr>
          <p:cNvPr id="13320" name="Picture 8" descr="http://tvorcheskie-proekty.ru/files/images/duplyan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4008" cy="326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digl-hobby.ru/upload/iblock/443/6144400-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220072" cy="5715000"/>
          </a:xfrm>
          <a:prstGeom prst="rect">
            <a:avLst/>
          </a:prstGeom>
          <a:noFill/>
        </p:spPr>
      </p:pic>
      <p:pic>
        <p:nvPicPr>
          <p:cNvPr id="11268" name="Picture 4" descr="http://falko.ucoz.ua/OBEKTI/7/shpaki/shpakivnj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08720"/>
            <a:ext cx="3851920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amade.com.ua/2198-thickbox_default/shpakivnya-zhk-yachyejka-obsshyest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62000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4.bp.blogspot.com/-BOp05_rowfE/Ux8IfINbpRI/AAAAAAAABSg/iXJ7JpzEJKg/s1600/82859_html_m4466e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0.wp.com/derevo-kazok.com.ua/wp-content/uploads/2015/06/gorobec-molod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</p:spPr>
      </p:pic>
      <p:pic>
        <p:nvPicPr>
          <p:cNvPr id="22532" name="Picture 4" descr="http://www.valdaypark.ru/files/pictures/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nadoest.com/prosmotr/328/327989/327989_html_58d07f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VYHOD_PROV_D_CY_VAL_S_CVETOV_-_Val_s_cvetov_Reshila_pomestit__neskol_ko_proizvedeniy_iz_mirovoy_klassiki_v_sovremennoy_obrabotke_i_v_original_nom_ispolnenii_Poslushayte_i_sravnite_-_na_kontraste_esche_yarche_chuvstvu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94015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900igr.net/up/datai/257882/0014-01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anparty.ru/fanclubs/slavyanin/articles/16968/13563_tribune_slavyan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0486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пів пташок.mp4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260350"/>
            <a:ext cx="8496300" cy="630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9" y="2492896"/>
            <a:ext cx="70567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Вікторина</a:t>
            </a:r>
            <a:r>
              <a:rPr lang="ru-RU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/>
              <a:t>Куріпка сіра</a:t>
            </a:r>
            <a:br>
              <a:rPr lang="uk-UA" sz="4000" dirty="0" smtClean="0"/>
            </a:b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400800" y="836712"/>
            <a:ext cx="2743200" cy="530352"/>
          </a:xfrm>
        </p:spPr>
        <p:txBody>
          <a:bodyPr>
            <a:normAutofit/>
          </a:bodyPr>
          <a:lstStyle/>
          <a:p>
            <a:pPr algn="r"/>
            <a:r>
              <a:rPr lang="uk-UA" sz="2800" dirty="0" smtClean="0"/>
              <a:t>26-28 пташенят </a:t>
            </a:r>
            <a:endParaRPr lang="ru-RU" sz="2800" dirty="0"/>
          </a:p>
        </p:txBody>
      </p:sp>
      <p:pic>
        <p:nvPicPr>
          <p:cNvPr id="7172" name="Picture 4" descr="http://popgun.ru/files/g/14/orig/10934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9825"/>
            <a:ext cx="6667500" cy="4448175"/>
          </a:xfrm>
          <a:prstGeom prst="rect">
            <a:avLst/>
          </a:prstGeom>
          <a:noFill/>
        </p:spPr>
      </p:pic>
      <p:pic>
        <p:nvPicPr>
          <p:cNvPr id="7174" name="Picture 6" descr="http://www.naturephoto-cz.com/fullsize/birds/grey-partridge-162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02904"/>
            <a:ext cx="6009245" cy="5055096"/>
          </a:xfrm>
          <a:prstGeom prst="rect">
            <a:avLst/>
          </a:prstGeom>
          <a:noFill/>
        </p:spPr>
      </p:pic>
      <p:pic>
        <p:nvPicPr>
          <p:cNvPr id="7170" name="Picture 2" descr="http://pernatidruzi.org.ua/pictures/kursir/opy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4114800" cy="3086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Кажани </a:t>
            </a:r>
            <a:endParaRPr lang="ru-RU" dirty="0"/>
          </a:p>
        </p:txBody>
      </p:sp>
      <p:pic>
        <p:nvPicPr>
          <p:cNvPr id="6146" name="Picture 2" descr="http://soveti.com.ua/wp-content/uploads/2016/03/letucaja-mi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496944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Орел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5122" name="Picture 2" descr="http://www.nastol.com.ua/download.php?img=201211/1024x768/nastol.com.ua-35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9368"/>
            <a:ext cx="758484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dirty="0" smtClean="0"/>
              <a:t>Синиця-ремез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svitppt.com.ua/images/35/34928/960/img5.jpg"/>
          <p:cNvPicPr>
            <a:picLocks noChangeAspect="1" noChangeArrowheads="1"/>
          </p:cNvPicPr>
          <p:nvPr/>
        </p:nvPicPr>
        <p:blipFill>
          <a:blip r:embed="rId2" cstate="print"/>
          <a:srcRect t="16800"/>
          <a:stretch>
            <a:fillRect/>
          </a:stretch>
        </p:blipFill>
        <p:spPr bwMode="auto">
          <a:xfrm>
            <a:off x="0" y="1152127"/>
            <a:ext cx="9144000" cy="5705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uk-UA" sz="5400" dirty="0" err="1" smtClean="0"/>
              <a:t>Дрофа</a:t>
            </a:r>
            <a:r>
              <a:rPr lang="uk-UA" sz="5400" dirty="0" smtClean="0"/>
              <a:t/>
            </a:r>
            <a:br>
              <a:rPr lang="uk-UA" sz="5400" dirty="0" smtClean="0"/>
            </a:br>
            <a:endParaRPr lang="ru-RU" sz="5400" dirty="0"/>
          </a:p>
        </p:txBody>
      </p:sp>
      <p:pic>
        <p:nvPicPr>
          <p:cNvPr id="3074" name="Picture 2" descr="http://news.vdv-s.ru/files/1/3113102710487714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75017"/>
            <a:ext cx="8208912" cy="5782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Корольок</a:t>
            </a:r>
            <a:endParaRPr lang="ru-RU" dirty="0"/>
          </a:p>
        </p:txBody>
      </p:sp>
      <p:pic>
        <p:nvPicPr>
          <p:cNvPr id="2050" name="Picture 2" descr="http://1.bp.blogspot.com/-1OA2IcjiL_0/VFUlF3OXPSI/AAAAAAAAAzk/Bya-4frEHfs/s1600/1291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572500" cy="4811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инула зима.mp4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Страус</a:t>
            </a:r>
            <a:endParaRPr lang="ru-RU" dirty="0"/>
          </a:p>
        </p:txBody>
      </p:sp>
      <p:pic>
        <p:nvPicPr>
          <p:cNvPr id="1026" name="Picture 2" descr="http://ukr-news.info/uploads/posts/2016-03/hit-seti-afrikanskiy-straus-stal-uchastnikom-velogonki-video_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172325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Сапсан            стриж </a:t>
            </a:r>
            <a:endParaRPr lang="ru-RU" dirty="0"/>
          </a:p>
        </p:txBody>
      </p:sp>
      <p:pic>
        <p:nvPicPr>
          <p:cNvPr id="48130" name="Picture 2" descr="http://cod34.ru/wp-content/uploads/2016/02/v-volgogradskoj-oblasti-poyavilsya-krasnoknizhnyj-sokol-saps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364088" cy="5517232"/>
          </a:xfrm>
          <a:prstGeom prst="rect">
            <a:avLst/>
          </a:prstGeom>
          <a:noFill/>
        </p:spPr>
      </p:pic>
      <p:pic>
        <p:nvPicPr>
          <p:cNvPr id="48132" name="Picture 4" descr="https://otvet.imgsmail.ru/download/42147441_4407302236710c472df33b7a838e94c9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323975"/>
            <a:ext cx="4716016" cy="553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Качка                 гуска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47106" name="Picture 2" descr="http://media-polesye.by/files/files/import/kryakva_para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555772" cy="5517232"/>
          </a:xfrm>
          <a:prstGeom prst="rect">
            <a:avLst/>
          </a:prstGeom>
          <a:noFill/>
        </p:spPr>
      </p:pic>
      <p:pic>
        <p:nvPicPr>
          <p:cNvPr id="47108" name="Picture 4" descr="http://soveti.com.ua/wp-content/uploads/2015/08/gu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340768"/>
            <a:ext cx="4716016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Соловей </a:t>
            </a:r>
            <a:endParaRPr lang="ru-RU" dirty="0"/>
          </a:p>
        </p:txBody>
      </p:sp>
      <p:pic>
        <p:nvPicPr>
          <p:cNvPr id="46082" name="Picture 2" descr="http://proza.moscow/pics/2016/07/02/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8064896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Лебідь </a:t>
            </a:r>
            <a:endParaRPr lang="ru-RU" dirty="0"/>
          </a:p>
        </p:txBody>
      </p:sp>
      <p:pic>
        <p:nvPicPr>
          <p:cNvPr id="45058" name="Picture 2" descr="http://www.poetryclub.com.ua/upload/poem_all/00615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424936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Сова </a:t>
            </a:r>
            <a:endParaRPr lang="ru-RU" dirty="0"/>
          </a:p>
        </p:txBody>
      </p:sp>
      <p:pic>
        <p:nvPicPr>
          <p:cNvPr id="44034" name="Picture 2" descr="https://im0-tub-ua.yandex.net/i?id=2fc526407ce9ed2c06826e40e194598c&amp;n=33&amp;h=215&amp;w=3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20891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Лелека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://www.eramedia.com.ua/upload/image/lele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прихід весни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39888"/>
            <a:ext cx="8229600" cy="4629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http://svitppt.com.ua/images/49/48130/960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 descr="http://orlada.com/files/poster/foto/25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288032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pravv.km.ua/read/0013/img13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vitppt.com.ua/images/26/25528/770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otorelax.ru/wp-content/uploads/2016/03/Photos-of-spring-03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-fotki.yandex.ru/get/3309/m2633.1d/0_2b545_919bdfb2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nevseoboi.com.ua/uploads/posts/2011-03/1300626931_117_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videoplayback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poetryclub.com.ua/upload/poem_all/00482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189</TotalTime>
  <Words>23</Words>
  <Application>Microsoft Office PowerPoint</Application>
  <PresentationFormat>Экран (4:3)</PresentationFormat>
  <Paragraphs>17</Paragraphs>
  <Slides>40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Апекс</vt:lpstr>
      <vt:lpstr>Зустрічаємо птахів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День птахів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Куріпка сіра </vt:lpstr>
      <vt:lpstr>Кажани </vt:lpstr>
      <vt:lpstr>Орел </vt:lpstr>
      <vt:lpstr>Синиця-ремез</vt:lpstr>
      <vt:lpstr>Дрофа </vt:lpstr>
      <vt:lpstr>Корольок</vt:lpstr>
      <vt:lpstr>Страус</vt:lpstr>
      <vt:lpstr>Сапсан            стриж </vt:lpstr>
      <vt:lpstr>Качка                 гуска </vt:lpstr>
      <vt:lpstr>Соловей </vt:lpstr>
      <vt:lpstr>Лебідь </vt:lpstr>
      <vt:lpstr>Сова </vt:lpstr>
      <vt:lpstr>Лелека 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Putnik</dc:creator>
  <cp:lastModifiedBy>Putnik</cp:lastModifiedBy>
  <cp:revision>26</cp:revision>
  <dcterms:created xsi:type="dcterms:W3CDTF">2017-03-27T16:50:06Z</dcterms:created>
  <dcterms:modified xsi:type="dcterms:W3CDTF">2017-04-17T14:09:24Z</dcterms:modified>
</cp:coreProperties>
</file>