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70;&#1083;&#1103;\Desktop\videoplayback(0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70;&#1083;&#1103;\Desktop\'&#1047;&#1072;&#1087;&#1086;&#1088;&#1086;&#1079;&#1100;&#1082;&#1080;&#1081;%20&#1084;&#1072;&#1088;&#1096;'%20(&#1042;&#1086;&#1075;&#1085;&#1077;&#1084;%20&#1110;%20&#1084;&#1077;&#1095;&#1077;&#1084;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70;&#1083;&#1103;\Desktop\videoplayback-1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ребус_вої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43372"/>
            <a:ext cx="8859013" cy="657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8686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Тема уроку: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uk-UA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Виникнення українського козацтва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1500174"/>
            <a:ext cx="8429684" cy="4857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Очікувані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результати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</a:t>
            </a:r>
          </a:p>
          <a:p>
            <a:pPr lvl="0">
              <a:spcBef>
                <a:spcPct val="0"/>
              </a:spcBef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just">
              <a:spcBef>
                <a:spcPct val="0"/>
              </a:spcBef>
            </a:pPr>
            <a:r>
              <a:rPr lang="uk-UA" sz="4000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знатимуть:</a:t>
            </a:r>
            <a:r>
              <a:rPr lang="uk-UA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коли виникло українське козацтво та Запорізька Січ; чим займалися козаки; </a:t>
            </a:r>
          </a:p>
          <a:p>
            <a:pPr lvl="0" algn="just">
              <a:spcBef>
                <a:spcPct val="0"/>
              </a:spcBef>
            </a:pPr>
            <a:r>
              <a:rPr lang="uk-UA" sz="4000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вмітимуть:</a:t>
            </a:r>
            <a:r>
              <a:rPr lang="uk-UA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висловлювати власну думку з приводу появи козацтва; працювати з історичними джерелами та давати їм аналіз; </a:t>
            </a:r>
          </a:p>
          <a:p>
            <a:pPr lvl="0" algn="just">
              <a:spcBef>
                <a:spcPct val="0"/>
              </a:spcBef>
            </a:pPr>
            <a:r>
              <a:rPr lang="uk-UA" sz="4000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розумітимуть:</a:t>
            </a:r>
            <a:r>
              <a:rPr lang="uk-UA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uk-UA" sz="4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основні поняття і терміни «козак», «Запорізька Січ», «козацька рада», «гетьман».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(0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25400"/>
            <a:ext cx="9118600" cy="683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'Запорозький марш' (Вогнем і мечем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83299"/>
            <a:ext cx="9032935" cy="6774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-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285728"/>
            <a:ext cx="8509056" cy="6381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Я </a:t>
            </a:r>
            <a:r>
              <a:rPr lang="ru-RU" sz="6000" dirty="0" err="1" smtClean="0"/>
              <a:t>вважаю</a:t>
            </a:r>
            <a:r>
              <a:rPr lang="ru-RU" sz="6000" dirty="0" smtClean="0"/>
              <a:t>, </a:t>
            </a:r>
            <a:r>
              <a:rPr lang="ru-RU" sz="6000" dirty="0" err="1" smtClean="0"/>
              <a:t>що</a:t>
            </a:r>
            <a:r>
              <a:rPr lang="ru-RU" sz="6000" dirty="0" smtClean="0"/>
              <a:t>…</a:t>
            </a:r>
          </a:p>
          <a:p>
            <a:pPr>
              <a:buNone/>
            </a:pPr>
            <a:r>
              <a:rPr lang="ru-RU" sz="6000" dirty="0" smtClean="0"/>
              <a:t>Тому, </a:t>
            </a:r>
            <a:r>
              <a:rPr lang="ru-RU" sz="6000" dirty="0" err="1" smtClean="0"/>
              <a:t>що</a:t>
            </a:r>
            <a:r>
              <a:rPr lang="ru-RU" sz="6000" dirty="0" smtClean="0"/>
              <a:t>…</a:t>
            </a:r>
          </a:p>
          <a:p>
            <a:pPr>
              <a:buNone/>
            </a:pPr>
            <a:r>
              <a:rPr lang="ru-RU" sz="6000" dirty="0" err="1" smtClean="0"/>
              <a:t>Наприклад</a:t>
            </a:r>
            <a:r>
              <a:rPr lang="ru-RU" sz="6000" dirty="0" smtClean="0"/>
              <a:t>…</a:t>
            </a:r>
          </a:p>
          <a:p>
            <a:pPr>
              <a:buNone/>
            </a:pPr>
            <a:r>
              <a:rPr lang="ru-RU" sz="6000" dirty="0" err="1" smtClean="0"/>
              <a:t>Отже</a:t>
            </a:r>
            <a:r>
              <a:rPr lang="ru-RU" sz="6000" dirty="0" smtClean="0"/>
              <a:t>…</a:t>
            </a:r>
            <a:endParaRPr lang="ru-RU" sz="6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Метод «ПРЕС»</a:t>
            </a:r>
            <a:endParaRPr lang="ru-RU" sz="5400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71501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Яким видам господарювання сприяли природні багатства Дикого Поля?</a:t>
            </a:r>
            <a:endParaRPr lang="ru-RU" sz="2400" b="1" i="1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9358346" cy="1511288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1.Що, на вашу думку, зображено на картині-діорамі з Музею історії запорізького козацтва? </a:t>
            </a:r>
            <a:br>
              <a:rPr lang="uk-U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uk-U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Якими словами, по-вашому, запорізький отаман звертався до козацького товариства? Про що він міг говорити?</a:t>
            </a:r>
            <a:r>
              <a:rPr lang="uk-UA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uk-UA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C:\Users\Юля\Desktop\187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60572"/>
            <a:ext cx="7201346" cy="4797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7"/>
            <a:ext cx="8229600" cy="33575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Обчисліть</a:t>
            </a:r>
            <a:r>
              <a:rPr lang="uk-UA" sz="3600" dirty="0" smtClean="0">
                <a:latin typeface="Arial Black" pitchFamily="34" charset="0"/>
              </a:rPr>
              <a:t> </a:t>
            </a:r>
            <a:r>
              <a:rPr lang="uk-UA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</a:rPr>
              <a:t>та покажіть на стрічці часу, скільки минуло років від першої згадки про українських козаків у писемних джерелах ?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Історична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задача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1.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Іменник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(тема).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2. Два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прикметники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(яке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воно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?)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3. Три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дієслова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(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що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воно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робить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?)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4.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Фраза-висновок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з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чотирьох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слів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.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5.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Іменник-синонім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до теми,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або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ж слово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асоціація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 до теми.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Складіть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сенкан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до слова «</a:t>
            </a:r>
            <a:r>
              <a:rPr lang="ru-RU" b="1" i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козак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</TotalTime>
  <Words>172</Words>
  <PresentationFormat>Экран (4:3)</PresentationFormat>
  <Paragraphs>21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Тема уроку:  Виникнення українського козацтва</vt:lpstr>
      <vt:lpstr>Слайд 3</vt:lpstr>
      <vt:lpstr>Слайд 4</vt:lpstr>
      <vt:lpstr>Слайд 5</vt:lpstr>
      <vt:lpstr>Метод «ПРЕС»</vt:lpstr>
      <vt:lpstr>1.Що, на вашу думку, зображено на картині-діорамі з Музею історії запорізького козацтва?  2. Якими словами, по-вашому, запорізький отаман звертався до козацького товариства? Про що він міг говорити? </vt:lpstr>
      <vt:lpstr>Історична задача</vt:lpstr>
      <vt:lpstr>Складіть сенкан до слова «козак»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6</cp:revision>
  <dcterms:created xsi:type="dcterms:W3CDTF">2018-02-19T20:23:35Z</dcterms:created>
  <dcterms:modified xsi:type="dcterms:W3CDTF">2018-02-20T05:16:45Z</dcterms:modified>
</cp:coreProperties>
</file>