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635773-7991-4E7E-9498-03C6043AD1B1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0B113A-6604-47E2-BC06-657E0960B3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Узагальнення та систематизація </a:t>
            </a:r>
            <a:b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uk-UA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вивченого матеріалу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3600" dirty="0" smtClean="0"/>
              <a:t>Зарубіжна література 6 клас</a:t>
            </a:r>
          </a:p>
          <a:p>
            <a:pPr algn="ctr">
              <a:buNone/>
            </a:pPr>
            <a:r>
              <a:rPr lang="uk-UA" sz="3600" dirty="0" smtClean="0"/>
              <a:t> І семестр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pPr lvl="1"/>
            <a:endParaRPr lang="uk-UA" dirty="0" smtClean="0"/>
          </a:p>
          <a:p>
            <a:pPr lvl="1">
              <a:buNone/>
            </a:pPr>
            <a:endParaRPr lang="uk-UA" dirty="0" smtClean="0"/>
          </a:p>
          <a:p>
            <a:pPr lvl="2">
              <a:buNone/>
            </a:pPr>
            <a:r>
              <a:rPr lang="uk-UA" sz="1200" dirty="0" smtClean="0"/>
              <a:t>						Підготувала :</a:t>
            </a:r>
          </a:p>
          <a:p>
            <a:pPr lvl="2">
              <a:buNone/>
            </a:pPr>
            <a:r>
              <a:rPr lang="uk-UA" sz="1200" dirty="0" smtClean="0"/>
              <a:t>						вчитель зарубіжної літератури </a:t>
            </a:r>
          </a:p>
          <a:p>
            <a:pPr lvl="2">
              <a:buNone/>
            </a:pPr>
            <a:r>
              <a:rPr lang="uk-UA" sz="1200" dirty="0" smtClean="0"/>
              <a:t>						</a:t>
            </a:r>
            <a:r>
              <a:rPr lang="uk-UA" sz="1200" dirty="0" err="1" smtClean="0"/>
              <a:t>Тулиголівської</a:t>
            </a:r>
            <a:r>
              <a:rPr lang="uk-UA" sz="1200" dirty="0" smtClean="0"/>
              <a:t> ЗОШ І –ІІІ ст. </a:t>
            </a:r>
          </a:p>
          <a:p>
            <a:pPr lvl="2">
              <a:buNone/>
            </a:pPr>
            <a:r>
              <a:rPr lang="uk-UA" sz="1200" dirty="0" smtClean="0"/>
              <a:t>						Клок І.Г.</a:t>
            </a:r>
          </a:p>
          <a:p>
            <a:pPr lvl="2">
              <a:buNone/>
            </a:pPr>
            <a:r>
              <a:rPr lang="uk-UA" sz="1200" dirty="0" smtClean="0"/>
              <a:t>						201</a:t>
            </a:r>
            <a:r>
              <a:rPr lang="en-US" sz="1200" dirty="0" smtClean="0"/>
              <a:t>7</a:t>
            </a:r>
            <a:r>
              <a:rPr lang="uk-UA" sz="1200" dirty="0" smtClean="0"/>
              <a:t>р.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2920" y="1556792"/>
            <a:ext cx="8183880" cy="2376264"/>
          </a:xfrm>
        </p:spPr>
        <p:txBody>
          <a:bodyPr>
            <a:normAutofit/>
          </a:bodyPr>
          <a:lstStyle/>
          <a:p>
            <a:r>
              <a:rPr lang="uk-UA" i="1" dirty="0" smtClean="0">
                <a:solidFill>
                  <a:srgbClr val="002060"/>
                </a:solidFill>
                <a:latin typeface="+mn-lt"/>
                <a:ea typeface="Cambria Math" pitchFamily="18" charset="0"/>
              </a:rPr>
              <a:t>Читайте більше книжок і тоді зможете тримати руку на пульсі життя!</a:t>
            </a:r>
            <a:endParaRPr lang="ru-RU" i="1" dirty="0">
              <a:solidFill>
                <a:srgbClr val="002060"/>
              </a:solidFill>
              <a:latin typeface="+mn-lt"/>
              <a:ea typeface="Cambria Math" pitchFamily="18" charset="0"/>
            </a:endParaRPr>
          </a:p>
        </p:txBody>
      </p:sp>
      <p:pic>
        <p:nvPicPr>
          <p:cNvPr id="6" name="Picture 4" descr="j03986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645024"/>
            <a:ext cx="42481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1512168"/>
          </a:xfrm>
        </p:spPr>
        <p:txBody>
          <a:bodyPr>
            <a:normAutofit/>
          </a:bodyPr>
          <a:lstStyle/>
          <a:p>
            <a:pPr algn="l"/>
            <a:r>
              <a:rPr lang="uk-UA" sz="1800" dirty="0" smtClean="0">
                <a:solidFill>
                  <a:srgbClr val="002060"/>
                </a:solidFill>
                <a:latin typeface="+mn-lt"/>
              </a:rPr>
              <a:t>Уважно переглянь наступні ілюстрації та визнач назву</a:t>
            </a:r>
            <a:br>
              <a:rPr lang="uk-UA" sz="1800" dirty="0" smtClean="0">
                <a:solidFill>
                  <a:srgbClr val="002060"/>
                </a:solidFill>
                <a:latin typeface="+mn-lt"/>
              </a:rPr>
            </a:br>
            <a:r>
              <a:rPr lang="uk-UA" sz="1800" dirty="0" smtClean="0">
                <a:solidFill>
                  <a:srgbClr val="002060"/>
                </a:solidFill>
                <a:latin typeface="+mn-lt"/>
              </a:rPr>
              <a:t>твору , його автора, тему, ідею і головних героїв, </a:t>
            </a:r>
            <a:br>
              <a:rPr lang="uk-UA" sz="1800" dirty="0" smtClean="0">
                <a:solidFill>
                  <a:srgbClr val="002060"/>
                </a:solidFill>
                <a:latin typeface="+mn-lt"/>
              </a:rPr>
            </a:br>
            <a:r>
              <a:rPr lang="uk-UA" sz="1800" dirty="0" smtClean="0">
                <a:solidFill>
                  <a:srgbClr val="002060"/>
                </a:solidFill>
                <a:latin typeface="+mn-lt"/>
              </a:rPr>
              <a:t>а також запиши  чим закінчується твір.</a:t>
            </a:r>
            <a:br>
              <a:rPr lang="uk-UA" sz="1800" dirty="0" smtClean="0">
                <a:solidFill>
                  <a:srgbClr val="002060"/>
                </a:solidFill>
                <a:latin typeface="+mn-lt"/>
              </a:rPr>
            </a:br>
            <a:r>
              <a:rPr lang="uk-UA" sz="18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uk-UA" sz="1800" dirty="0" smtClean="0">
                <a:solidFill>
                  <a:srgbClr val="002060"/>
                </a:solidFill>
                <a:latin typeface="+mn-lt"/>
              </a:rPr>
            </a:br>
            <a:r>
              <a:rPr lang="uk-UA" sz="1800" dirty="0" smtClean="0">
                <a:solidFill>
                  <a:srgbClr val="002060"/>
                </a:solidFill>
                <a:latin typeface="+mn-lt"/>
              </a:rPr>
              <a:t>Отримані дані занеси  до таблиці</a:t>
            </a:r>
            <a:endParaRPr lang="ru-RU" sz="18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068960"/>
            <a:ext cx="7641636" cy="324036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584" y="2854424"/>
          <a:ext cx="7632848" cy="3598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224136"/>
                <a:gridCol w="1108865"/>
                <a:gridCol w="1339407"/>
                <a:gridCol w="1176616"/>
                <a:gridCol w="1559688"/>
              </a:tblGrid>
              <a:tr h="1008112"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Автор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Назва твору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Тема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Головна думка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400" dirty="0" smtClean="0"/>
                        <a:t>Головні герої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200" dirty="0" smtClean="0"/>
                        <a:t>Чим закінчується твір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12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uk-UA" sz="1800" dirty="0" smtClean="0">
                <a:solidFill>
                  <a:srgbClr val="002060"/>
                </a:solidFill>
                <a:effectLst/>
              </a:rPr>
              <a:t>Хто з героїв ще в дитячі роки прославився неабиякою силою та відвагою?</a:t>
            </a:r>
            <a:endParaRPr lang="ru-RU" sz="1800" dirty="0">
              <a:solidFill>
                <a:srgbClr val="002060"/>
              </a:solidFill>
              <a:effectLst/>
            </a:endParaRPr>
          </a:p>
        </p:txBody>
      </p:sp>
      <p:pic>
        <p:nvPicPr>
          <p:cNvPr id="1026" name="Picture 2" descr="C:\Users\Клок\Pictures\9e4268fa7da89645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99992" y="1772816"/>
            <a:ext cx="4038600" cy="4339470"/>
          </a:xfrm>
          <a:prstGeom prst="rect">
            <a:avLst/>
          </a:prstGeom>
          <a:noFill/>
        </p:spPr>
      </p:pic>
      <p:pic>
        <p:nvPicPr>
          <p:cNvPr id="1027" name="Picture 3" descr="C:\Users\Клок\Pictures\250px-Herakles_snake_Musei_Capitolini_MC2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3240360" cy="43924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Впізнай цього героя</a:t>
            </a:r>
            <a:endParaRPr lang="ru-RU" dirty="0"/>
          </a:p>
        </p:txBody>
      </p:sp>
      <p:pic>
        <p:nvPicPr>
          <p:cNvPr id="2050" name="Picture 2" descr="C:\Users\Клок\Pictures\завантаження (10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543300" y="2840037"/>
            <a:ext cx="2057400" cy="22288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Якщо тобі важко здогадатися, скористайся підказкою</a:t>
            </a:r>
            <a:endParaRPr lang="ru-RU" dirty="0"/>
          </a:p>
        </p:txBody>
      </p:sp>
      <p:pic>
        <p:nvPicPr>
          <p:cNvPr id="3074" name="Picture 2" descr="C:\Users\Клок\Pictures\235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4392488" cy="4608512"/>
          </a:xfrm>
          <a:prstGeom prst="rect">
            <a:avLst/>
          </a:prstGeom>
          <a:noFill/>
        </p:spPr>
      </p:pic>
      <p:pic>
        <p:nvPicPr>
          <p:cNvPr id="5" name="Рисунок 5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 t="18082" b="18082"/>
          <a:stretch>
            <a:fillRect/>
          </a:stretch>
        </p:blipFill>
        <p:spPr>
          <a:xfrm rot="420000">
            <a:off x="5420591" y="2801879"/>
            <a:ext cx="2493818" cy="212260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Добре подумай з яким твором </a:t>
            </a:r>
            <a:r>
              <a:rPr lang="uk-UA" dirty="0" err="1" smtClean="0"/>
              <a:t>пов</a:t>
            </a:r>
            <a:r>
              <a:rPr lang="en-US" dirty="0" smtClean="0"/>
              <a:t>’</a:t>
            </a:r>
            <a:r>
              <a:rPr lang="uk-UA" dirty="0" smtClean="0"/>
              <a:t>язані ці ілюстрації</a:t>
            </a:r>
            <a:endParaRPr lang="ru-RU" dirty="0"/>
          </a:p>
        </p:txBody>
      </p:sp>
      <p:pic>
        <p:nvPicPr>
          <p:cNvPr id="4098" name="Picture 2" descr="C:\Users\Клок\Pictures\images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995936" cy="4392488"/>
          </a:xfrm>
          <a:prstGeom prst="rect">
            <a:avLst/>
          </a:prstGeom>
          <a:noFill/>
        </p:spPr>
      </p:pic>
      <p:pic>
        <p:nvPicPr>
          <p:cNvPr id="4099" name="Picture 3" descr="C:\Users\Клок\Pictures\scrn_big_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79527" y="1600200"/>
            <a:ext cx="3775946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 якому творі описано пригоди</a:t>
            </a:r>
            <a:br>
              <a:rPr lang="uk-UA" dirty="0" smtClean="0"/>
            </a:br>
            <a:r>
              <a:rPr lang="uk-UA" dirty="0" smtClean="0"/>
              <a:t> цього героя?</a:t>
            </a:r>
            <a:endParaRPr lang="ru-RU" dirty="0"/>
          </a:p>
        </p:txBody>
      </p:sp>
      <p:pic>
        <p:nvPicPr>
          <p:cNvPr id="6146" name="Picture 2" descr="C:\Users\Клок\Pictures\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76487" y="2692400"/>
            <a:ext cx="4391025" cy="25241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Що ти </a:t>
            </a:r>
            <a:r>
              <a:rPr lang="uk-UA" dirty="0" err="1" smtClean="0"/>
              <a:t>пам</a:t>
            </a:r>
            <a:r>
              <a:rPr lang="en-US" dirty="0" smtClean="0"/>
              <a:t>’</a:t>
            </a:r>
            <a:r>
              <a:rPr lang="uk-UA" dirty="0" err="1" smtClean="0"/>
              <a:t>ятаєш</a:t>
            </a:r>
            <a:r>
              <a:rPr lang="uk-UA" dirty="0" smtClean="0"/>
              <a:t> про цей пригодницький роман?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Клок\Pictures\220px-Robinson_crusoe_rescues_friday-186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25722" y="2237581"/>
            <a:ext cx="2483556" cy="3251200"/>
          </a:xfrm>
          <a:prstGeom prst="rect">
            <a:avLst/>
          </a:prstGeom>
          <a:noFill/>
        </p:spPr>
      </p:pic>
      <p:pic>
        <p:nvPicPr>
          <p:cNvPr id="7170" name="Picture 2" descr="C:\Users\Клок\Pictures\завантаження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4032448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В якому творі згадуються зображені епізоди?</a:t>
            </a:r>
            <a:endParaRPr lang="ru-RU" dirty="0"/>
          </a:p>
        </p:txBody>
      </p:sp>
      <p:pic>
        <p:nvPicPr>
          <p:cNvPr id="8194" name="Picture 2" descr="C:\Users\Клок\Pictures\ie20UK_vjWQ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26461" y="1600200"/>
            <a:ext cx="3500078" cy="4525963"/>
          </a:xfrm>
          <a:prstGeom prst="rect">
            <a:avLst/>
          </a:prstGeom>
          <a:noFill/>
        </p:spPr>
      </p:pic>
      <p:pic>
        <p:nvPicPr>
          <p:cNvPr id="8196" name="Picture 4" descr="C:\Users\Клок\Pictures\завантаження (8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3384376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95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Узагальнення та систематизація   вивченого матеріалу</vt:lpstr>
      <vt:lpstr>Уважно переглянь наступні ілюстрації та визнач назву твору , його автора, тему, ідею і головних героїв,  а також запиши  чим закінчується твір.  Отримані дані занеси  до таблиці</vt:lpstr>
      <vt:lpstr>Хто з героїв ще в дитячі роки прославився неабиякою силою та відвагою?</vt:lpstr>
      <vt:lpstr>Впізнай цього героя</vt:lpstr>
      <vt:lpstr>Якщо тобі важко здогадатися, скористайся підказкою</vt:lpstr>
      <vt:lpstr>Добре подумай з яким твором пов’язані ці ілюстрації</vt:lpstr>
      <vt:lpstr>В якому творі описано пригоди  цього героя?</vt:lpstr>
      <vt:lpstr>Що ти пам’ятаєш про цей пригодницький роман?</vt:lpstr>
      <vt:lpstr>В якому творі згадуються зображені епізоди?</vt:lpstr>
      <vt:lpstr>Читайте більше книжок і тоді зможете тримати руку на пульсі життя!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Підсумок вивченого за І семестр Уважно переглянь наступні ілюстрації та визнач назву твору і  його автора. Запиши до таблиці тему, ідею твору і головних героїв, а також чим закінчується твір.</dc:title>
  <dc:creator>Клок</dc:creator>
  <cp:lastModifiedBy>Клок</cp:lastModifiedBy>
  <cp:revision>14</cp:revision>
  <dcterms:created xsi:type="dcterms:W3CDTF">2018-01-09T05:38:41Z</dcterms:created>
  <dcterms:modified xsi:type="dcterms:W3CDTF">2018-03-28T19:52:06Z</dcterms:modified>
</cp:coreProperties>
</file>