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4" r:id="rId9"/>
    <p:sldId id="263" r:id="rId10"/>
    <p:sldId id="267" r:id="rId11"/>
    <p:sldId id="265" r:id="rId12"/>
    <p:sldId id="266" r:id="rId13"/>
    <p:sldId id="270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3399FF"/>
    <a:srgbClr val="0000CC"/>
    <a:srgbClr val="009900"/>
    <a:srgbClr val="FCD5B5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6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155C-4BC0-41EF-AD3F-DA03482C7DEC}" type="datetimeFigureOut">
              <a:rPr lang="ru-RU" smtClean="0"/>
              <a:pPr/>
              <a:t>06.03.2018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EAAE-39EA-440C-9523-002B41E33E7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155C-4BC0-41EF-AD3F-DA03482C7DEC}" type="datetimeFigureOut">
              <a:rPr lang="ru-RU" smtClean="0"/>
              <a:pPr/>
              <a:t>06.03.2018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EAAE-39EA-440C-9523-002B41E33E7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155C-4BC0-41EF-AD3F-DA03482C7DEC}" type="datetimeFigureOut">
              <a:rPr lang="ru-RU" smtClean="0"/>
              <a:pPr/>
              <a:t>06.03.2018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EAAE-39EA-440C-9523-002B41E33E7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155C-4BC0-41EF-AD3F-DA03482C7DEC}" type="datetimeFigureOut">
              <a:rPr lang="ru-RU" smtClean="0"/>
              <a:pPr/>
              <a:t>06.03.2018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EAAE-39EA-440C-9523-002B41E33E7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155C-4BC0-41EF-AD3F-DA03482C7DEC}" type="datetimeFigureOut">
              <a:rPr lang="ru-RU" smtClean="0"/>
              <a:pPr/>
              <a:t>06.03.2018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EAAE-39EA-440C-9523-002B41E33E7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155C-4BC0-41EF-AD3F-DA03482C7DEC}" type="datetimeFigureOut">
              <a:rPr lang="ru-RU" smtClean="0"/>
              <a:pPr/>
              <a:t>06.03.2018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EAAE-39EA-440C-9523-002B41E33E7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155C-4BC0-41EF-AD3F-DA03482C7DEC}" type="datetimeFigureOut">
              <a:rPr lang="ru-RU" smtClean="0"/>
              <a:pPr/>
              <a:t>06.03.2018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EAAE-39EA-440C-9523-002B41E33E7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155C-4BC0-41EF-AD3F-DA03482C7DEC}" type="datetimeFigureOut">
              <a:rPr lang="ru-RU" smtClean="0"/>
              <a:pPr/>
              <a:t>06.03.2018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EAAE-39EA-440C-9523-002B41E33E7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155C-4BC0-41EF-AD3F-DA03482C7DEC}" type="datetimeFigureOut">
              <a:rPr lang="ru-RU" smtClean="0"/>
              <a:pPr/>
              <a:t>06.03.2018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EAAE-39EA-440C-9523-002B41E33E7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155C-4BC0-41EF-AD3F-DA03482C7DEC}" type="datetimeFigureOut">
              <a:rPr lang="ru-RU" smtClean="0"/>
              <a:pPr/>
              <a:t>06.03.2018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EAAE-39EA-440C-9523-002B41E33E7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155C-4BC0-41EF-AD3F-DA03482C7DEC}" type="datetimeFigureOut">
              <a:rPr lang="ru-RU" smtClean="0"/>
              <a:pPr/>
              <a:t>06.03.2018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DEAAE-39EA-440C-9523-002B41E33E7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D155C-4BC0-41EF-AD3F-DA03482C7DEC}" type="datetimeFigureOut">
              <a:rPr lang="ru-RU" smtClean="0"/>
              <a:pPr/>
              <a:t>06.03.2018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DEAAE-39EA-440C-9523-002B41E33E74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000108"/>
            <a:ext cx="7772400" cy="1470025"/>
          </a:xfrm>
        </p:spPr>
        <p:txBody>
          <a:bodyPr>
            <a:noAutofit/>
          </a:bodyPr>
          <a:lstStyle/>
          <a:p>
            <a:r>
              <a:rPr lang="uk-UA" sz="6600" b="1" dirty="0">
                <a:solidFill>
                  <a:srgbClr val="C00000"/>
                </a:solidFill>
                <a:latin typeface="Monotype Corsiva" pitchFamily="66" charset="0"/>
                <a:cs typeface="David" pitchFamily="34" charset="-79"/>
              </a:rPr>
              <a:t>М. Пригара </a:t>
            </a:r>
            <a:br>
              <a:rPr lang="uk-UA" sz="6600" b="1" dirty="0">
                <a:solidFill>
                  <a:srgbClr val="C00000"/>
                </a:solidFill>
                <a:latin typeface="Monotype Corsiva" pitchFamily="66" charset="0"/>
                <a:cs typeface="David" pitchFamily="34" charset="-79"/>
              </a:rPr>
            </a:br>
            <a:r>
              <a:rPr lang="uk-UA" sz="6600" b="1" dirty="0" err="1">
                <a:solidFill>
                  <a:srgbClr val="C00000"/>
                </a:solidFill>
                <a:latin typeface="Monotype Corsiva" pitchFamily="66" charset="0"/>
                <a:cs typeface="David" pitchFamily="34" charset="-79"/>
              </a:rPr>
              <a:t>“Козак</a:t>
            </a:r>
            <a:r>
              <a:rPr lang="uk-UA" sz="6600" b="1" dirty="0">
                <a:solidFill>
                  <a:srgbClr val="C00000"/>
                </a:solidFill>
                <a:latin typeface="Monotype Corsiva" pitchFamily="66" charset="0"/>
                <a:cs typeface="David" pitchFamily="34" charset="-79"/>
              </a:rPr>
              <a:t> </a:t>
            </a:r>
            <a:r>
              <a:rPr lang="uk-UA" sz="6600" b="1" dirty="0" err="1">
                <a:solidFill>
                  <a:srgbClr val="C00000"/>
                </a:solidFill>
                <a:latin typeface="Monotype Corsiva" pitchFamily="66" charset="0"/>
                <a:cs typeface="David" pitchFamily="34" charset="-79"/>
              </a:rPr>
              <a:t>Голота”</a:t>
            </a:r>
            <a:endParaRPr lang="uk-UA" sz="6600" b="1" dirty="0">
              <a:solidFill>
                <a:srgbClr val="C00000"/>
              </a:solidFill>
              <a:latin typeface="Monotype Corsiva" pitchFamily="66" charset="0"/>
              <a:cs typeface="David" pitchFamily="34" charset="-79"/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143512"/>
            <a:ext cx="8715436" cy="1428760"/>
          </a:xfrm>
        </p:spPr>
        <p:txBody>
          <a:bodyPr>
            <a:normAutofit fontScale="92500"/>
          </a:bodyPr>
          <a:lstStyle/>
          <a:p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Горобець Олена Федорівна вчитель початкових класів</a:t>
            </a:r>
          </a:p>
          <a:p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Черкаська спеціалізована школа І-ІІІ ступенів № 28</a:t>
            </a:r>
          </a:p>
          <a:p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ім. Т. Г. Шевченко Черкаської міської ради Черкаської області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85728"/>
            <a:ext cx="8501122" cy="6215106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857356" y="3071810"/>
            <a:ext cx="5572164" cy="13573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3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Літературне читання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7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4  клас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0BE907E8-681A-47EB-BAD8-E3C6F80AD4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49746"/>
            <a:ext cx="4919215" cy="3511302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5C7023A-4E27-4EA6-BD89-B9A16C288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06" y="2924944"/>
            <a:ext cx="4165263" cy="361133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FA40AA-0502-40F7-BFD2-17DA56D20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877859"/>
            <a:ext cx="1753948" cy="391361"/>
          </a:xfrm>
        </p:spPr>
        <p:txBody>
          <a:bodyPr>
            <a:noAutofit/>
          </a:bodyPr>
          <a:lstStyle/>
          <a:p>
            <a:r>
              <a:rPr lang="uk-UA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Якутович</a:t>
            </a:r>
            <a:r>
              <a:rPr lang="uk-UA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82966D-ED86-4079-BF1B-B13AB147039C}"/>
              </a:ext>
            </a:extLst>
          </p:cNvPr>
          <p:cNvSpPr/>
          <p:nvPr/>
        </p:nvSpPr>
        <p:spPr>
          <a:xfrm>
            <a:off x="179512" y="188640"/>
            <a:ext cx="8784976" cy="6394722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CA27515-1835-4916-95B6-5F8720DF4E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794" y="3933056"/>
            <a:ext cx="3600968" cy="2154182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0FA7D9C9-F78E-4123-A800-B06F1E6F17EF}"/>
              </a:ext>
            </a:extLst>
          </p:cNvPr>
          <p:cNvSpPr txBox="1">
            <a:spLocks/>
          </p:cNvSpPr>
          <p:nvPr/>
        </p:nvSpPr>
        <p:spPr>
          <a:xfrm>
            <a:off x="5940152" y="6118267"/>
            <a:ext cx="1753948" cy="3913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Якутович</a:t>
            </a:r>
            <a:r>
              <a:rPr lang="uk-UA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69CAD4C5-2D52-4D84-A073-564F2A6983B2}"/>
              </a:ext>
            </a:extLst>
          </p:cNvPr>
          <p:cNvSpPr txBox="1">
            <a:spLocks/>
          </p:cNvSpPr>
          <p:nvPr/>
        </p:nvSpPr>
        <p:spPr>
          <a:xfrm>
            <a:off x="3923928" y="373343"/>
            <a:ext cx="1196582" cy="3913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Репін</a:t>
            </a:r>
            <a:r>
              <a:rPr lang="uk-UA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6A5210-BD34-47CF-A55B-73D6CB957D29}"/>
              </a:ext>
            </a:extLst>
          </p:cNvPr>
          <p:cNvSpPr txBox="1"/>
          <p:nvPr/>
        </p:nvSpPr>
        <p:spPr>
          <a:xfrm>
            <a:off x="683568" y="590552"/>
            <a:ext cx="26642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Козаки в графіці і живописі</a:t>
            </a:r>
          </a:p>
        </p:txBody>
      </p:sp>
    </p:spTree>
    <p:extLst>
      <p:ext uri="{BB962C8B-B14F-4D97-AF65-F5344CB8AC3E}">
        <p14:creationId xmlns:p14="http://schemas.microsoft.com/office/powerpoint/2010/main" val="1516326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357166"/>
            <a:ext cx="8501122" cy="6215106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" name="Picture 12" descr="дуб зал2"/>
          <p:cNvPicPr>
            <a:picLocks noChangeAspect="1" noChangeArrowheads="1"/>
          </p:cNvPicPr>
          <p:nvPr/>
        </p:nvPicPr>
        <p:blipFill>
          <a:blip r:embed="rId2">
            <a:lum bright="-12000" contrast="12000"/>
          </a:blip>
          <a:srcRect l="3187" r="9171"/>
          <a:stretch>
            <a:fillRect/>
          </a:stretch>
        </p:blipFill>
        <p:spPr bwMode="auto">
          <a:xfrm>
            <a:off x="428596" y="454046"/>
            <a:ext cx="3929090" cy="5975350"/>
          </a:xfrm>
          <a:prstGeom prst="rect">
            <a:avLst/>
          </a:prstGeom>
          <a:noFill/>
        </p:spPr>
      </p:pic>
      <p:pic>
        <p:nvPicPr>
          <p:cNvPr id="9" name="Picture 13" descr="диплом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/>
          <a:stretch>
            <a:fillRect/>
          </a:stretch>
        </p:blipFill>
        <p:spPr bwMode="auto">
          <a:xfrm>
            <a:off x="3143240" y="642918"/>
            <a:ext cx="1071570" cy="1373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дуб.jpg"/>
          <p:cNvPicPr>
            <a:picLocks noChangeAspect="1"/>
          </p:cNvPicPr>
          <p:nvPr/>
        </p:nvPicPr>
        <p:blipFill>
          <a:blip r:embed="rId4"/>
          <a:srcRect l="6045" t="2500" r="3279" b="3750"/>
          <a:stretch>
            <a:fillRect/>
          </a:stretch>
        </p:blipFill>
        <p:spPr>
          <a:xfrm>
            <a:off x="4500562" y="428604"/>
            <a:ext cx="4214843" cy="600079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00100" y="5854503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Холодний Яр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00562" y="500042"/>
            <a:ext cx="4214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с. Верхня Хортиця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C5F543-987A-48A6-A476-135FEFD4D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77419"/>
          </a:xfrm>
        </p:spPr>
        <p:txBody>
          <a:bodyPr>
            <a:noAutofit/>
          </a:bodyPr>
          <a:lstStyle/>
          <a:p>
            <a:r>
              <a:rPr lang="uk-UA" sz="4000" b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КОЗАЦЬКИЙ МАРШ</a:t>
            </a:r>
          </a:p>
        </p:txBody>
      </p:sp>
      <p:pic>
        <p:nvPicPr>
          <p:cNvPr id="5" name="КОЗАЦЬКИЙ МАРШ (Ukrainian Cossack Marсh)">
            <a:hlinkClick r:id="" action="ppaction://media"/>
            <a:extLst>
              <a:ext uri="{FF2B5EF4-FFF2-40B4-BE49-F238E27FC236}">
                <a16:creationId xmlns:a16="http://schemas.microsoft.com/office/drawing/2014/main" id="{49CD1BB7-570C-435A-9693-B60E96EB5861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207293"/>
            <a:ext cx="8045450" cy="4525963"/>
          </a:xfr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4FCB29-4716-450C-AE71-4BA58FB58B32}"/>
              </a:ext>
            </a:extLst>
          </p:cNvPr>
          <p:cNvSpPr/>
          <p:nvPr/>
        </p:nvSpPr>
        <p:spPr>
          <a:xfrm>
            <a:off x="285720" y="357166"/>
            <a:ext cx="8501122" cy="6215106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700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5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8E5331-5750-47FB-B526-EEA642ED2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127618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ПІДСУМОК УРОКУ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B37DF20-B560-436E-B561-D239EF871211}"/>
              </a:ext>
            </a:extLst>
          </p:cNvPr>
          <p:cNvSpPr/>
          <p:nvPr/>
        </p:nvSpPr>
        <p:spPr>
          <a:xfrm>
            <a:off x="285720" y="357166"/>
            <a:ext cx="8501122" cy="6215106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F5E7AD74-5ADD-42B7-A749-B30781B67E84}"/>
              </a:ext>
            </a:extLst>
          </p:cNvPr>
          <p:cNvSpPr txBox="1">
            <a:spLocks/>
          </p:cNvSpPr>
          <p:nvPr/>
        </p:nvSpPr>
        <p:spPr>
          <a:xfrm>
            <a:off x="599078" y="1367671"/>
            <a:ext cx="5482953" cy="5478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uk-UA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Склади прислів’я: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99D295D5-C8B3-4D93-A9AE-CE7FFAAD189A}"/>
              </a:ext>
            </a:extLst>
          </p:cNvPr>
          <p:cNvSpPr txBox="1">
            <a:spLocks/>
          </p:cNvSpPr>
          <p:nvPr/>
        </p:nvSpPr>
        <p:spPr>
          <a:xfrm>
            <a:off x="5580113" y="1916832"/>
            <a:ext cx="3240359" cy="41115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uk-UA" sz="35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біди не заплаче.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sz="3500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 і слава.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sz="3500" dirty="0">
                <a:solidFill>
                  <a:srgbClr val="33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нема переводу.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sz="3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козацька доля.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dirty="0">
                <a:solidFill>
                  <a:srgbClr val="CC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 грому.</a:t>
            </a:r>
          </a:p>
          <a:p>
            <a:endParaRPr lang="uk-UA" dirty="0"/>
          </a:p>
          <a:p>
            <a:endParaRPr lang="uk-UA" dirty="0"/>
          </a:p>
          <a:p>
            <a:endParaRPr lang="uk-UA" dirty="0"/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3752A8D6-E8B6-456B-8A92-FB11EB49FB0B}"/>
              </a:ext>
            </a:extLst>
          </p:cNvPr>
          <p:cNvCxnSpPr>
            <a:cxnSpLocks/>
          </p:cNvCxnSpPr>
          <p:nvPr/>
        </p:nvCxnSpPr>
        <p:spPr>
          <a:xfrm>
            <a:off x="2339752" y="2492896"/>
            <a:ext cx="3384376" cy="843501"/>
          </a:xfrm>
          <a:prstGeom prst="straightConnector1">
            <a:avLst/>
          </a:prstGeom>
          <a:ln w="38100">
            <a:solidFill>
              <a:srgbClr val="0099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1047EB38-42B6-4C87-A0C4-DF84FF6D95E2}"/>
              </a:ext>
            </a:extLst>
          </p:cNvPr>
          <p:cNvCxnSpPr>
            <a:cxnSpLocks/>
          </p:cNvCxnSpPr>
          <p:nvPr/>
        </p:nvCxnSpPr>
        <p:spPr>
          <a:xfrm flipV="1">
            <a:off x="3923928" y="2379375"/>
            <a:ext cx="1747380" cy="833603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78D596EA-27A3-4ADE-AB08-FD546FAA5922}"/>
              </a:ext>
            </a:extLst>
          </p:cNvPr>
          <p:cNvCxnSpPr>
            <a:cxnSpLocks/>
          </p:cNvCxnSpPr>
          <p:nvPr/>
        </p:nvCxnSpPr>
        <p:spPr>
          <a:xfrm>
            <a:off x="3131840" y="3933056"/>
            <a:ext cx="2539468" cy="96300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3166A018-F3C2-42CC-BE5D-209F41B2EA0A}"/>
              </a:ext>
            </a:extLst>
          </p:cNvPr>
          <p:cNvCxnSpPr>
            <a:cxnSpLocks/>
          </p:cNvCxnSpPr>
          <p:nvPr/>
        </p:nvCxnSpPr>
        <p:spPr>
          <a:xfrm>
            <a:off x="4660823" y="4775911"/>
            <a:ext cx="1010485" cy="836721"/>
          </a:xfrm>
          <a:prstGeom prst="straightConnector1">
            <a:avLst/>
          </a:prstGeom>
          <a:ln w="38100">
            <a:solidFill>
              <a:srgbClr val="CC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85AADA09-09C6-4818-9129-795A728AF934}"/>
              </a:ext>
            </a:extLst>
          </p:cNvPr>
          <p:cNvCxnSpPr>
            <a:cxnSpLocks/>
          </p:cNvCxnSpPr>
          <p:nvPr/>
        </p:nvCxnSpPr>
        <p:spPr>
          <a:xfrm flipV="1">
            <a:off x="3275856" y="4055832"/>
            <a:ext cx="2448272" cy="1389392"/>
          </a:xfrm>
          <a:prstGeom prst="straightConnector1">
            <a:avLst/>
          </a:prstGeom>
          <a:ln w="38100">
            <a:solidFill>
              <a:srgbClr val="3399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369C2B-775D-49B2-A928-AC05108BFB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729" y="2053745"/>
            <a:ext cx="5006359" cy="367240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uk-UA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 козак,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Козак журби не має,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 та воля -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Козак не боїться ні хмари,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Козацькому роду</a:t>
            </a:r>
            <a:endParaRPr lang="uk-UA" sz="3000" dirty="0"/>
          </a:p>
          <a:p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1795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3369C2B-775D-49B2-A928-AC05108BFB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052736"/>
            <a:ext cx="8003232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Продовж речення:</a:t>
            </a:r>
          </a:p>
          <a:p>
            <a:pPr marL="0" indent="0">
              <a:buNone/>
            </a:pPr>
            <a:endParaRPr lang="uk-UA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Козаки - це...</a:t>
            </a:r>
          </a:p>
          <a:p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Слово козак означає - …</a:t>
            </a:r>
          </a:p>
          <a:p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«Козака Голоти» - …</a:t>
            </a:r>
          </a:p>
          <a:p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Козаки були мужні, …</a:t>
            </a:r>
            <a:endParaRPr lang="uk-UA" sz="4400" dirty="0"/>
          </a:p>
          <a:p>
            <a:endParaRPr lang="uk-UA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B37DF20-B560-436E-B561-D239EF871211}"/>
              </a:ext>
            </a:extLst>
          </p:cNvPr>
          <p:cNvSpPr/>
          <p:nvPr/>
        </p:nvSpPr>
        <p:spPr>
          <a:xfrm>
            <a:off x="285720" y="357166"/>
            <a:ext cx="8501122" cy="6215106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56492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571480"/>
            <a:ext cx="4471990" cy="4857784"/>
          </a:xfrm>
        </p:spPr>
        <p:txBody>
          <a:bodyPr>
            <a:normAutofit/>
          </a:bodyPr>
          <a:lstStyle/>
          <a:p>
            <a:r>
              <a:rPr lang="uk-UA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Пригара Марія Аркадіївна</a:t>
            </a:r>
            <a:br>
              <a:rPr lang="uk-UA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br>
              <a:rPr lang="uk-UA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1908-1983 рр.</a:t>
            </a:r>
            <a:br>
              <a:rPr lang="uk-UA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Москва - Київ</a:t>
            </a:r>
          </a:p>
        </p:txBody>
      </p:sp>
      <p:pic>
        <p:nvPicPr>
          <p:cNvPr id="6" name="Содержимое 5" descr="Prigara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-10000" contrast="20000"/>
          </a:blip>
          <a:stretch>
            <a:fillRect/>
          </a:stretch>
        </p:blipFill>
        <p:spPr>
          <a:xfrm>
            <a:off x="500034" y="500042"/>
            <a:ext cx="3571900" cy="5929354"/>
          </a:xfrm>
        </p:spPr>
      </p:pic>
      <p:sp>
        <p:nvSpPr>
          <p:cNvPr id="5" name="Прямоугольник 4"/>
          <p:cNvSpPr/>
          <p:nvPr/>
        </p:nvSpPr>
        <p:spPr>
          <a:xfrm>
            <a:off x="285720" y="357166"/>
            <a:ext cx="8501122" cy="6215106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785794"/>
            <a:ext cx="3757610" cy="5429288"/>
          </a:xfrm>
        </p:spPr>
        <p:txBody>
          <a:bodyPr>
            <a:normAutofit/>
          </a:bodyPr>
          <a:lstStyle/>
          <a:p>
            <a:r>
              <a:rPr lang="uk-UA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Словникова робота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57166"/>
            <a:ext cx="8501122" cy="6215106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Содержимое 7" descr="1447150766_8272b.jpg"/>
          <p:cNvPicPr>
            <a:picLocks noGrp="1" noChangeAspect="1"/>
          </p:cNvPicPr>
          <p:nvPr>
            <p:ph idx="1"/>
          </p:nvPr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428596" y="714356"/>
            <a:ext cx="4303289" cy="550072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357166"/>
            <a:ext cx="8501122" cy="6215106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9" name="Содержимое 8" descr="8164e3d5eac6da3e44f2ccc7bb8390d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9" y="428604"/>
            <a:ext cx="4214841" cy="3159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bos_primigeni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358" y="3714752"/>
            <a:ext cx="4190832" cy="2702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5429256" y="1500174"/>
            <a:ext cx="2786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сайгак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72198" y="4429132"/>
            <a:ext cx="1714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тур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357166"/>
            <a:ext cx="8501122" cy="6215106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TextBox 10"/>
          <p:cNvSpPr txBox="1"/>
          <p:nvPr/>
        </p:nvSpPr>
        <p:spPr>
          <a:xfrm>
            <a:off x="3857620" y="4643446"/>
            <a:ext cx="2286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жупан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4348" y="5148876"/>
            <a:ext cx="2714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пищаль</a:t>
            </a:r>
          </a:p>
        </p:txBody>
      </p:sp>
      <p:pic>
        <p:nvPicPr>
          <p:cNvPr id="8" name="Содержимое 7" descr="UxwdrHr5Vr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44" y="522294"/>
            <a:ext cx="2425700" cy="3835400"/>
          </a:xfrm>
        </p:spPr>
      </p:pic>
      <p:pic>
        <p:nvPicPr>
          <p:cNvPr id="13" name="Рисунок 12" descr="Pishhalruzhe-s-fitilnym-zapal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143116"/>
            <a:ext cx="3071834" cy="2461856"/>
          </a:xfrm>
          <a:prstGeom prst="rect">
            <a:avLst/>
          </a:prstGeom>
        </p:spPr>
      </p:pic>
      <p:pic>
        <p:nvPicPr>
          <p:cNvPr id="15" name="Рисунок 14" descr="nw_fullsizerender.jpg"/>
          <p:cNvPicPr>
            <a:picLocks noChangeAspect="1"/>
          </p:cNvPicPr>
          <p:nvPr/>
        </p:nvPicPr>
        <p:blipFill>
          <a:blip r:embed="rId4"/>
          <a:srcRect b="4891"/>
          <a:stretch>
            <a:fillRect/>
          </a:stretch>
        </p:blipFill>
        <p:spPr>
          <a:xfrm>
            <a:off x="6357950" y="2214554"/>
            <a:ext cx="2038350" cy="2500330"/>
          </a:xfrm>
          <a:prstGeom prst="rect">
            <a:avLst/>
          </a:prstGeom>
        </p:spPr>
      </p:pic>
      <p:pic>
        <p:nvPicPr>
          <p:cNvPr id="14" name="Рисунок 13" descr="1024px-O.Bubnov_TarasBulba.jpg"/>
          <p:cNvPicPr>
            <a:picLocks noChangeAspect="1"/>
          </p:cNvPicPr>
          <p:nvPr/>
        </p:nvPicPr>
        <p:blipFill>
          <a:blip r:embed="rId5"/>
          <a:srcRect l="67969" t="6231" r="17969" b="68692"/>
          <a:stretch>
            <a:fillRect/>
          </a:stretch>
        </p:blipFill>
        <p:spPr>
          <a:xfrm>
            <a:off x="7358082" y="928670"/>
            <a:ext cx="1285884" cy="143767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6500826" y="5220314"/>
            <a:ext cx="2143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шлик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357166"/>
            <a:ext cx="8501122" cy="6215106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Содержимое 7" descr="гсалера.jpg"/>
          <p:cNvPicPr>
            <a:picLocks noGrp="1" noChangeAspect="1"/>
          </p:cNvPicPr>
          <p:nvPr>
            <p:ph idx="1"/>
          </p:nvPr>
        </p:nvPicPr>
        <p:blipFill>
          <a:blip r:embed="rId2"/>
          <a:srcRect l="7423" t="7895" r="9276" b="10526"/>
          <a:stretch>
            <a:fillRect/>
          </a:stretch>
        </p:blipFill>
        <p:spPr>
          <a:xfrm>
            <a:off x="1428728" y="2000240"/>
            <a:ext cx="7215238" cy="4429156"/>
          </a:xfrm>
        </p:spPr>
      </p:pic>
      <p:pic>
        <p:nvPicPr>
          <p:cNvPr id="14" name="Рисунок 13" descr="Kafa._1616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571480"/>
            <a:ext cx="3405190" cy="2335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5072066" y="714356"/>
            <a:ext cx="2786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галера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e7fba89d694d5b70188593d621b73c5d_600x1000.jpg"/>
          <p:cNvPicPr>
            <a:picLocks noChangeAspect="1"/>
          </p:cNvPicPr>
          <p:nvPr/>
        </p:nvPicPr>
        <p:blipFill>
          <a:blip r:embed="rId2">
            <a:lum bright="10000" contrast="20000"/>
          </a:blip>
          <a:srcRect r="5000"/>
          <a:stretch>
            <a:fillRect/>
          </a:stretch>
        </p:blipFill>
        <p:spPr>
          <a:xfrm>
            <a:off x="4572000" y="714356"/>
            <a:ext cx="4071965" cy="28575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720" y="357166"/>
            <a:ext cx="8501122" cy="6215106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Содержимое 7" descr="76415008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14414" y="3714752"/>
            <a:ext cx="4036195" cy="2692110"/>
          </a:xfrm>
        </p:spPr>
      </p:pic>
      <p:pic>
        <p:nvPicPr>
          <p:cNvPr id="15" name="Рисунок 14" descr="Kilianov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714356"/>
            <a:ext cx="4051966" cy="285752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000364" y="500042"/>
            <a:ext cx="3000396" cy="10156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uk-UA" sz="6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Кілія</a:t>
            </a:r>
            <a:endParaRPr lang="uk-UA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43174" y="2857496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колись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0" y="2857496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тепер</a:t>
            </a:r>
          </a:p>
        </p:txBody>
      </p:sp>
      <p:sp>
        <p:nvSpPr>
          <p:cNvPr id="20" name="Стрелка влево 19"/>
          <p:cNvSpPr/>
          <p:nvPr/>
        </p:nvSpPr>
        <p:spPr>
          <a:xfrm>
            <a:off x="4857752" y="4714884"/>
            <a:ext cx="3643338" cy="1428760"/>
          </a:xfrm>
          <a:prstGeom prst="left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5715008" y="4857760"/>
            <a:ext cx="2714644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байрак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357166"/>
            <a:ext cx="8501122" cy="6215106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8" name="Содержимое 7" descr="гсалера.jpg"/>
          <p:cNvPicPr>
            <a:picLocks noGrp="1" noChangeAspect="1"/>
          </p:cNvPicPr>
          <p:nvPr>
            <p:ph idx="1"/>
          </p:nvPr>
        </p:nvPicPr>
        <p:blipFill>
          <a:blip r:embed="rId2"/>
          <a:srcRect l="7423" t="7895" r="9276" b="10526"/>
          <a:stretch>
            <a:fillRect/>
          </a:stretch>
        </p:blipFill>
        <p:spPr>
          <a:xfrm>
            <a:off x="1428728" y="2000240"/>
            <a:ext cx="7215238" cy="4429156"/>
          </a:xfrm>
        </p:spPr>
      </p:pic>
      <p:pic>
        <p:nvPicPr>
          <p:cNvPr id="14" name="Рисунок 13" descr="Kafa._1616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571480"/>
            <a:ext cx="3405190" cy="2335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5072066" y="714356"/>
            <a:ext cx="2786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галера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357166"/>
            <a:ext cx="8501122" cy="6215106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9" name="Содержимое 8" descr="img173.jpg"/>
          <p:cNvPicPr>
            <a:picLocks noGrp="1" noChangeAspect="1"/>
          </p:cNvPicPr>
          <p:nvPr>
            <p:ph idx="1"/>
          </p:nvPr>
        </p:nvPicPr>
        <p:blipFill>
          <a:blip r:embed="rId2"/>
          <a:srcRect b="23333"/>
          <a:stretch>
            <a:fillRect/>
          </a:stretch>
        </p:blipFill>
        <p:spPr>
          <a:xfrm>
            <a:off x="1214414" y="571480"/>
            <a:ext cx="6699484" cy="2143140"/>
          </a:xfrm>
        </p:spPr>
      </p:pic>
      <p:sp>
        <p:nvSpPr>
          <p:cNvPr id="7" name="TextBox 6"/>
          <p:cNvSpPr txBox="1"/>
          <p:nvPr/>
        </p:nvSpPr>
        <p:spPr>
          <a:xfrm>
            <a:off x="7072330" y="2000240"/>
            <a:ext cx="1285884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ясир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1472" y="2000240"/>
            <a:ext cx="2000264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бранець</a:t>
            </a:r>
          </a:p>
        </p:txBody>
      </p:sp>
      <p:pic>
        <p:nvPicPr>
          <p:cNvPr id="10" name="Рисунок 9" descr="chftet3nsw.jpg"/>
          <p:cNvPicPr>
            <a:picLocks noChangeAspect="1"/>
          </p:cNvPicPr>
          <p:nvPr/>
        </p:nvPicPr>
        <p:blipFill>
          <a:blip r:embed="rId3">
            <a:lum bright="-10000" contrast="10000"/>
          </a:blip>
          <a:stretch>
            <a:fillRect/>
          </a:stretch>
        </p:blipFill>
        <p:spPr>
          <a:xfrm>
            <a:off x="642910" y="3000372"/>
            <a:ext cx="2857520" cy="345045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28662" y="5429264"/>
            <a:ext cx="25003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мурза</a:t>
            </a:r>
          </a:p>
        </p:txBody>
      </p:sp>
      <p:pic>
        <p:nvPicPr>
          <p:cNvPr id="13" name="Рисунок 12" descr="etoretro.ru_1а_0.jpg"/>
          <p:cNvPicPr>
            <a:picLocks noChangeAspect="1"/>
          </p:cNvPicPr>
          <p:nvPr/>
        </p:nvPicPr>
        <p:blipFill>
          <a:blip r:embed="rId4">
            <a:lum bright="-10000" contrast="10000"/>
          </a:blip>
          <a:stretch>
            <a:fillRect/>
          </a:stretch>
        </p:blipFill>
        <p:spPr>
          <a:xfrm>
            <a:off x="3714744" y="3214686"/>
            <a:ext cx="4881596" cy="292895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500826" y="5072074"/>
            <a:ext cx="1928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улус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148</Words>
  <Application>Microsoft Office PowerPoint</Application>
  <PresentationFormat>Экран (4:3)</PresentationFormat>
  <Paragraphs>49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David</vt:lpstr>
      <vt:lpstr>Monotype Corsiva</vt:lpstr>
      <vt:lpstr>Times New Roman</vt:lpstr>
      <vt:lpstr>Тема Office</vt:lpstr>
      <vt:lpstr>М. Пригара  “Козак Голота”</vt:lpstr>
      <vt:lpstr>Пригара Марія Аркадіївна  1908-1983 рр. Москва - Київ</vt:lpstr>
      <vt:lpstr>Словникова робота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Якутович Г.</vt:lpstr>
      <vt:lpstr>Презентация PowerPoint</vt:lpstr>
      <vt:lpstr>КОЗАЦЬКИЙ МАРШ</vt:lpstr>
      <vt:lpstr>ПІДСУМОК УРОКУ</vt:lpstr>
      <vt:lpstr>Презентация PowerPoint</vt:lpstr>
    </vt:vector>
  </TitlesOfParts>
  <Company>MultiDVD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М. Пригара  “Козак Голота”</dc:title>
  <dc:creator>home</dc:creator>
  <cp:lastModifiedBy>Надія Борисівна</cp:lastModifiedBy>
  <cp:revision>29</cp:revision>
  <dcterms:created xsi:type="dcterms:W3CDTF">2015-11-12T23:50:35Z</dcterms:created>
  <dcterms:modified xsi:type="dcterms:W3CDTF">2018-03-06T19:06:54Z</dcterms:modified>
</cp:coreProperties>
</file>