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62" r:id="rId3"/>
    <p:sldId id="263" r:id="rId4"/>
    <p:sldId id="257" r:id="rId5"/>
    <p:sldId id="258" r:id="rId6"/>
    <p:sldId id="265" r:id="rId7"/>
    <p:sldId id="259" r:id="rId8"/>
    <p:sldId id="264" r:id="rId9"/>
    <p:sldId id="266" r:id="rId10"/>
    <p:sldId id="268" r:id="rId11"/>
    <p:sldId id="273" r:id="rId12"/>
    <p:sldId id="270" r:id="rId13"/>
    <p:sldId id="278" r:id="rId14"/>
    <p:sldId id="279" r:id="rId15"/>
    <p:sldId id="281" r:id="rId16"/>
    <p:sldId id="282" r:id="rId17"/>
    <p:sldId id="283" r:id="rId18"/>
    <p:sldId id="285" r:id="rId19"/>
    <p:sldId id="286" r:id="rId20"/>
  </p:sldIdLst>
  <p:sldSz cx="10764838" cy="6516688"/>
  <p:notesSz cx="9144000" cy="6858000"/>
  <p:defaultTextStyle>
    <a:defPPr>
      <a:defRPr lang="ru-RU"/>
    </a:defPPr>
    <a:lvl1pPr marL="0" algn="l" defTabSz="9566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323" algn="l" defTabSz="9566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6645" algn="l" defTabSz="9566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4968" algn="l" defTabSz="9566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3291" algn="l" defTabSz="9566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1613" algn="l" defTabSz="9566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69936" algn="l" defTabSz="9566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48258" algn="l" defTabSz="9566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6581" algn="l" defTabSz="95664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23" autoAdjust="0"/>
  </p:normalViewPr>
  <p:slideViewPr>
    <p:cSldViewPr>
      <p:cViewPr>
        <p:scale>
          <a:sx n="80" d="100"/>
          <a:sy n="80" d="100"/>
        </p:scale>
        <p:origin x="-1314" y="24"/>
      </p:cViewPr>
      <p:guideLst>
        <p:guide orient="horz" pos="2053"/>
        <p:guide pos="3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371873"/>
            <a:ext cx="10764838" cy="14481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0585424" y="2896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10764838" cy="238945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72237" y="6073553"/>
            <a:ext cx="10398834" cy="29415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614726" y="2679083"/>
            <a:ext cx="7535387" cy="1665376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83002" y="2299667"/>
            <a:ext cx="1039883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79414" y="144815"/>
            <a:ext cx="10398834" cy="6221265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5023591" y="2010036"/>
            <a:ext cx="717656" cy="57926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5134828" y="2099822"/>
            <a:ext cx="495183" cy="39969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5113298" y="2089987"/>
            <a:ext cx="538242" cy="419361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807363" y="362038"/>
            <a:ext cx="9150112" cy="1665376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371873"/>
            <a:ext cx="10764838" cy="14481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8253042" y="0"/>
            <a:ext cx="2511796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0764838" cy="14771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72237" y="6073553"/>
            <a:ext cx="10398834" cy="29415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79414" y="147712"/>
            <a:ext cx="10398834" cy="6221265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5443661" y="3114977"/>
            <a:ext cx="5934531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052099" y="2780152"/>
            <a:ext cx="717656" cy="57926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8163335" y="2869938"/>
            <a:ext cx="495183" cy="39969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41806" y="2860103"/>
            <a:ext cx="538242" cy="419361"/>
          </a:xfrm>
        </p:spPr>
        <p:txBody>
          <a:bodyPr/>
          <a:lstStyle/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58828" y="289630"/>
            <a:ext cx="7714801" cy="553164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01577" y="289632"/>
            <a:ext cx="1704433" cy="556030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134828" y="975292"/>
            <a:ext cx="538242" cy="419361"/>
          </a:xfrm>
        </p:spPr>
        <p:txBody>
          <a:bodyPr/>
          <a:lstStyle/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55240" y="1451049"/>
            <a:ext cx="10011299" cy="4344459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371873"/>
            <a:ext cx="10764838" cy="14481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10764838" cy="14481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10585424" y="18102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79414" y="2172229"/>
            <a:ext cx="10398834" cy="28963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83002" y="135267"/>
            <a:ext cx="10398834" cy="203320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0989" y="2606676"/>
            <a:ext cx="7628830" cy="1589951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72237" y="6073553"/>
            <a:ext cx="10398834" cy="29415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79414" y="144815"/>
            <a:ext cx="10398834" cy="6221265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79414" y="2317045"/>
            <a:ext cx="1039883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5023591" y="2010036"/>
            <a:ext cx="717656" cy="57926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5134828" y="2099822"/>
            <a:ext cx="495183" cy="39969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113298" y="2089987"/>
            <a:ext cx="538242" cy="419361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348" y="506853"/>
            <a:ext cx="9150112" cy="1448153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240" y="217223"/>
            <a:ext cx="10047182" cy="72118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17731" y="6090931"/>
            <a:ext cx="3584691" cy="347557"/>
          </a:xfrm>
        </p:spPr>
        <p:txBody>
          <a:bodyPr/>
          <a:lstStyle/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5371919" y="1497235"/>
            <a:ext cx="10502" cy="457969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55240" y="1303337"/>
            <a:ext cx="4754470" cy="4448726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5651540" y="1303337"/>
            <a:ext cx="4754470" cy="4448726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5382419" y="2090771"/>
            <a:ext cx="0" cy="3979524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10764838" cy="137574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371873"/>
            <a:ext cx="10764838" cy="14481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10585424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79414" y="1303337"/>
            <a:ext cx="10398834" cy="868892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71789" y="6073553"/>
            <a:ext cx="10398834" cy="29542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5239" y="1448153"/>
            <a:ext cx="4756340" cy="696495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640627" y="1448153"/>
            <a:ext cx="4758208" cy="695113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58828" y="6090931"/>
            <a:ext cx="4216228" cy="347557"/>
          </a:xfrm>
        </p:spPr>
        <p:txBody>
          <a:bodyPr/>
          <a:lstStyle/>
          <a:p>
            <a:endParaRPr lang="uk-UA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79414" y="1216448"/>
            <a:ext cx="1039883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79414" y="147712"/>
            <a:ext cx="10398834" cy="6221265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55240" y="2348386"/>
            <a:ext cx="4758058" cy="362836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5651540" y="2348386"/>
            <a:ext cx="4754470" cy="3631967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5023591" y="908456"/>
            <a:ext cx="717656" cy="57926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5134828" y="998241"/>
            <a:ext cx="495183" cy="39969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5113298" y="990537"/>
            <a:ext cx="538242" cy="419361"/>
          </a:xfrm>
        </p:spPr>
        <p:txBody>
          <a:bodyPr/>
          <a:lstStyle>
            <a:lvl1pPr algn="ctr">
              <a:defRPr/>
            </a:lvl1pPr>
          </a:lstStyle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5113298" y="984459"/>
            <a:ext cx="538242" cy="419361"/>
          </a:xfrm>
        </p:spPr>
        <p:txBody>
          <a:bodyPr/>
          <a:lstStyle/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371873"/>
            <a:ext cx="10764838" cy="14481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10764838" cy="14771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10585424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72237" y="6073553"/>
            <a:ext cx="10398834" cy="29415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79414" y="150608"/>
            <a:ext cx="10398834" cy="6221265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023591" y="6009834"/>
            <a:ext cx="717656" cy="41936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79414" y="144815"/>
            <a:ext cx="10398834" cy="28963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371873"/>
            <a:ext cx="10764838" cy="14481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10585424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10764838" cy="11295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79414" y="579261"/>
            <a:ext cx="3229451" cy="5575389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535" y="868892"/>
            <a:ext cx="2780916" cy="941299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8535" y="1882599"/>
            <a:ext cx="2780916" cy="3938675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79414" y="144815"/>
            <a:ext cx="10398834" cy="6221265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79414" y="506854"/>
            <a:ext cx="1039883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677986" y="651669"/>
            <a:ext cx="6638317" cy="5140943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525019" y="217223"/>
            <a:ext cx="717656" cy="57926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636255" y="307009"/>
            <a:ext cx="495183" cy="39969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614726" y="297174"/>
            <a:ext cx="538242" cy="419361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75825" y="6070445"/>
            <a:ext cx="10398834" cy="29415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240" y="6091790"/>
            <a:ext cx="3982990" cy="347557"/>
          </a:xfrm>
        </p:spPr>
        <p:txBody>
          <a:bodyPr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79414" y="506854"/>
            <a:ext cx="1039883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371873"/>
            <a:ext cx="10764838" cy="14481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10585424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0764838" cy="14481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79414" y="144815"/>
            <a:ext cx="10398834" cy="28673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79414" y="579261"/>
            <a:ext cx="3229451" cy="5575389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79414" y="147712"/>
            <a:ext cx="10398834" cy="6221265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525019" y="217223"/>
            <a:ext cx="717656" cy="57926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636255" y="307009"/>
            <a:ext cx="495183" cy="39969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614726" y="297174"/>
            <a:ext cx="538242" cy="419361"/>
          </a:xfrm>
        </p:spPr>
        <p:txBody>
          <a:bodyPr/>
          <a:lstStyle/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2212" y="4778905"/>
            <a:ext cx="6907438" cy="1158522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532212" y="579261"/>
            <a:ext cx="6907438" cy="4054828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8535" y="941300"/>
            <a:ext cx="2870623" cy="4996127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75825" y="6070445"/>
            <a:ext cx="10398834" cy="29415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14142" y="6086218"/>
            <a:ext cx="3584691" cy="347557"/>
          </a:xfrm>
        </p:spPr>
        <p:txBody>
          <a:bodyPr/>
          <a:lstStyle/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240" y="6091790"/>
            <a:ext cx="4219816" cy="347557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371873"/>
            <a:ext cx="10764838" cy="14481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1"/>
            <a:ext cx="10764838" cy="13240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0585424" y="0"/>
            <a:ext cx="179414" cy="651668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75825" y="6070445"/>
            <a:ext cx="10398834" cy="29415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817731" y="6086218"/>
            <a:ext cx="3584691" cy="34755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E0EA6C0-62C5-4C1D-B2A2-CA9340D88B59}" type="datetimeFigureOut">
              <a:rPr lang="uk-UA" smtClean="0"/>
              <a:pPr/>
              <a:t>10.02.2018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58828" y="6091790"/>
            <a:ext cx="4216228" cy="347557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79414" y="147712"/>
            <a:ext cx="10398834" cy="6221265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79414" y="1213201"/>
            <a:ext cx="1039883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5023591" y="908456"/>
            <a:ext cx="717656" cy="579261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5134828" y="998241"/>
            <a:ext cx="495183" cy="39969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113298" y="988407"/>
            <a:ext cx="538242" cy="41936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6D7EF00-B311-41F8-8D4A-0BC424A27E3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55240" y="217223"/>
            <a:ext cx="10047182" cy="72118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55240" y="1448153"/>
            <a:ext cx="10047182" cy="437052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56870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89931" y="2669301"/>
            <a:ext cx="8546405" cy="71215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95665" tIns="47832" rIns="95665" bIns="47832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uk-UA" sz="4000" b="1" spc="150" dirty="0" err="1" smtClean="0">
                <a:ln w="11430"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</a:t>
            </a:r>
            <a:r>
              <a:rPr lang="en-US" sz="4000" b="1" spc="150" dirty="0" smtClean="0">
                <a:ln w="11430"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4000" b="1" spc="150" dirty="0" err="1" smtClean="0">
                <a:ln w="11430"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язки</a:t>
            </a:r>
            <a:r>
              <a:rPr lang="uk-UA" sz="4000" b="1" spc="150" dirty="0" smtClean="0">
                <a:ln w="11430"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людини </a:t>
            </a:r>
            <a:r>
              <a:rPr lang="uk-UA" sz="4000" b="1" spc="150" dirty="0">
                <a:ln w="11430"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4000" b="1" spc="150" dirty="0" smtClean="0">
                <a:ln w="11430"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громадянина</a:t>
            </a:r>
            <a:endParaRPr lang="uk-UA" sz="4000" b="1" spc="150" dirty="0">
              <a:ln w="11430"/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5915" y="910709"/>
            <a:ext cx="10009112" cy="1758592"/>
          </a:xfrm>
          <a:prstGeom prst="rect">
            <a:avLst/>
          </a:prstGeom>
          <a:noFill/>
        </p:spPr>
        <p:txBody>
          <a:bodyPr wrap="square" lIns="95665" tIns="47832" rIns="95665" bIns="47832" rtlCol="0">
            <a:spAutoFit/>
          </a:bodyPr>
          <a:lstStyle/>
          <a:p>
            <a:r>
              <a:rPr lang="uk-UA" sz="8000" b="1" dirty="0" smtClean="0"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Презентація н</a:t>
            </a:r>
            <a:r>
              <a:rPr lang="uk-UA" sz="8000" b="1" spc="150" dirty="0" smtClean="0">
                <a:ln w="11430"/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а </a:t>
            </a:r>
            <a:r>
              <a:rPr lang="uk-UA" sz="8000" b="1" spc="150" dirty="0">
                <a:ln w="11430"/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тему</a:t>
            </a:r>
            <a:r>
              <a:rPr lang="en-US" sz="8000" b="1" spc="150" dirty="0">
                <a:ln w="11430"/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:</a:t>
            </a:r>
            <a:endParaRPr lang="uk-UA" sz="8000" b="1" spc="150" dirty="0">
              <a:ln w="11430"/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endParaRPr lang="uk-UA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82619" y="4482480"/>
            <a:ext cx="3168352" cy="835262"/>
          </a:xfrm>
          <a:prstGeom prst="rect">
            <a:avLst/>
          </a:prstGeom>
          <a:noFill/>
        </p:spPr>
        <p:txBody>
          <a:bodyPr wrap="square" lIns="95665" tIns="47832" rIns="95665" bIns="47832" rtlCol="0">
            <a:spAutoFit/>
          </a:bodyPr>
          <a:lstStyle/>
          <a:p>
            <a:r>
              <a:rPr lang="uk-UA" sz="2400" dirty="0" smtClean="0"/>
              <a:t>Виконала </a:t>
            </a:r>
          </a:p>
          <a:p>
            <a:r>
              <a:rPr lang="uk-UA" sz="2400" dirty="0" smtClean="0"/>
              <a:t>група ПЗ -17 - 1</a:t>
            </a:r>
            <a:endParaRPr lang="uk-UA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405851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44"/>
            <a:ext cx="10764838" cy="6516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89931" y="66424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Конституцією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1996р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5875" y="1418456"/>
            <a:ext cx="104411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Захищати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Вітчизну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незалежність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територіальну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цілісність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331" y="2224810"/>
            <a:ext cx="5264174" cy="35039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93531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83" y="11623"/>
            <a:ext cx="10764838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05955" y="680830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Конституцією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1996р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87889" y="1458142"/>
            <a:ext cx="63981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Поважати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державні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889" y="2135448"/>
            <a:ext cx="6158095" cy="346700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7507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64838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89931" y="811573"/>
            <a:ext cx="9217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Конституцією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1996р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73907" y="1530152"/>
            <a:ext cx="94330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3.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Додержуватися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конституції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 </a:t>
            </a:r>
            <a:endParaRPr lang="uk-UA" sz="3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091" y="2322240"/>
            <a:ext cx="5717492" cy="33181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7507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64838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49971" y="666056"/>
            <a:ext cx="8743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Конституцією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1996р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3947" y="1413431"/>
            <a:ext cx="95357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Не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заподіювати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шкоди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культурній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спадщині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відшкодовувати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завдані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збитки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729" y="2518126"/>
            <a:ext cx="4348317" cy="32612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96712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0764838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61939" y="68195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Конституцією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1996р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90141" y="1314128"/>
            <a:ext cx="6692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Проходити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військову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службу;</a:t>
            </a:r>
            <a:endParaRPr lang="ru-RU" sz="3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730" y="2034206"/>
            <a:ext cx="5160698" cy="35374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96712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64838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9891" y="954088"/>
            <a:ext cx="90680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Конституцією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1996р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5875" y="1746176"/>
            <a:ext cx="101531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Сплачувати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збори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розмірах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законом;</a:t>
            </a:r>
            <a:endParaRPr lang="ru-RU" sz="3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230" y="2538264"/>
            <a:ext cx="5335052" cy="29454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03345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50" y="0"/>
            <a:ext cx="10764838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3907" y="690737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Конституцією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1996р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5875" y="1314128"/>
            <a:ext cx="94330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 Не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посягати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права і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честь і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гідність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людей; </a:t>
            </a:r>
            <a:endParaRPr lang="ru-RU" sz="3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171" y="2038713"/>
            <a:ext cx="4975484" cy="34354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03345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64839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97942" y="690737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Конституцією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1996р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0727" y="1517043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повну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загальну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середню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74" y="2178980"/>
            <a:ext cx="5472608" cy="34203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35536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" y="5260"/>
            <a:ext cx="10762919" cy="65114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3907" y="668955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Конституцією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1996р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73907" y="1314128"/>
            <a:ext cx="93075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9. Не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власність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шкоди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правам, свободам та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гідності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131" y="2466256"/>
            <a:ext cx="5581578" cy="32174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35536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64838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17923" y="594048"/>
            <a:ext cx="91450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прав і свобод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громадянина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невід'ємним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ним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обов'язків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законодавчо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закріплених</a:t>
            </a:r>
            <a:r>
              <a:rPr lang="ru-RU" sz="3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державою. </a:t>
            </a:r>
            <a:endParaRPr lang="uk-UA" sz="3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450" y="2160118"/>
            <a:ext cx="5298454" cy="36548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75870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0764839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867" y="1445950"/>
            <a:ext cx="60378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Обов'язок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парна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категорія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 правом,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обов'язок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є способом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права </a:t>
            </a:r>
            <a:r>
              <a:rPr lang="ru-RU" sz="30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30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30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громадянина</a:t>
            </a:r>
            <a:r>
              <a:rPr lang="ru-RU" sz="30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0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11266" y="738064"/>
            <a:ext cx="25627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Обов'язок</a:t>
            </a:r>
            <a:endParaRPr lang="uk-UA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735" y="915669"/>
            <a:ext cx="3579131" cy="45545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13867" y="3372751"/>
            <a:ext cx="59046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людиною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своїх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прав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обов'язок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захищати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зміцнювати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права -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заради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себе і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задля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uk-UA" sz="30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065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0" y="1"/>
            <a:ext cx="10770258" cy="65161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5875" y="1098104"/>
            <a:ext cx="68868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зміцнити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права,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громадяни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демократичному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суспільстві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беруть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себе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зобов'язання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ставлять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якісні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вести себе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чином) і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883" y="3974004"/>
            <a:ext cx="681483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Кожна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людина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котрому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є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можливим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вільний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повний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uk-U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721" y="738064"/>
            <a:ext cx="2718297" cy="36796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7182618" y="4417696"/>
            <a:ext cx="350744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Д</a:t>
            </a:r>
            <a:r>
              <a:rPr lang="ru-RU" dirty="0" err="1" smtClean="0"/>
              <a:t>екларація</a:t>
            </a:r>
            <a:r>
              <a:rPr lang="ru-RU" dirty="0" smtClean="0"/>
              <a:t> прав </a:t>
            </a:r>
            <a:r>
              <a:rPr lang="ru-RU" dirty="0" err="1" smtClean="0"/>
              <a:t>людини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291400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64838" cy="64245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6934" y="697657"/>
            <a:ext cx="10350970" cy="542874"/>
          </a:xfrm>
          <a:prstGeom prst="rect">
            <a:avLst/>
          </a:prstGeom>
        </p:spPr>
        <p:txBody>
          <a:bodyPr wrap="square" lIns="95665" tIns="47832" rIns="95665" bIns="47832">
            <a:spAutoFit/>
          </a:bodyPr>
          <a:lstStyle/>
          <a:p>
            <a:pPr algn="ctr"/>
            <a:r>
              <a:rPr lang="ru-RU" sz="29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Розрізняють</a:t>
            </a:r>
            <a:r>
              <a:rPr lang="ru-RU" sz="29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ru-RU" sz="29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типи</a:t>
            </a:r>
            <a:r>
              <a:rPr lang="ru-RU" sz="29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</a:t>
            </a:r>
            <a:r>
              <a:rPr lang="en-US" sz="29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9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язків</a:t>
            </a:r>
            <a:r>
              <a:rPr lang="en-US" sz="29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9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загально-соціальні</a:t>
            </a:r>
            <a:r>
              <a:rPr lang="ru-RU" sz="29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9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юридичні</a:t>
            </a:r>
            <a:endParaRPr lang="uk-UA" sz="29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12" y="1392059"/>
            <a:ext cx="4873752" cy="36553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TextBox 11"/>
          <p:cNvSpPr txBox="1"/>
          <p:nvPr/>
        </p:nvSpPr>
        <p:spPr>
          <a:xfrm>
            <a:off x="604312" y="5208742"/>
            <a:ext cx="513814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 err="1"/>
              <a:t>З</a:t>
            </a:r>
            <a:r>
              <a:rPr lang="ru-RU" sz="2700" dirty="0" err="1" smtClean="0"/>
              <a:t>агально-соціальні</a:t>
            </a:r>
            <a:r>
              <a:rPr lang="ru-RU" sz="2700" dirty="0" smtClean="0"/>
              <a:t> </a:t>
            </a:r>
            <a:r>
              <a:rPr lang="ru-RU" sz="2700" dirty="0" err="1" smtClean="0"/>
              <a:t>обов'язки</a:t>
            </a:r>
            <a:r>
              <a:rPr lang="uk-UA" sz="2700" dirty="0" smtClean="0"/>
              <a:t> </a:t>
            </a:r>
          </a:p>
          <a:p>
            <a:endParaRPr lang="uk-UA" dirty="0"/>
          </a:p>
        </p:txBody>
      </p:sp>
      <p:sp>
        <p:nvSpPr>
          <p:cNvPr id="13" name="TextBox 12"/>
          <p:cNvSpPr txBox="1"/>
          <p:nvPr/>
        </p:nvSpPr>
        <p:spPr>
          <a:xfrm>
            <a:off x="5958483" y="5208742"/>
            <a:ext cx="40324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 err="1" smtClean="0"/>
              <a:t>Юридичні</a:t>
            </a:r>
            <a:r>
              <a:rPr lang="ru-RU" sz="2700" dirty="0" smtClean="0"/>
              <a:t> </a:t>
            </a:r>
            <a:r>
              <a:rPr lang="ru-RU" sz="2700" dirty="0" err="1" smtClean="0"/>
              <a:t>обов'язки</a:t>
            </a:r>
            <a:endParaRPr lang="uk-UA" sz="2700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483" y="1303616"/>
            <a:ext cx="3920257" cy="383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15763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64838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7883" y="1367271"/>
            <a:ext cx="5045759" cy="2251034"/>
          </a:xfrm>
          <a:prstGeom prst="rect">
            <a:avLst/>
          </a:prstGeom>
        </p:spPr>
        <p:txBody>
          <a:bodyPr wrap="square" lIns="95665" tIns="47832" rIns="95665" bIns="47832">
            <a:spAutoFit/>
          </a:bodyPr>
          <a:lstStyle/>
          <a:p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Загально-соціальні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суспільно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визнана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необхідність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поведінки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зумовлена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потребами 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групах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38404" y="3737664"/>
            <a:ext cx="5037266" cy="2251034"/>
          </a:xfrm>
          <a:prstGeom prst="rect">
            <a:avLst/>
          </a:prstGeom>
        </p:spPr>
        <p:txBody>
          <a:bodyPr wrap="square" lIns="95665" tIns="47832" rIns="95665" bIns="47832">
            <a:spAutoFit/>
          </a:bodyPr>
          <a:lstStyle/>
          <a:p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агально-соціальні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перепоною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всього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того,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заважає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нормальному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розвиткові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громадянського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суспільства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1187" y="641559"/>
            <a:ext cx="6851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Загально-соціальні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200" y="1367271"/>
            <a:ext cx="3867484" cy="23703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07" y="3737664"/>
            <a:ext cx="3733704" cy="20029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05857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85" y="0"/>
            <a:ext cx="10764838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5875" y="666056"/>
            <a:ext cx="99371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Як і права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загально-соціальні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фіксуються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конституції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законах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держави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стають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юридичними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обов'язками</a:t>
            </a:r>
            <a:r>
              <a:rPr lang="ru-RU" sz="3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89634" y="2466256"/>
            <a:ext cx="9558800" cy="3327878"/>
            <a:chOff x="971943" y="2782248"/>
            <a:chExt cx="9558800" cy="3447229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943" y="2782248"/>
              <a:ext cx="9558800" cy="3447229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cxnSp>
          <p:nvCxnSpPr>
            <p:cNvPr id="9" name="Прямая со стрелкой 8"/>
            <p:cNvCxnSpPr/>
            <p:nvPr/>
          </p:nvCxnSpPr>
          <p:spPr>
            <a:xfrm>
              <a:off x="3870251" y="4626496"/>
              <a:ext cx="936104" cy="0"/>
            </a:xfrm>
            <a:prstGeom prst="straightConnector1">
              <a:avLst/>
            </a:prstGeom>
            <a:ln w="34925">
              <a:solidFill>
                <a:schemeClr val="accent2">
                  <a:lumMod val="60000"/>
                  <a:lumOff val="40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7507171" y="4626496"/>
              <a:ext cx="936104" cy="0"/>
            </a:xfrm>
            <a:prstGeom prst="straightConnector1">
              <a:avLst/>
            </a:prstGeom>
            <a:ln w="34925">
              <a:solidFill>
                <a:schemeClr val="accent2">
                  <a:lumMod val="60000"/>
                  <a:lumOff val="40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97174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02" y="21986"/>
            <a:ext cx="10772839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41463" y="670182"/>
            <a:ext cx="4243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Юридичні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0819" y="1275219"/>
            <a:ext cx="86659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0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</a:t>
            </a:r>
            <a:r>
              <a:rPr lang="uk-UA" sz="30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30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законодавством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вид і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міра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належної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поведінки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забезпечується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державою. </a:t>
            </a:r>
            <a:endParaRPr lang="uk-UA" sz="30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1953" y="2178224"/>
            <a:ext cx="59766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Сутність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юридичного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обов'язку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суб'єктивного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права і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здійснюватися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межах,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законом і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гарантованих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державою;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інакше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0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особи </a:t>
            </a:r>
            <a:r>
              <a:rPr lang="ru-RU" sz="30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30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державний</a:t>
            </a:r>
            <a:r>
              <a:rPr lang="ru-RU" sz="30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примус.</a:t>
            </a:r>
            <a:endParaRPr lang="uk-UA" sz="30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06554" y="2394248"/>
            <a:ext cx="3447897" cy="309400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365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0764839" cy="6516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14920" y="594048"/>
            <a:ext cx="9433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Більшість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юридичних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обов'язків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громадянина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деякі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громадянина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захист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батьківщини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військова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служба). </a:t>
            </a:r>
            <a:endParaRPr lang="uk-UA" sz="28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444" y="2106218"/>
            <a:ext cx="4464497" cy="28209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91" y="2106216"/>
            <a:ext cx="4716523" cy="28209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748233" y="4927134"/>
            <a:ext cx="97210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конституції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кожної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встановлені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зобов'язують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громадянина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693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64838" cy="64496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0782" y="562732"/>
            <a:ext cx="93463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бов'язки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класифікують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вказаних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прав </a:t>
            </a:r>
            <a:r>
              <a:rPr lang="ru-RU" sz="28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громадянина</a:t>
            </a:r>
            <a:r>
              <a:rPr lang="en-US" sz="28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uk-UA" sz="28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859" y="1530152"/>
            <a:ext cx="9937103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ru-RU" sz="23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Громадянські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обов'язок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утримувати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неповнолітніх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lang="ru-RU" sz="23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духовні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3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шанувати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честь,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гідність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національні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почуття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300" dirty="0" smtClean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ru-RU" sz="1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ru-RU" sz="23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віддавати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частину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свого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прибутку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суспільні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 та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sz="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3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Політичні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додержувати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конституції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3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захищати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вітчизну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поважати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президента,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шанувати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державні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ru-RU" sz="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3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оціальні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забезпечувати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людину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старості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хвороби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каліцтва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втрати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годувальника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ru-RU" sz="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ru-RU" sz="2300" dirty="0" err="1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Культурні</a:t>
            </a:r>
            <a:r>
              <a:rPr lang="ru-RU" sz="23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дбайливо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ставитися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пам'яток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історії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людства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загальну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3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3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300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403</TotalTime>
  <Words>535</Words>
  <Application>Microsoft Office PowerPoint</Application>
  <PresentationFormat>Произвольный</PresentationFormat>
  <Paragraphs>52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тему:</dc:title>
  <dc:creator>SK</dc:creator>
  <cp:lastModifiedBy>User</cp:lastModifiedBy>
  <cp:revision>43</cp:revision>
  <dcterms:created xsi:type="dcterms:W3CDTF">2017-11-22T22:04:59Z</dcterms:created>
  <dcterms:modified xsi:type="dcterms:W3CDTF">2018-02-10T09:38:33Z</dcterms:modified>
</cp:coreProperties>
</file>