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266" r:id="rId11"/>
    <p:sldId id="265" r:id="rId12"/>
    <p:sldId id="268" r:id="rId13"/>
    <p:sldId id="270" r:id="rId14"/>
    <p:sldId id="271" r:id="rId15"/>
    <p:sldId id="272" r:id="rId16"/>
    <p:sldId id="273" r:id="rId17"/>
    <p:sldId id="275" r:id="rId18"/>
    <p:sldId id="274" r:id="rId19"/>
    <p:sldId id="276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6433" autoAdjust="0"/>
  </p:normalViewPr>
  <p:slideViewPr>
    <p:cSldViewPr snapToGrid="0">
      <p:cViewPr>
        <p:scale>
          <a:sx n="103" d="100"/>
          <a:sy n="103" d="100"/>
        </p:scale>
        <p:origin x="-312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07.12.2017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07.12.2017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07.12.2017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07.12.2017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07.12.2017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07.12.2017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07.12.2017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07.12.2017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07.12.2017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07.12.2017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07.12.2017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07.12.2017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36035" y="540647"/>
            <a:ext cx="589721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ПРОБЛЕМА П</a:t>
            </a:r>
            <a:r>
              <a:rPr lang="uk-UA" sz="48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ІДВИЩЕННЯ </a:t>
            </a:r>
          </a:p>
          <a:p>
            <a:pPr algn="ctr"/>
            <a:r>
              <a:rPr lang="uk-UA" sz="48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ІНТЕРЕСУ УЧНІВ</a:t>
            </a:r>
          </a:p>
          <a:p>
            <a:pPr algn="ctr"/>
            <a:r>
              <a:rPr lang="uk-UA" sz="48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 ЗАНЯТЬ </a:t>
            </a:r>
          </a:p>
          <a:p>
            <a:pPr algn="ctr"/>
            <a:r>
              <a:rPr lang="uk-UA" sz="48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ФІЗИЧНОЮ КУЛЬТУРОЮ</a:t>
            </a:r>
            <a:endParaRPr lang="ru-RU" sz="48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legkaja_fonovaja_muzika_-_bez_slov_(zf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7927" y="58766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3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59346" y="1511441"/>
            <a:ext cx="805076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Утілення в практику уроків різних </a:t>
            </a:r>
          </a:p>
          <a:p>
            <a:r>
              <a:rPr lang="uk-UA" sz="4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типів: гри, конкурсів, змагань, </a:t>
            </a:r>
          </a:p>
          <a:p>
            <a:r>
              <a:rPr lang="uk-UA" sz="4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сюжетні та творчі заняття.</a:t>
            </a:r>
          </a:p>
          <a:p>
            <a:r>
              <a:rPr lang="uk-UA" sz="4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Застосування міжпредметних </a:t>
            </a:r>
          </a:p>
          <a:p>
            <a:r>
              <a:rPr lang="uk-UA" sz="4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зв'язків.</a:t>
            </a:r>
            <a:endParaRPr lang="ru-RU" sz="4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16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8194" name="Picture 2" descr="J:\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8" y="207818"/>
            <a:ext cx="5052293" cy="28419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J:\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8" y="3702630"/>
            <a:ext cx="5283201" cy="2971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J:\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91" y="1846118"/>
            <a:ext cx="4221018" cy="3165764"/>
          </a:xfrm>
          <a:prstGeom prst="rect">
            <a:avLst/>
          </a:prstGeom>
          <a:ln w="381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03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825299" y="501689"/>
            <a:ext cx="58714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Основні види ЗАОХОЧЕННЯ: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</a:t>
            </a:r>
            <a:r>
              <a:rPr lang="uk-UA" sz="2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овіра вчителя;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</a:t>
            </a:r>
            <a:r>
              <a:rPr lang="uk-UA" sz="2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охвала;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подарунок;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у</a:t>
            </a:r>
            <a:r>
              <a:rPr lang="uk-UA" sz="2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сна подяка;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</a:t>
            </a:r>
            <a:r>
              <a:rPr lang="uk-UA" sz="2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охвальна грамота.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J:\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0" y="3429000"/>
            <a:ext cx="4765965" cy="319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0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00360" y="1113370"/>
            <a:ext cx="37337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Правила на уроці:</a:t>
            </a:r>
            <a:endParaRPr lang="ru-RU" sz="4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50162" y="2118790"/>
            <a:ext cx="718300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з</a:t>
            </a:r>
            <a:r>
              <a:rPr lang="uk-UA" sz="2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більшення кількості обов'язків і доручень;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</a:t>
            </a:r>
            <a:r>
              <a:rPr lang="uk-UA" sz="2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амостійний вибір тактики гри;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з</a:t>
            </a:r>
            <a:r>
              <a:rPr lang="uk-UA" sz="2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авдання відповідають можливостям учнів; </a:t>
            </a:r>
            <a:endParaRPr lang="ru-RU" sz="28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05528" y="1908246"/>
            <a:ext cx="75368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ідзначення успіхів учнів;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власні учнівські рекорди;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озвиток здатності учнів пристосовуватися до мінливих ситуацій.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85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11267" name="Picture 3" descr="J:\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2" y="31173"/>
            <a:ext cx="6040582" cy="3397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268" name="Picture 4" descr="J:\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29" y="2821709"/>
            <a:ext cx="5098472" cy="38238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95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3164" y="1767811"/>
            <a:ext cx="51908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Учитель  живе до тих пір, поки вчиться,  як тільки він перестає вчитися, у ньому</a:t>
            </a:r>
          </a:p>
          <a:p>
            <a:r>
              <a:rPr lang="uk-UA" sz="3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вмирає вчитель.</a:t>
            </a:r>
          </a:p>
          <a:p>
            <a:r>
              <a:rPr lang="uk-UA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К</a:t>
            </a:r>
            <a:r>
              <a:rPr lang="uk-UA" sz="3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Ушинський </a:t>
            </a:r>
          </a:p>
        </p:txBody>
      </p:sp>
      <p:pic>
        <p:nvPicPr>
          <p:cNvPr id="12290" name="Picture 2" descr="J:\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35" y="572654"/>
            <a:ext cx="3127664" cy="556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73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50602" y="342524"/>
            <a:ext cx="59318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Спортивні та оздоровчі свята</a:t>
            </a:r>
            <a:endParaRPr lang="ru-RU" sz="36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J:\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3" y="1127400"/>
            <a:ext cx="4008582" cy="300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J:\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836" y="1127399"/>
            <a:ext cx="3925454" cy="294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J:\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563" y="3558309"/>
            <a:ext cx="4188690" cy="314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38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53801" y="346753"/>
            <a:ext cx="45935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Спортивні </a:t>
            </a:r>
            <a:r>
              <a:rPr lang="uk-UA" sz="3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досягнення</a:t>
            </a:r>
            <a:endParaRPr lang="ru-RU" sz="36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1194372"/>
            <a:ext cx="318330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3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Тимохін Дмитро</a:t>
            </a:r>
          </a:p>
          <a:p>
            <a:pPr>
              <a:lnSpc>
                <a:spcPct val="150000"/>
              </a:lnSpc>
            </a:pPr>
            <a:r>
              <a:rPr lang="uk-UA" sz="32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Юрков</a:t>
            </a:r>
            <a:r>
              <a:rPr lang="uk-UA" sz="3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uk-UA" sz="32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Вячеслав</a:t>
            </a:r>
            <a:r>
              <a:rPr lang="uk-UA" sz="3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uk-UA" sz="3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uk-UA" sz="3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uk-UA" sz="3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J:\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89" y="993084"/>
            <a:ext cx="2623129" cy="465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J:\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870" y="3652918"/>
            <a:ext cx="3705332" cy="277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00641" y="2844225"/>
            <a:ext cx="3519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Іванов Андрій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82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121564" y="220603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Чупак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Катерина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Юрков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Дмитро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J:\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1" y="312967"/>
            <a:ext cx="3660690" cy="243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J:\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617" y="1297821"/>
            <a:ext cx="2619346" cy="261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J:\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51" y="3429000"/>
            <a:ext cx="4131739" cy="309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J:\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509" y="3803072"/>
            <a:ext cx="3814618" cy="286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2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51709" y="222710"/>
            <a:ext cx="777058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Освіта - основа розвитку особистості, </a:t>
            </a:r>
          </a:p>
          <a:p>
            <a:r>
              <a:rPr lang="uk-UA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</a:t>
            </a:r>
            <a:r>
              <a:rPr lang="uk-UA" sz="3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успільства, нації, держави,</a:t>
            </a:r>
          </a:p>
          <a:p>
            <a:r>
              <a:rPr lang="uk-UA" sz="3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запорука майбутнього України</a:t>
            </a:r>
            <a:endParaRPr lang="ru-RU" sz="36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J:\1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63" y="2199698"/>
            <a:ext cx="4896298" cy="2754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J: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817" y="3976269"/>
            <a:ext cx="4990663" cy="2807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16386" name="Picture 2" descr="J:\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" y="1"/>
            <a:ext cx="4815224" cy="361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J:\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181" y="0"/>
            <a:ext cx="4525819" cy="339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J:\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181" y="3357419"/>
            <a:ext cx="4618181" cy="346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J:\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820" y="3611419"/>
            <a:ext cx="5086926" cy="320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21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20058" y="361772"/>
            <a:ext cx="89928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Вплив фізичної культури</a:t>
            </a:r>
          </a:p>
          <a:p>
            <a:r>
              <a:rPr lang="uk-UA" sz="3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на формування особистості:</a:t>
            </a:r>
            <a:endParaRPr lang="ru-RU" sz="36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50163" y="1703153"/>
            <a:ext cx="7709473" cy="2795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</a:t>
            </a:r>
            <a:r>
              <a:rPr lang="uk-UA" sz="2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ідвищується працездатність;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</a:t>
            </a:r>
            <a:r>
              <a:rPr lang="uk-UA" sz="2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оширюється діапазон рухових умінь та навичок;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зростає розумова активність;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uk-UA" sz="24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J: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82" y="3558309"/>
            <a:ext cx="4033117" cy="3024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J:\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291" y="3432624"/>
            <a:ext cx="4028286" cy="3021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18382" y="145870"/>
            <a:ext cx="59822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</a:t>
            </a:r>
            <a:r>
              <a:rPr lang="uk-UA" sz="2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егулюється психоемоційний стан;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раціоналізується  організація праці;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з</a:t>
            </a:r>
            <a:r>
              <a:rPr lang="uk-UA" sz="2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берігається здоров'я;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формується здоровий спосіб життя.</a:t>
            </a:r>
            <a:endParaRPr 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J:\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564" y="2574267"/>
            <a:ext cx="5846618" cy="39970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35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74384" y="300570"/>
            <a:ext cx="80241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Здоров'я дитини – багатство країни.</a:t>
            </a:r>
            <a:endParaRPr lang="ru-RU" sz="4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J: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95" y="1108363"/>
            <a:ext cx="5462796" cy="30728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3" descr="J:\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835" y="3674339"/>
            <a:ext cx="5301673" cy="2982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00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94536" y="453161"/>
            <a:ext cx="8312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Мотив – це спонукальна причина дій і</a:t>
            </a:r>
          </a:p>
          <a:p>
            <a:r>
              <a:rPr lang="uk-UA" sz="3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вчинків людини.</a:t>
            </a:r>
            <a:endParaRPr lang="ru-RU" sz="36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50318" y="2159395"/>
            <a:ext cx="74061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3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Мета занять: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зміцнення здоров'я;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</a:t>
            </a:r>
            <a:r>
              <a:rPr lang="uk-UA" sz="2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ідвищення  рівня фізичного розвитку;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виконання і здача різних тестів;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досягнення високих спортивних результатів. </a:t>
            </a:r>
            <a:endParaRPr lang="ru-RU" sz="28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70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64145" y="1166826"/>
            <a:ext cx="71304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Зацікавити</a:t>
            </a:r>
          </a:p>
          <a:p>
            <a:r>
              <a:rPr lang="uk-UA" sz="5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uk-UA" sz="5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Захопити</a:t>
            </a:r>
          </a:p>
          <a:p>
            <a:r>
              <a:rPr lang="uk-UA" sz="5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uk-UA" sz="5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Надихнути</a:t>
            </a:r>
            <a:br>
              <a:rPr lang="uk-UA" sz="5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uk-UA" sz="5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</a:t>
            </a:r>
            <a:endParaRPr lang="ru-RU" sz="6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476" y="4322496"/>
            <a:ext cx="541337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76798" y="3779908"/>
            <a:ext cx="40178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Пробудити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5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62577" y="559187"/>
            <a:ext cx="73793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Чому діти займаються фізкультурою</a:t>
            </a:r>
            <a:endParaRPr lang="ru-RU" sz="36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Kulik\Pictures\2017-12-04\0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t="16330" r="12502" b="56575"/>
          <a:stretch/>
        </p:blipFill>
        <p:spPr bwMode="auto">
          <a:xfrm>
            <a:off x="609600" y="1847273"/>
            <a:ext cx="8603225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14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28529" y="740458"/>
            <a:ext cx="74134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Ставлення до уроків фізкультури</a:t>
            </a:r>
            <a:endParaRPr lang="ru-RU" sz="4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 descr="C:\Users\Kulik\Pictures\2017-12-04\0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3" t="47946" r="2294" b="26027"/>
          <a:stretch/>
        </p:blipFill>
        <p:spPr bwMode="auto">
          <a:xfrm>
            <a:off x="166028" y="1988129"/>
            <a:ext cx="8975941" cy="381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89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387</TotalTime>
  <Words>230</Words>
  <Application>Microsoft Office PowerPoint</Application>
  <PresentationFormat>Экран (4:3)</PresentationFormat>
  <Paragraphs>59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Admin</cp:lastModifiedBy>
  <cp:revision>42</cp:revision>
  <dcterms:created xsi:type="dcterms:W3CDTF">2013-11-19T05:52:05Z</dcterms:created>
  <dcterms:modified xsi:type="dcterms:W3CDTF">2017-12-07T12:00:21Z</dcterms:modified>
</cp:coreProperties>
</file>