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9" r:id="rId2"/>
    <p:sldId id="298" r:id="rId3"/>
    <p:sldId id="287" r:id="rId4"/>
    <p:sldId id="259" r:id="rId5"/>
    <p:sldId id="289" r:id="rId6"/>
    <p:sldId id="306" r:id="rId7"/>
    <p:sldId id="307" r:id="rId8"/>
    <p:sldId id="301" r:id="rId9"/>
    <p:sldId id="302" r:id="rId10"/>
    <p:sldId id="268" r:id="rId11"/>
    <p:sldId id="265" r:id="rId12"/>
    <p:sldId id="256" r:id="rId13"/>
    <p:sldId id="275" r:id="rId14"/>
    <p:sldId id="258" r:id="rId15"/>
    <p:sldId id="272" r:id="rId16"/>
    <p:sldId id="308" r:id="rId17"/>
    <p:sldId id="309" r:id="rId18"/>
    <p:sldId id="276" r:id="rId19"/>
    <p:sldId id="310" r:id="rId20"/>
    <p:sldId id="277" r:id="rId21"/>
    <p:sldId id="267" r:id="rId22"/>
    <p:sldId id="278" r:id="rId23"/>
    <p:sldId id="269" r:id="rId24"/>
    <p:sldId id="291" r:id="rId25"/>
    <p:sldId id="304" r:id="rId26"/>
    <p:sldId id="266" r:id="rId27"/>
    <p:sldId id="312" r:id="rId28"/>
    <p:sldId id="313" r:id="rId29"/>
    <p:sldId id="315" r:id="rId30"/>
    <p:sldId id="314" r:id="rId31"/>
    <p:sldId id="316" r:id="rId32"/>
    <p:sldId id="317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edg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1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47106" name="Слайд" r:id="rId3" imgW="4215318" imgH="3163904" progId="PowerPoint.Slide.8">
              <p:embed/>
            </p:oleObj>
          </a:graphicData>
        </a:graphic>
      </p:graphicFrame>
      <p:pic>
        <p:nvPicPr>
          <p:cNvPr id="3076" name="Рисунок 6" descr="ist2_7600816-children-holding-hands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332656"/>
            <a:ext cx="1841967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07504" y="332656"/>
            <a:ext cx="9036496" cy="58169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1200" cap="none" spc="50" normalizeH="0" baseline="0" noProof="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ДЕВІЗ УРОКУ:</a:t>
            </a:r>
            <a:endParaRPr kumimoji="0" lang="uk-UA" sz="4800" b="1" i="0" u="none" strike="noStrike" kern="1200" cap="none" spc="50" normalizeH="0" baseline="0" noProof="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spc="50" dirty="0" smtClean="0">
                <a:ln w="3810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Ось дзвінок нам дав сигнал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spc="50" dirty="0" smtClean="0">
                <a:ln w="3810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Працювати час настав.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1200" cap="none" spc="50" normalizeH="0" baseline="0" noProof="0" dirty="0" smtClean="0">
                <a:ln w="3810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Тож, і ми часу не гаймо,</a:t>
            </a:r>
            <a:r>
              <a:rPr kumimoji="0" lang="uk-UA" sz="5400" b="1" i="0" u="none" strike="noStrike" kern="1200" cap="none" spc="50" normalizeH="0" noProof="0" dirty="0" smtClean="0">
                <a:ln w="3810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spc="50" baseline="0" dirty="0" smtClean="0">
                <a:ln w="3810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Урок</a:t>
            </a:r>
            <a:r>
              <a:rPr lang="uk-UA" sz="5400" b="1" spc="50" dirty="0" smtClean="0">
                <a:ln w="3810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мови починаймо.</a:t>
            </a:r>
            <a:endParaRPr kumimoji="0" lang="ru-RU" sz="5400" b="1" i="0" u="none" strike="noStrike" kern="1200" cap="none" spc="50" normalizeH="0" baseline="0" noProof="0" dirty="0">
              <a:ln w="3810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1266" name="Слайд" r:id="rId3" imgW="4117897" imgH="3087605" progId="PowerPoint.Slide.8">
              <p:embed/>
            </p:oleObj>
          </a:graphicData>
        </a:graphic>
      </p:graphicFrame>
      <p:sp>
        <p:nvSpPr>
          <p:cNvPr id="11268" name="AutoShape 4" descr="data:image/jpeg;base64,/9j/4AAQSkZJRgABAQAAAQABAAD/2wCEAAkGBhMSERQUExAUFRQVFRgWFxYVFBQXFRgUFhcZFRgWFRcYHCceFxknHRQVHy8gJCcpLCwsFR4xNTAqNSYrLCkBCQoKDgwOGg8PGiwlHyUsLCksKywsNC80LCwsLCwsLCwsKSwwLCwsKiwsLCksLy0sLCw0LCwsLCwsLCosLCwsLP/AABEIAOoA2AMBIgACEQEDEQH/xAAcAAEAAgMBAQEAAAAAAAAAAAAABQYDBAcCAQj/xABTEAACAQMBBAYGBAgJCQgDAAABAgMABBESBQYhMQcTQVFhcRQiMoGRoVJicpIVIzNCc4KxwSQ0VGOio7Kz0xclQ4OTpMLR0ggWRFNkdIThRVV1/8QAGgEBAAMBAQEAAAAAAAAAAAAAAAMEBQIBBv/EADQRAAICAQIEAwcCBQUAAAAAAAABAgMRBDEFEiFRQWGhEyJxgZHR8DLhBiMzscEUFUJS8f/aAAwDAQACEQMRAD8A7hSlKAUpSgFKUoBSlKAUpSgFKUoBSlKAUpSgFK07bbMEkskUc8byxflEV1Lpn6Sg5FblAKUpQClKUApSlAKUpQClKUApSlAKUpQClKUApSlAKVWt9t/7bZaRtca2MjEIkagsdIBZvWIAAyvb+cKlN3dvR3ttHcw6urlBK6xhhglSCMnjlT20BI1SN4elKGF2it09JlU6WIbTAjDmrSYOph2qoOORIrz0n7Ru2SOxsFJuLrOtwcCG3XAd2f8AMyWCg8/axxxXOrvY1pZYt3nnvbmMANDasttbxHulmALaufAEnvUVY00YSniab8luy1pIVzsxYpPso7sm7rpF2i/KWGLwjgz85GbPwFYrbpA2mhybiGUfRktwB96N1I+dVO1spBKzmUiMkkQ6jKFGOXWuAx+FSFfV1cN01kMyqcfi/sz7anhOksrzKlxfZvr6M6Bsvpgj5XdrJCfpxZni8/VAkX7h86kpuljZZVgt2zHB9WOGcycvzR1fA+dctr7VafAq28xm0vr9ipZ/DdTlmE2l2az69Cf6CNjqZZrglsrCkaasZAklkZy2ObHqo8nvzXZK5Z0FD8VOe9ID8euP766nXyp8ZLoxSlKHIpSlAKUpQClKUApSlAKUpQCtHa+2obVBJPII0LhNbZ0BmzjW3JBwxk4GSOPGt6tHbVpBLC8VyEMUo0MHIAOrkAT+dniMccgYoDbimVlDKwZSMggggg9oI4EV7rgu1N07nYzkR3Nwlszfi54pXVRk8I7hM6FfsD6cN4HhXsbxX/8A+yufjB/hVoUcOtvjzVtP57fE1dNwq7Uw56nF/Pb4ncbq8SJC8jqiKMszsFUDvLHgKom2Ol2MZWzga4P/AJjkxQfqkgvJ5hceNc7utUzBp5ZJ2HIzSM+k96qfVU+QFfa1dPwPxul8l9zZ0v8ADnjqJfKP3f2+ZGdKW9NzfRQdfbwKY5G0PE8hOHXijBx26Qc/Vr9EbA2UttbQwLyiiSPz0qAT5k5Pvr8077viBf0g+Ssa/UcbZAPeAfjWVxHTw097hDbCMXiulr0uodde2Ec+6W99JLZYrS21m6uzgGJS0qRA4LRqOJc5IXuwx4YFQO7vRJcui9dKLSPsjjCyznvMjtlFY8+AY+NdZ/B8XW9d1adbpCdZpGvQCSF1c9OSTjxrYqrXfOpNQeM+Pj9SnVqbKU1W8Z8Vv9fsUD/I5B/Lb371t/gVDbT6KLuLJt7hLhfoTARS+6RAUb3qvnXWKVLDW6iDypv65/uTV8Q1VcuaNkvm8+j6HBrnYl5GcPs+6B+pF1w9xhLCvWz92r64JWOzli75bpGhjXxww1ufAL7xXd617+TTFIe5GPwUmrkuMalxxlfHBflx/Vyjy5S88dft6HPeg+HFq571gHwjJ/4q6VXPehQfwI+UP9xHXQqxo7GG9xSlK6PBSlKAUpSgFKUoBSlKAUpSgFRu8WwIr22kt5hmORcHHMEHKsv1gQCPKpKlAcDvtg32yi0cks3opBUSIets3Q8MTQyh1hJHAgjSew1FbOtI4lJRyVPHi+VA7lHIDyr9IkVDT7l2DtrfZ9qzc9TW8RJPidPGtTScQWn6utN99jZ0XFI6bq6k332ZxTZ0cly/V2sTTv26MdWnjJL7KDwyT3A1ftldDyFc3lzI7n8yB2iiXwBHrv5kjyFdCt7ZI1Coioo5KqhVHkBwFZK41PEr9R0bwuyONZxfUaro3yrsv89zgnTT0fQWNnFNBJNgzCNkkkaRTqSRgwLcVI0EeOrwruGyZNUELd8SH4qDXO/+0MmdlL4XMZ/oSD99XrdOTVY2jd9tCfjEprPcnLdmXKTl1byStKUrw5FKUoBUbvNLps7lu63lPwjY1JVCb8PjZt8e60uP7p6ArPQ1/FZR3NEP92iroNc86Gj+IufCaIf7rB/zrodcx2R7LcUrTu9sQRflLiKP7ciL/aNRF70jbNiBLbQtzjsSVZG+7Hk591dHhY6VX9yt8otpwNPCjoiytHiQKCSoVtXAngQ4+dWCgFKUoBSlKAUpSgFKUoBSlKAUpVTl6VdlKSDfxZGeyQ8jg4wvEcDxHdQFspVKHS5YyEi2FxdsOYgt5CB5tIFUe81kG+103sbMZR/PXMSfERiTFdqEpbIjlbCH6mkRHT8v+aT+ni/4hVq3BkzsuxP/AKSD5RqP3VSd89mX+1Ieoka2t4dauRGJZpCVzjLMEGOPYPfTZ+6VzHDHC21bvq4lCKsRjgAVRgDKKWP3s1IqJvwIJaypePodTZsc6rG8XSTY2Yw03XSngIbfTLMe/wBUHCjxYiqVtzYNrEgaWKW6kZgkccs00zyStwVFEjkZPfjgAT2VKbI6I8RMZLlreWVcOlnHbRwqpGOrGYi74BI1FuNeTq9n0k/oe1ah3JuEfr+Mkd4uk1Itn293Agb0ohYxM3VqnqszNKRnloIwM5OMVqbB6ULi5gR12VLqI4s0qRwE/SjZsuynn7Hb286jU2bBfdTbxxA7PsHKRauPpE6Aozk9sSkt9tiewYNzt7DwrqupNc0ji7UyUuStdfFmidv378orWLzaac/IRVH7Ws726ikilvQscqMjrDbImUYYYapGkI4HmONWpLKjW2KlxUvAgcr3vL0KFs7cQwBgl/fKGILBJxGCQqoCerQfmqo91ZLjcuB/yr3M36W7uXz5jrMGrfMuKq28TPNJBZxsVe6cqzLwZLdF1zsp7G04UeLipUq4pywis5WykoKTy/Mh7Po3gvwVt4Ybe1BKtcCJXmlIOGW3L50oCCDJxyQQARk1dZujxXiMTX99oK6CFmjjBUjBXTHEq4xwxirPaWiRIkcahURQqqOSqowAPAACstUJy5nk2a61XHlRD7qbrQ7Ptlt4NWhSzZcguSxySxAAPYOXICpilK4JBSlKAUpSgFKUoBSlKAUpSgPLpkEd4x8a4d/k00XQtpLySaONQ8qqBGnVnCwQYBzkiN3bBAxpwPWzXa9o36QRSSyNpSNGdj3KoLH5CqXunbO8ZnlGJbljO4+j1mNEf6kYjT9SpqYKUsy2RV1VjjDEd30N7ZuyFRQiIqIOAVQAo8gKk47EDsrdt7fFZmjqadzbwirXpUllka8AHZWlccKlZ1qv7w34hgllP+jjeT7ilsfKpa5Z3IL446I8bpbPFxcyXj8VhZ4LYdgKnTPN9osDGO4Rt9I1K787SeK0ZYmxNcMtvEe1XlyC4+wgeT9StndDZvo9jbRH2lhTX4yEanPvcsffUHt2TrtpxR/m2sBlP6W4YxofMRxS/wC1qmv5k+ppvFFWF4L1/wDTd2FshIYo4o1wiKFUeAGOPee3zqcihrWthW9HXdsmQ0QSR96usEyVtGsMtRRfUszisEVdiq9sePO2UJ/MsZSPNp4gT8FxVju6r2yeG2U7nsZgPNJ4WPyerc/6TM+tY1Efn/YvdKUqiaopSlAKUpQClKUApSlAKUpQClKUBTulU6rEQ/yi5t4Dj6LzKW+Ske+pfZ8fAVF9JH5Oz/8A6Ft+1qlbJ+AqzX+hlG/+rHPYlYxX2SscclHeocPJa5lg1riqV0g/xC58YyPcSAfkTVynaqpvnbGSyuVHMwSY+1oJHzAq5WujMy94kn5ov1ULZ0mvaG0X7p44h5RW8Rx96R/jV1sLsSxRyLykRXHk6hh+2qBu838J2j/7+X+7hxVfTrMy3rHiv5ouMD1tpLUTHNWdbmpp15K9d2CU6ysUr1pi5oZ6jVbRM7k0eLk1WNoN1V7Yz9izmBvsXKGMf1ohqxSvUDvBs/r4JIwdLMvqt9GQesj+5gp91WVDmg4lCVnLYp9mX2lRe7G2vS7WKbGlmXDr9CVTokQ/ZdWHuqUrNN0UrR25Z9dbTR9a0WuJ16xThkypGsHvHP3Vyboa2VO84nSfTbpGOsjGoCSSWPUBoHq+rlW1n1uIHHia8B2evjOBzOPPx4Cvtcx34nfaUkltFIyW1sTrdDgy3ijKRqR+ZG2Cx7WwPzcjuMXJ4RHZZGuPNLY6dSo3dvaRuLO2nPOWCOQ+boGPzJqSrkkFKUoBSlKAUpSgKn0npiwMuM+jz29wfsxzIX/oFj7qz2s/DnU5tKwSeGSFxlJUaNh9V1Kn5Gufbp3z9R1Up/HWzG3l+3F6obyZdLZ+tVvTdcxM3XJx5Zr4F0jua9meoGS/CAszBVAySSAAO8k8AKjIt94HJERlnxzNvb3Ey/fjQr86mlUluyvC+UukU38C1SyVHXXGoOffqCPjKtxEBzaW0ukUeZaPA99bVjvDb3H5G4ik8EdSfeucj3iu68Z6Miucse8mvkS3R5cfwMQE+taO1se/RHxhPvhaI++oGEdXtHaMeMZlhnHissCoT96FxXltq+gXQuW/i8oWK5/myCequD4DUUb6rKfza29+YOpuIL8fkino1wwPBUZtcEp7NKuWUnulz2VWivZXddi9OX+o02Vv/lG4Jq1r7bcUIBllSMHkXZVz5ZPE+Vav4y4uBawtobR1k0uA3VRElV0A8DKxDBc8AFZiDgA2zZG6ltbHVHEDIfamf15m+1I2W9wIA7AKntvjB4SyynptLO1czeEVaPeQPxjhupB3pa3BU+TMgU/Gvl/vN1EZlnt7mKMYBdoWwNRCjOkkjJIHLtroNUvpgkA2TP4vAB5+kRH9xqq9TLfCL60MNsv8+RG2u/FnIFIuUUPnT1mqLVglTp6wLqwQRw7RUo8gIz38vGsPRVapJsaFJEV0L3GVdQyn+EzcwRg1u3O4FmhLQM9mTx/ESaI/fC+qL+jUkNV/2RFbw/P6ZfUjNi33od2QTi3u3Ge6O7OFVvBZQAp+uq/TNX6uabw2yxwuk1zaTxMpVgZo7eXB7g7lGbtzqTiOFae5fTRaheou531IMRztG+ZU7BIEDYlHIkZVsZBycVFdyN80PEsaX2kY8li22fkXbpB2h1GzLyTOCLeRVP1nXq1+bCoPoasersX8bhlHlCkdv+2FqiN8d+7faFk0cAkCm7t42MkejUgLXGpQTnSRbtzAPhU3ubtVLLYcNxNkLoaYgcWZp5WkVFHazGRVA8RVfxLngbu/e8bxKlrbNi7uchDz6mIflLhh9UcF72I54NadhslLeFI4xhUAAzz7ySe0k5JPaSa091dkyvJJeXQ/hNxjK5yIYh7ECeA5k9rfGrDex4rQpjyb7sxdXP2uWtl+ZHR2w/B1uByUOg8kldB8lFUDfrei9j2rJDDdT6AsWhIBESski5ETIYyZGJBfnwVvCrpuHdrDseGaQ6UWKSZj3IXeUn4Gqb0XWz3m0JbuUfk9UzZzwuLoYRB+jgGn9cVQlubMdjp+7ktw1rC10oW4MamVV5B8cR4Hw7818qSpQClKUApSlAKoe/OzvRZfwhGpKFVS8RRxMa8EuABzaPOD3ofq1fK5P0w2O1etWS1uClo0aQuokVR1kknV4ZD7errEHDsHx6jJxaaOLIRnFxlsTu6270d6Bd3IEsbMTbQtxiWMEqszoeDyPjUCc6VKgYOTV5VQBgDAHwArm2w90hDAkPpFy6ouBm5nVf1UjcKo8Me+pWLc23PFrdHPfIOsPxfJqzOmTeZso16qCXLXF4RsdJO1oRs27QzxhjCwCmRAxPcBnJNUPoy2ts30OaO8WF29JkZQ8BlJRkjIZcI3DOocO6ugwbrwJxS3iX7MSL+wVsmyAqNURznJI9VNLHJ6/sVe6gsChFvNdxAgjR6LdzwEHsMUsZwuOGEZarOyN7rqxk9CktknspAyRG4MltEBoZmiD3KHCYBAjfVjOAxHCuiTxAdlUbenY63pRGAKvcC3T6scQ6+6lX6xKRwA9mG+kalsqSjv8CCrUN2P3UljLIfouj2liS5SdIY5gqqJIutJjiLaAmWBVF1soyTnu4A10KOO/PPaUn6sFqo92qNj86ktn7PVVVVUBVAAAGAABgAeGKl4LSvZKuC6rLPIyuteU8LsVabYVzJ7e0r3yR4Yv7qJTWte7ixTKFuJLmdVOoLNdTsuocm06wM8Tx8avJgrBJFXKnHsiSVdmP1P6lLi3Fs0AAtkwOQbU4GTk8GJ7ST76yru/bJ7NtCvlFGP3VYZ0qtb037xxYhAM8rrDCDyMsh0qT4Lxc+CGrUXFLODPsjJvlTbb8zSkvS8/otlEj3GAXbGIbdTyeZl7e5BxPhzqQh6G7ZnM1xc3U85GDIJeqA8I1jxoX6uTVo3U3YisLdYY+J9qSQ+3LKfakc8ySfgMCpiqFtrs32NjT6aFK6b9zhe+e7MezIkhSV5X6u5uZHkxqLKiwxDA5ACSXzJY9vCc2C/ppt0XjaWEccUX0ZbqOMI8w71TBRT3sx7sRnSCjX+2JbNMjTDBHIw5JFlppD9o9bGgHefCuj7A2OkUaIihUQBVUcgBSmGMze3gc6mzmxVHd7/AA/ckbK1wKht7b3qbeaT/wAuKR/uqW/dVnYYWqVvonWokH8onhhP2GkBk/q1k+FSwk23IhtrUYxgvHCIffW59G2TZWJOC8MfXeFvbRo0uftPoTydqtHRpsU29hGXXEs5NxKO0PN6wU/ZTQv6tUTaX+dNrFOcTSiAd3otqS858nk1pnudK7KKpLqzSYpSldHgpWntba8VtEZZ5AkYIBYgnixCqAFBJJJAwBWPY28Fvdprt50lUcDobJU9zLzU+BAoCQpSlAKpPStMRBaDsbaNqD5By3H3qKu1VDpUjH4OeTGeomgn8hHOhY/dLV7Ho0czWYtG7s+HOKmoYOFROzXqZR+FWr28lDSRjy5PLoK05zW1LJWhcPXFaJLpJIhdu7QEMMsp5RoznyRS2PlUD6K0NxsqFvaWxuJHPfNI0DSn7xY/rVsdIB/gFz3dXx+zkav6Oak9+ItF5s+b83VPbnzljEqfO3I99T2PE4oq0xzVZL86E9ZCpOOoa0mqTjlqG2LyWNPNYM7mtWZq9vJWtK9cQiS2TNS5aq9Zx9dte3U+zb281x4dY7LboT+qZqnLlqit2B/nW4P/AKKD5z3H/IVZs6VMo0+9evmXio/b+247S3knkzpQcFHtOx4KijtZmIUeJqQrnVzffhG81jjaWjlYu6W5GVebxROKL4lj3VThBzeEadtiri5MybobCdOsmmANzcuZZiOQY+zGv1UHqj3ntq8W0eBUbaAAVnlvgBzqzNN+7Eo0yUcznuzNe3OBXOt8NtGJw6H14YnaLl/Gbj+CwfASXD+UZqz3G0QxwDk+dcg27t/rry4K+sluxPg0kamCFfvyXJH6QV5bH2VXmzymft712XU6F0QbFCiWfHqoBaxE9qx4Mz+99KnxhrpNcq3O6Qhaw21q9hIkYMcJkE0TnrJGCmRkGODSOScE+0eddVqlHGOhqvfqKUpXR4UbprtnfY9wEVmIMTEKCSFWRSzcOwDj7q5TudsS9uIEuI2iSTLKk4lljnwp0+sY1OoZB9o8ccRX6PqgwJ1F9cwPwEj+kw9zRyBRIB4rKGyO6RO+paoRlLEitqbJ1wzA1dk3G3EUK91ZS/WkglLe8xtGD8Kk+v2s3/iLNfs2kx/tXFWK0txW6Y1AqSXs08JEcPbSWXL0RSpINqHntJV+xZRD+27VobW2XezwyQy7Tdo5EKOPRbYZVhg8QuR51eLh1qJu8dlTVwhLeJVvsthtP+xyyK52jFtO3hhuZ57e3aJJjpRUAYAssukYY6NPFskHxrtFteBlrnOx9kumzIb+FDJPiRrtB7U462RnI/nYyW0965X6OJrZO9ds9v6Qs6dTji7MFCn6LZ9lvA1zFRsTfidTdlMkmumN13LXNPWjNNXN94em+1jJW3R527/Yj+8wyfcvvrDsDpLluy2FsYioU6Z70xF9WeCFoyCRp4js1CvYyrjuzycLprKiXfbFmJ4ZIm5SIyHydSufnXi9eS92Gkqrm5hRJcY4+lWj/jEHiWikT9aoj/vQyrqmtXVBzkgkiuogO9jAxdR4lKkty94IY7iRBMhgu8zwuGGjr1AWePOeBICSAc89ZS9xlFSi9hpFOubhYsZN/ZW0lkjSRDlHVXU/VYZHyNS8VzVUt7X0S5mtOSZM9v3dTIx1xj9HIWGOxZI6277bsUABlkC6jhRxLM30UQZZz4KCamwrIqRVzKmx1lkaesMktQkO0LmQZj2fdFewv1EOf1ZZVce9RWrtjbdxbQvPNYTrHGMsRJasQMgZ0ibJ5iok4LxLDVsv+LJiZ6j9iy9XtVc8p7R0Hi8EquB92eQ/qmoTZ3SLZzYzKYiSVAnUx5Yc1Dn1CeI4as8RWTei8eCNLyJQ72jicLnAeMq0cq5wcAxyMc8fZFSTSnW+Ugqcqr486x4Fk3820wVbOBys9wDqcc4bccJJvBuOhPrNn801q7MtUhjSNFCoihVA7AOAqqbAO05NVw2zHkmuSHaVriCOIR4/FIgyzCJVPAYJJYniTUdtLeGaSWSNsGOJzHJ1Uht4WdThk9IYNLIoIIOhI84PGq9dtVMMt9S5fTfqLMJYS/Ml7O23kkMNrF18qnDnOmGI/wA9LghT9RQz+GONZbvcuJoy+0btnXHrIJDbWq+5WDN5u58hyqijfuYRrBbzwwoowsVhb9Y4HdqPWAHx0jvqJu4JGPWzRE4IxNtCcuwJ5aI/XIPco01Ts1edjQp0Khvv3/NiyX0OwkGLTZyXLjkyGRYQe83DHj/q9Zqhx7Bgt9QmlLF5NYt4tRywJ0qBxlkAzwyQO01Y5rNWt2nkumljVGfTb/i0YKD6uoEuckY9oeVa9hfR28VwY0hBjWdWMcTIRPAIsprZ2aZSZgA50n1D6vEVUdkpp4/Pz4F1QjB9SP2ER1VsVXSr3kRRe5WvFZRjyr9IVwXdTZBlvrC2XiICtxKR2Jbj1SftSaRXeqsV7EE9xSlKkOBUZt3YEd0gDEo6HVFKmBJG+MalJ4EYOCpyGHAg1J0oeNZ6M5+m8F1YertCHEY5XcAZ7cjvlHtwHl7QK/WrZ2jvS0z28Vm0Uj3BfS5fMSpGoZ3OjJc4IwoxnPMVdyKq+0ejLZsz9Y9lGH+lEXhJJ5k9Uy599S+1fz7lf/TrPR9OxRt7rraNlKDLtKz6jSS2hIlnGBnCW80uZOzADknu7DpR74StwtLtdoyAZa3WwuoJgOHEMupB4lsDxNdY2PunZ2n8XtYYz9JUGs+bn1j7zXzbm6ltd4MsX4xfYmQlJ4z2GOVcMvlnHeK8Vs14nT01TWHFFA2DvjdbOikN5sq4jtpJ8w6HheRZJzqaPQXUkFzIwIH52CKiBNuvclpJLeaEu5Y6lvETXk54RMY1455YAra6UvTrSGATP6VZpcI/pGkLcR4V0CThfVcHWMOAuSuDxIzVth2Mb3bFZHCTxdahjfCl0YK+VIKnIZTxGRxqCyzHVlmuvOIot1puHuzPjqriMk8lF6Q33XbPyqI3U6IdnXRUGWZtVpDM2iaM6ZJGkVl4IcD1BwPHga2Z91nfIXRLwziSLJx4lcj+jUJLu2VOfwepP0oHiB92TG1RK+LJHTJExvF0HWaPHBaS3BupfWHWSRmOKFSA80mmMNjiFUAgszdwbHuf/s3fiyE2k2eeGg9QsBwyBJw5njx51CQTyQuWT8JQuVCll9JfKrkqpILggamwOXE1tnfa7j//ACt0n6a3Qj+sgH7akViZw4MkN590tuQts4QSLddREY1KIqBDpVXWVpG9dSoXDEjOjkDjOfYu4W2I5WnDhJ3ADSST27uB9FD6NJ1a/VUgcueKio+lG+XltW2f9JbIP7BFb0fTDejnc7NPnFN+6YV3z9MHHs+vNjqWCTdTbrc9pAeVwB/ZshWle9Ge07hDHPfs8bY1IbyYqcEEZX0cA8QD7qjv8r95/Kdnf7KX/Hoelu8/lez/APYv/j1xzRO8Mkoeiq8SA263KmFiWaMy6lLNzJDQcSaxbM6ML61XTBKugggxPL1sJB5goygjP1WFaSdKt8eV3Zn7Ns7fsmr7L0ibSP8A4hQP5rZ0zH3ElhXqmo9U2eSr51iSyal1ultm2hZ3uZYobZWKiC7wsdrFHI+gLw1kHTxZScADNaWwtmhmhjlQSCG361wwDZmlOASG5twmPm1eN5tsXtxbydc986aeOoJBEBkZLRroLjwKtUru9KDPd54aXiQZ7lj1YHvdviKrXzyun5t9yxTDD6kZsPb8shhKxyIHkVCj9WI3jdHeR4lVAU6oqq5y2rUM4Y4qZ3ispJAnVllIWUB0zrjd0wkgCkMcesp08QJCQDxrdWKCJmfEMbP7b+opbt9ZuGawNvJb5wknXN9GBWlPv0Age8ioHPMlKESZQ91xkzFZbJLQ3Cy6sXDuxBxqAdFTUcEgOxUyHBOGc8TzrVud3Wupo7NJkWafU7ukIVUjVhLLO8Yb1nkkjhUkkA4AAABFbjNdTcgLZO9tMk5HgozGnmS3lVk6Lt340e5uVBJZvR1kclpH6s5ldnPPMnqY5DqOAFS05lPq/MjtxGPReRYdz9yodno+lmlmlIMs0mNbkchgcFQZOFHLPbVhpSrxTFKUoBWC7vUiQvIwVR2n9g7z4VST0hS4/JR578tj4f8A3UBtLa0s7apHzjkOSjyHZWjXw+xv3+iMe7i1UY/y+rLnHv0HfTHbSOBxJBGrHLOn3jt7as0UmpQcEZAOCMEZ7CO+uV7C201tIXChsrpIJxwyDwPZyqUu9/LhvYCRjwGo/FuHyru7QtyxWunfJFp+JxUXK6WX2SOh1pbU2vFbrqkbGeQHFmPgO2qaOkGbRjq49X0vW+OnP76rt5evK5eRizHtP7AOweArmrh82/f6I7v4tWo/yur8/Aui70Jdh4XsnkhcaH5OMPwwy48+3srjW9u682wb6OZNUlkzkpk8tSkPE57H0ngfztIPYQOhbv7xta68IHD4yCSMEZ4g8e+vG8W8L3sTwypH1LjBTTnxB1HiGB4gjGCK9u0DlLEFhfE80/FIwhzWSbl2S2NTZe+9uh0uWiLaTpnDQHKnUMOw0nj3E5+FWaLakLKMg4yrn1VZWJkV304PAYyB4DxqkbuXBUG0mOpo19Qt/pYOSnHay+yw8j21szbrWxOVi6s98LPCf6sgH3ivm7E6pOEujX55H1Nco3QVkXlMtMzwkMRozx5hl4aeGkIoGrV3ju8TXp7WHUQJAqhWIYSai2CuMrjgxy3q/sxk1Fd3WX2L67XwaRJB/WIT86+/g+8X2b5W/SWyftjZf2VHlPsd4a7lubZ8WTiY+1gDUOXXCMHPL2cn4HlXltnR+viXkvqEuvrtpLnh2DA0455PuqnuNojkbJ/MTofkWosu0cfkrIf6yf8A6a96eQ6+ZO6vE/GmfE1AsdpHkLEe+5P7qx9RtM/6azHlHMf2mo+TzR3zeRYtR7z8a+GoD0HaJ53luv2bcn+01eDu/eN7e1JB+jgiT5g5pyruvX7DmfYnri3WRWR1DKwwynkR3Gos7m2f8jj+6f8AnWCHdHte9vZPO4ZR8EAPzrZG6lt+dEX/AEkssnydyK9yls2eYzujE2x9nwcWhtY8driIfN69LvNAfVgDz47LeNmUfr8Ix96tuDYNsns20KnvEUefjjNb1HJeOWEmV3aW1r0JmO2ijLMqRrJKXkaSRgiKFjGkHJHNjyNdi2BshbW2hgU5ESBc9rMPac+LMSx8TXJPwgxvQyEabXkSAR6Q68Tg8MojYHjKe6rDDvvdKDl1bxZBkeWMVt6TQ2Tq50ksmFrOJ01Wut5eDoO0NoxwIXkYKPmT3Adpqrxb7yyy6ILcNzOGY6iBxJ4cB86qN/tGSZtUjlj48gO4AcAK+7N2i8EgkTGoZHEZBB5g1rQ0KjB56y9DEt4pKdiUfdj6nWbaVmQFkKMRxUkHB7sjnSuc3O+t0/Jwg7kUftbJpVZcPsfii7/u9K6Yb+hBUpSts+ZFKUoBSlKAUpSgNPaVkXCtG2maM6o37A3Iq3ejDgR3eVbMO9Chfx8UsT9oEckqE96PGCCPPB8K90rP1fD69S+aXR90ami4pbpFypZXZnifeZWUi3V3lOAoeKZIxk8S7MoAUDJ554cKQbelUfj7Zh9aA9av3eEg+6a90qrHg1Cjht57lyXH73LKSx2Pcm9FsvtTac9jpKp+DKK8S7wFsdREZR2sxaJMdyllyx8hjvIr7mvlcw4JUpZlJtdjuf8AEFzjiMUn339D4N51H5WCeP8A1RkX3NDq+eKyRbzQMcL1p/8Aj3H70rxSj4JS30kwv4gux1isni421P1n4u2DRAD1nk6ty3bpXDcOXPHbXr/vLj27W4X7KLKPjGxPxAr7SpHwbTtYWSKPHtSnlpY+H7no7wBlPVwTFscA8ZiXPZlnxw8gT4V5g21KB+Nt+PaYXDj7r6W+GaUouDadLDz9Q+PalyyksdsfufDvVFnHVXOf/bTf9NY576abGjVAmeJIQzN4AHKxr55Y9y9uWle1cHohLmeX8Ty7juosjyxSj5oxW1qsYIUc2LHJJJZjlmJPEkk1lpStZJJYRhyk5PL3FKUr08ApQUoBSlKAUpSgFKUoBSlKAUpSgFKUoBSlKAUpSgFKUoBSlKAUpSgFKUoBSlKAClBSg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83768" y="332656"/>
            <a:ext cx="1714512" cy="18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Арка 12"/>
          <p:cNvSpPr/>
          <p:nvPr/>
        </p:nvSpPr>
        <p:spPr>
          <a:xfrm rot="10800000">
            <a:off x="467544" y="908720"/>
            <a:ext cx="1928826" cy="1285884"/>
          </a:xfrm>
          <a:prstGeom prst="blockArc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Арка 13"/>
          <p:cNvSpPr/>
          <p:nvPr/>
        </p:nvSpPr>
        <p:spPr>
          <a:xfrm rot="10800000">
            <a:off x="6588224" y="4437112"/>
            <a:ext cx="1928826" cy="1143008"/>
          </a:xfrm>
          <a:prstGeom prst="blockArc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Арка 14"/>
          <p:cNvSpPr/>
          <p:nvPr/>
        </p:nvSpPr>
        <p:spPr>
          <a:xfrm rot="10800000">
            <a:off x="395536" y="1268760"/>
            <a:ext cx="1928826" cy="1285884"/>
          </a:xfrm>
          <a:prstGeom prst="blockArc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0192" y="3429000"/>
            <a:ext cx="2428860" cy="1754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60648"/>
            <a:ext cx="28194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642910" y="4857760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1691680" y="5373216"/>
            <a:ext cx="6984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“Випробувань</a:t>
            </a:r>
            <a:r>
              <a:rPr lang="uk-UA" sz="44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ru-RU" sz="4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00298" y="58578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251520" y="1916832"/>
            <a:ext cx="4680520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Каліграфії</a:t>
            </a:r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62 0.02104 C 0.1099 0.0141 0.13056 0.02127 0.14688 0.02312 C 0.19028 0.03492 0.23455 0.03608 0.27917 0.03746 C 0.30243 0.03978 0.325 0.04394 0.34844 0.04556 C 0.36059 0.05111 0.34149 0.04278 0.36528 0.04972 C 0.37049 0.05134 0.37552 0.05411 0.38073 0.05596 C 0.40469 0.07169 0.3842 0.05596 0.39913 0.07238 C 0.40261 0.07608 0.40729 0.07793 0.4099 0.08256 C 0.41563 0.0925 0.4125 0.0888 0.4191 0.09482 C 0.42014 0.0969 0.42136 0.09875 0.42222 0.10106 C 0.42292 0.10291 0.42309 0.10522 0.42379 0.10707 C 0.42552 0.11147 0.42986 0.11956 0.42986 0.11956 C 0.43247 0.13714 0.43889 0.16142 0.42986 0.17692 C 0.41997 0.1938 0.39601 0.21253 0.38073 0.21785 C 0.36667 0.2315 0.34809 0.2389 0.33143 0.24445 C 0.31024 0.25902 0.27778 0.2648 0.25452 0.26503 C 0.12222 0.26642 -0.01007 0.26642 -0.14236 0.26711 C -0.15226 0.26942 -0.1618 0.27197 -0.17153 0.27521 C -0.17413 0.27613 -0.17673 0.27659 -0.17934 0.27729 C -0.18351 0.27867 -0.19167 0.28145 -0.19167 0.28145 C -0.20382 0.29209 -0.22101 0.29371 -0.23472 0.29972 C -0.23958 0.30411 -0.24548 0.30689 -0.25 0.31198 C -0.25555 0.31799 -0.25642 0.32539 -0.26232 0.33048 C -0.27031 0.34482 -0.2743 0.36147 -0.28229 0.37558 C -0.28542 0.38783 -0.28819 0.40009 -0.2901 0.41258 C -0.28889 0.46161 -0.29774 0.46531 -0.2809 0.48843 C -0.28038 0.49121 -0.28073 0.49445 -0.27934 0.49653 C -0.2783 0.49815 -0.27587 0.49722 -0.27465 0.49861 C -0.27326 0.5 -0.27292 0.503 -0.27153 0.50462 C -0.26875 0.50786 -0.26545 0.51017 -0.26232 0.51295 C -0.25017 0.52405 -0.23976 0.53261 -0.22552 0.53746 C -0.22066 0.54741 -0.21076 0.55226 -0.20243 0.55596 C -0.19705 0.55828 -0.19219 0.56521 -0.18698 0.56822 C -0.18038 0.57192 -0.17378 0.57539 -0.16701 0.5784 C -0.14809 0.58672 -0.12639 0.59089 -0.10694 0.59482 C -0.08993 0.60268 -0.07951 0.59991 -0.05781 0.60106 C 0.0724 0.59967 0.21042 0.59482 0.34375 0.59482 " pathEditMode="relative" ptsTypes="ffffffffffffffffffffffffffffffffffffA">
                                      <p:cBhvr>
                                        <p:cTn id="6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8194" name="Слайд" r:id="rId3" imgW="4571926" imgH="3429152" progId="PowerPoint.Slide.8">
              <p:embed/>
            </p:oleObj>
          </a:graphicData>
        </a:graphic>
      </p:graphicFrame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4088" y="2852936"/>
            <a:ext cx="3779912" cy="3635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71472" y="0"/>
            <a:ext cx="7929618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Острів</a:t>
            </a:r>
            <a:r>
              <a:rPr kumimoji="0" lang="uk-UA" sz="60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</a:t>
            </a:r>
            <a:r>
              <a:rPr lang="uk-UA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Випробувань</a:t>
            </a:r>
            <a:r>
              <a:rPr kumimoji="0" lang="uk-UA" sz="60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</a:t>
            </a:r>
            <a:endParaRPr kumimoji="0" lang="ru-RU" sz="60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052736"/>
            <a:ext cx="896448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800" b="1" dirty="0" smtClean="0">
                <a:solidFill>
                  <a:srgbClr val="002060"/>
                </a:solidFill>
                <a:latin typeface="Arial Black" pitchFamily="34" charset="0"/>
              </a:rPr>
              <a:t>Гра – конкурс</a:t>
            </a:r>
          </a:p>
          <a:p>
            <a:pPr algn="ctr"/>
            <a:r>
              <a:rPr lang="uk-UA" sz="8800" b="1" dirty="0" smtClean="0">
                <a:solidFill>
                  <a:srgbClr val="002060"/>
                </a:solidFill>
                <a:latin typeface="Arial Black" pitchFamily="34" charset="0"/>
              </a:rPr>
              <a:t>  </a:t>
            </a:r>
            <a:r>
              <a:rPr lang="uk-UA" sz="8800" b="1" dirty="0" err="1" smtClean="0">
                <a:solidFill>
                  <a:srgbClr val="FF0000"/>
                </a:solidFill>
                <a:latin typeface="Arial Black" pitchFamily="34" charset="0"/>
              </a:rPr>
              <a:t>“Скажіть</a:t>
            </a:r>
            <a:r>
              <a:rPr lang="uk-UA" sz="8800" b="1" dirty="0" smtClean="0">
                <a:solidFill>
                  <a:srgbClr val="FF0000"/>
                </a:solidFill>
                <a:latin typeface="Arial Black" pitchFamily="34" charset="0"/>
              </a:rPr>
              <a:t> без </a:t>
            </a:r>
            <a:r>
              <a:rPr lang="uk-UA" sz="8800" b="1" dirty="0" err="1" smtClean="0">
                <a:solidFill>
                  <a:srgbClr val="FF0000"/>
                </a:solidFill>
                <a:latin typeface="Arial Black" pitchFamily="34" charset="0"/>
              </a:rPr>
              <a:t>затримки”</a:t>
            </a:r>
            <a:endParaRPr lang="ru-RU" sz="8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569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9569" name="Слайд" r:id="rId3" imgW="4117897" imgH="3087605" progId="PowerPoint.Slide.8">
              <p:embed/>
            </p:oleObj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476672"/>
            <a:ext cx="802838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Перед тобою</a:t>
            </a:r>
            <a:endParaRPr lang="ru-RU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340768"/>
            <a:ext cx="705678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Після вас</a:t>
            </a:r>
            <a:endParaRPr lang="ru-RU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3" y="2276872"/>
            <a:ext cx="626469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 тебе</a:t>
            </a:r>
            <a:endParaRPr lang="ru-RU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1" y="2967335"/>
            <a:ext cx="633670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  тобі</a:t>
            </a:r>
            <a:endParaRPr lang="ru-RU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3844944"/>
            <a:ext cx="655272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Серед вас</a:t>
            </a:r>
            <a:endParaRPr lang="ru-RU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71600" y="4813994"/>
            <a:ext cx="616757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Через них</a:t>
            </a:r>
            <a:endParaRPr lang="ru-RU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37890" name="Слайд" r:id="rId3" imgW="4117897" imgH="3087605" progId="PowerPoint.Slide.8">
              <p:embed/>
            </p:oleObj>
          </a:graphicData>
        </a:graphic>
      </p:graphicFrame>
      <p:sp>
        <p:nvSpPr>
          <p:cNvPr id="11268" name="AutoShape 4" descr="data:image/jpeg;base64,/9j/4AAQSkZJRgABAQAAAQABAAD/2wCEAAkGBhMSERQUExAUFRQVFRgWFxYVFBQXFRgUFhcZFRgWFRcYHCceFxknHRQVHy8gJCcpLCwsFR4xNTAqNSYrLCkBCQoKDgwOGg8PGiwlHyUsLCksKywsNC80LCwsLCwsLCwsKSwwLCwsKiwsLCksLy0sLCw0LCwsLCwsLCosLCwsLP/AABEIAOoA2AMBIgACEQEDEQH/xAAcAAEAAgMBAQEAAAAAAAAAAAAABQYDBAcCAQj/xABTEAACAQMBBAYGBAgJCQgDAAABAgMABBESBQYhMQcTQVFhcRQiMoGRoVJicpIVIzNCc4KxwSQ0VGOio7Kz0xclQ4OTpMLR0ggWRFNkdIThRVV1/8QAGgEBAAMBAQEAAAAAAAAAAAAAAAMEBQIBBv/EADQRAAICAQIEAwcCBQUAAAAAAAABAgMRBDEFEiFRQWGhEyJxgZHR8DLhBiMzscEUFUJS8f/aAAwDAQACEQMRAD8A7hSlKAUpSgFKUoBSlKAUpSgFKUoBSlKAUpSgFK07bbMEkskUc8byxflEV1Lpn6Sg5FblAKUpQClKUApSlAKUpQClKUApSlAKUpQClKUApSlAKVWt9t/7bZaRtca2MjEIkagsdIBZvWIAAyvb+cKlN3dvR3ttHcw6urlBK6xhhglSCMnjlT20BI1SN4elKGF2it09JlU6WIbTAjDmrSYOph2qoOORIrz0n7Ru2SOxsFJuLrOtwcCG3XAd2f8AMyWCg8/axxxXOrvY1pZYt3nnvbmMANDasttbxHulmALaufAEnvUVY00YSniab8luy1pIVzsxYpPso7sm7rpF2i/KWGLwjgz85GbPwFYrbpA2mhybiGUfRktwB96N1I+dVO1spBKzmUiMkkQ6jKFGOXWuAx+FSFfV1cN01kMyqcfi/sz7anhOksrzKlxfZvr6M6Bsvpgj5XdrJCfpxZni8/VAkX7h86kpuljZZVgt2zHB9WOGcycvzR1fA+dctr7VafAq28xm0vr9ipZ/DdTlmE2l2az69Cf6CNjqZZrglsrCkaasZAklkZy2ObHqo8nvzXZK5Z0FD8VOe9ID8euP766nXyp8ZLoxSlKHIpSlAKUpQClKUApSlAKUpQCtHa+2obVBJPII0LhNbZ0BmzjW3JBwxk4GSOPGt6tHbVpBLC8VyEMUo0MHIAOrkAT+dniMccgYoDbimVlDKwZSMggggg9oI4EV7rgu1N07nYzkR3Nwlszfi54pXVRk8I7hM6FfsD6cN4HhXsbxX/8A+yufjB/hVoUcOtvjzVtP57fE1dNwq7Uw56nF/Pb4ncbq8SJC8jqiKMszsFUDvLHgKom2Ol2MZWzga4P/AJjkxQfqkgvJ5hceNc7utUzBp5ZJ2HIzSM+k96qfVU+QFfa1dPwPxul8l9zZ0v8ADnjqJfKP3f2+ZGdKW9NzfRQdfbwKY5G0PE8hOHXijBx26Qc/Vr9EbA2UttbQwLyiiSPz0qAT5k5Pvr8077viBf0g+Ssa/UcbZAPeAfjWVxHTw097hDbCMXiulr0uodde2Ec+6W99JLZYrS21m6uzgGJS0qRA4LRqOJc5IXuwx4YFQO7vRJcui9dKLSPsjjCyznvMjtlFY8+AY+NdZ/B8XW9d1adbpCdZpGvQCSF1c9OSTjxrYqrXfOpNQeM+Pj9SnVqbKU1W8Z8Vv9fsUD/I5B/Lb371t/gVDbT6KLuLJt7hLhfoTARS+6RAUb3qvnXWKVLDW6iDypv65/uTV8Q1VcuaNkvm8+j6HBrnYl5GcPs+6B+pF1w9xhLCvWz92r64JWOzli75bpGhjXxww1ufAL7xXd617+TTFIe5GPwUmrkuMalxxlfHBflx/Vyjy5S88dft6HPeg+HFq571gHwjJ/4q6VXPehQfwI+UP9xHXQqxo7GG9xSlK6PBSlKAUpSgFKUoBSlKAUpSgFRu8WwIr22kt5hmORcHHMEHKsv1gQCPKpKlAcDvtg32yi0cks3opBUSIets3Q8MTQyh1hJHAgjSew1FbOtI4lJRyVPHi+VA7lHIDyr9IkVDT7l2DtrfZ9qzc9TW8RJPidPGtTScQWn6utN99jZ0XFI6bq6k332ZxTZ0cly/V2sTTv26MdWnjJL7KDwyT3A1ftldDyFc3lzI7n8yB2iiXwBHrv5kjyFdCt7ZI1Coioo5KqhVHkBwFZK41PEr9R0bwuyONZxfUaro3yrsv89zgnTT0fQWNnFNBJNgzCNkkkaRTqSRgwLcVI0EeOrwruGyZNUELd8SH4qDXO/+0MmdlL4XMZ/oSD99XrdOTVY2jd9tCfjEprPcnLdmXKTl1byStKUrw5FKUoBUbvNLps7lu63lPwjY1JVCb8PjZt8e60uP7p6ArPQ1/FZR3NEP92iroNc86Gj+IufCaIf7rB/zrodcx2R7LcUrTu9sQRflLiKP7ciL/aNRF70jbNiBLbQtzjsSVZG+7Hk591dHhY6VX9yt8otpwNPCjoiytHiQKCSoVtXAngQ4+dWCgFKUoBSlKAUpSgFKUoBSlKAUpVTl6VdlKSDfxZGeyQ8jg4wvEcDxHdQFspVKHS5YyEi2FxdsOYgt5CB5tIFUe81kG+103sbMZR/PXMSfERiTFdqEpbIjlbCH6mkRHT8v+aT+ni/4hVq3BkzsuxP/AKSD5RqP3VSd89mX+1Ieoka2t4dauRGJZpCVzjLMEGOPYPfTZ+6VzHDHC21bvq4lCKsRjgAVRgDKKWP3s1IqJvwIJaypePodTZsc6rG8XSTY2Yw03XSngIbfTLMe/wBUHCjxYiqVtzYNrEgaWKW6kZgkccs00zyStwVFEjkZPfjgAT2VKbI6I8RMZLlreWVcOlnHbRwqpGOrGYi74BI1FuNeTq9n0k/oe1ah3JuEfr+Mkd4uk1Itn293Agb0ohYxM3VqnqszNKRnloIwM5OMVqbB6ULi5gR12VLqI4s0qRwE/SjZsuynn7Hb286jU2bBfdTbxxA7PsHKRauPpE6Aozk9sSkt9tiewYNzt7DwrqupNc0ji7UyUuStdfFmidv378orWLzaac/IRVH7Ws726ikilvQscqMjrDbImUYYYapGkI4HmONWpLKjW2KlxUvAgcr3vL0KFs7cQwBgl/fKGILBJxGCQqoCerQfmqo91ZLjcuB/yr3M36W7uXz5jrMGrfMuKq28TPNJBZxsVe6cqzLwZLdF1zsp7G04UeLipUq4pywis5WykoKTy/Mh7Po3gvwVt4Ybe1BKtcCJXmlIOGW3L50oCCDJxyQQARk1dZujxXiMTX99oK6CFmjjBUjBXTHEq4xwxirPaWiRIkcahURQqqOSqowAPAACstUJy5nk2a61XHlRD7qbrQ7Ptlt4NWhSzZcguSxySxAAPYOXICpilK4JBSlKAUpSgFKUoBSlKAUpSgPLpkEd4x8a4d/k00XQtpLySaONQ8qqBGnVnCwQYBzkiN3bBAxpwPWzXa9o36QRSSyNpSNGdj3KoLH5CqXunbO8ZnlGJbljO4+j1mNEf6kYjT9SpqYKUsy2RV1VjjDEd30N7ZuyFRQiIqIOAVQAo8gKk47EDsrdt7fFZmjqadzbwirXpUllka8AHZWlccKlZ1qv7w34hgllP+jjeT7ilsfKpa5Z3IL446I8bpbPFxcyXj8VhZ4LYdgKnTPN9osDGO4Rt9I1K787SeK0ZYmxNcMtvEe1XlyC4+wgeT9StndDZvo9jbRH2lhTX4yEanPvcsffUHt2TrtpxR/m2sBlP6W4YxofMRxS/wC1qmv5k+ppvFFWF4L1/wDTd2FshIYo4o1wiKFUeAGOPee3zqcihrWthW9HXdsmQ0QSR96usEyVtGsMtRRfUszisEVdiq9sePO2UJ/MsZSPNp4gT8FxVju6r2yeG2U7nsZgPNJ4WPyerc/6TM+tY1Efn/YvdKUqiaopSlAKUpQClKUApSlAKUpQClKUBTulU6rEQ/yi5t4Dj6LzKW+Ske+pfZ8fAVF9JH5Oz/8A6Ft+1qlbJ+AqzX+hlG/+rHPYlYxX2SscclHeocPJa5lg1riqV0g/xC58YyPcSAfkTVynaqpvnbGSyuVHMwSY+1oJHzAq5WujMy94kn5ov1ULZ0mvaG0X7p44h5RW8Rx96R/jV1sLsSxRyLykRXHk6hh+2qBu838J2j/7+X+7hxVfTrMy3rHiv5ouMD1tpLUTHNWdbmpp15K9d2CU6ysUr1pi5oZ6jVbRM7k0eLk1WNoN1V7Yz9izmBvsXKGMf1ohqxSvUDvBs/r4JIwdLMvqt9GQesj+5gp91WVDmg4lCVnLYp9mX2lRe7G2vS7WKbGlmXDr9CVTokQ/ZdWHuqUrNN0UrR25Z9dbTR9a0WuJ16xThkypGsHvHP3Vyboa2VO84nSfTbpGOsjGoCSSWPUBoHq+rlW1n1uIHHia8B2evjOBzOPPx4Cvtcx34nfaUkltFIyW1sTrdDgy3ijKRqR+ZG2Cx7WwPzcjuMXJ4RHZZGuPNLY6dSo3dvaRuLO2nPOWCOQ+boGPzJqSrkkFKUoBSlKAUpSgKn0npiwMuM+jz29wfsxzIX/oFj7qz2s/DnU5tKwSeGSFxlJUaNh9V1Kn5Gufbp3z9R1Up/HWzG3l+3F6obyZdLZ+tVvTdcxM3XJx5Zr4F0jua9meoGS/CAszBVAySSAAO8k8AKjIt94HJERlnxzNvb3Ey/fjQr86mlUluyvC+UukU38C1SyVHXXGoOffqCPjKtxEBzaW0ukUeZaPA99bVjvDb3H5G4ik8EdSfeucj3iu68Z6Miucse8mvkS3R5cfwMQE+taO1se/RHxhPvhaI++oGEdXtHaMeMZlhnHissCoT96FxXltq+gXQuW/i8oWK5/myCequD4DUUb6rKfza29+YOpuIL8fkino1wwPBUZtcEp7NKuWUnulz2VWivZXddi9OX+o02Vv/lG4Jq1r7bcUIBllSMHkXZVz5ZPE+Vav4y4uBawtobR1k0uA3VRElV0A8DKxDBc8AFZiDgA2zZG6ltbHVHEDIfamf15m+1I2W9wIA7AKntvjB4SyynptLO1czeEVaPeQPxjhupB3pa3BU+TMgU/Gvl/vN1EZlnt7mKMYBdoWwNRCjOkkjJIHLtroNUvpgkA2TP4vAB5+kRH9xqq9TLfCL60MNsv8+RG2u/FnIFIuUUPnT1mqLVglTp6wLqwQRw7RUo8gIz38vGsPRVapJsaFJEV0L3GVdQyn+EzcwRg1u3O4FmhLQM9mTx/ESaI/fC+qL+jUkNV/2RFbw/P6ZfUjNi33od2QTi3u3Ge6O7OFVvBZQAp+uq/TNX6uabw2yxwuk1zaTxMpVgZo7eXB7g7lGbtzqTiOFae5fTRaheou531IMRztG+ZU7BIEDYlHIkZVsZBycVFdyN80PEsaX2kY8li22fkXbpB2h1GzLyTOCLeRVP1nXq1+bCoPoasersX8bhlHlCkdv+2FqiN8d+7faFk0cAkCm7t42MkejUgLXGpQTnSRbtzAPhU3ubtVLLYcNxNkLoaYgcWZp5WkVFHazGRVA8RVfxLngbu/e8bxKlrbNi7uchDz6mIflLhh9UcF72I54NadhslLeFI4xhUAAzz7ySe0k5JPaSa091dkyvJJeXQ/hNxjK5yIYh7ECeA5k9rfGrDex4rQpjyb7sxdXP2uWtl+ZHR2w/B1uByUOg8kldB8lFUDfrei9j2rJDDdT6AsWhIBESski5ETIYyZGJBfnwVvCrpuHdrDseGaQ6UWKSZj3IXeUn4Gqb0XWz3m0JbuUfk9UzZzwuLoYRB+jgGn9cVQlubMdjp+7ktw1rC10oW4MamVV5B8cR4Hw7818qSpQClKUApSlAKoe/OzvRZfwhGpKFVS8RRxMa8EuABzaPOD3ofq1fK5P0w2O1etWS1uClo0aQuokVR1kknV4ZD7errEHDsHx6jJxaaOLIRnFxlsTu6270d6Bd3IEsbMTbQtxiWMEqszoeDyPjUCc6VKgYOTV5VQBgDAHwArm2w90hDAkPpFy6ouBm5nVf1UjcKo8Me+pWLc23PFrdHPfIOsPxfJqzOmTeZso16qCXLXF4RsdJO1oRs27QzxhjCwCmRAxPcBnJNUPoy2ts30OaO8WF29JkZQ8BlJRkjIZcI3DOocO6ugwbrwJxS3iX7MSL+wVsmyAqNURznJI9VNLHJ6/sVe6gsChFvNdxAgjR6LdzwEHsMUsZwuOGEZarOyN7rqxk9CktknspAyRG4MltEBoZmiD3KHCYBAjfVjOAxHCuiTxAdlUbenY63pRGAKvcC3T6scQ6+6lX6xKRwA9mG+kalsqSjv8CCrUN2P3UljLIfouj2liS5SdIY5gqqJIutJjiLaAmWBVF1soyTnu4A10KOO/PPaUn6sFqo92qNj86ktn7PVVVVUBVAAAGAABgAeGKl4LSvZKuC6rLPIyuteU8LsVabYVzJ7e0r3yR4Yv7qJTWte7ixTKFuJLmdVOoLNdTsuocm06wM8Tx8avJgrBJFXKnHsiSVdmP1P6lLi3Fs0AAtkwOQbU4GTk8GJ7ST76yru/bJ7NtCvlFGP3VYZ0qtb037xxYhAM8rrDCDyMsh0qT4Lxc+CGrUXFLODPsjJvlTbb8zSkvS8/otlEj3GAXbGIbdTyeZl7e5BxPhzqQh6G7ZnM1xc3U85GDIJeqA8I1jxoX6uTVo3U3YisLdYY+J9qSQ+3LKfakc8ySfgMCpiqFtrs32NjT6aFK6b9zhe+e7MezIkhSV5X6u5uZHkxqLKiwxDA5ACSXzJY9vCc2C/ppt0XjaWEccUX0ZbqOMI8w71TBRT3sx7sRnSCjX+2JbNMjTDBHIw5JFlppD9o9bGgHefCuj7A2OkUaIihUQBVUcgBSmGMze3gc6mzmxVHd7/AA/ckbK1wKht7b3qbeaT/wAuKR/uqW/dVnYYWqVvonWokH8onhhP2GkBk/q1k+FSwk23IhtrUYxgvHCIffW59G2TZWJOC8MfXeFvbRo0uftPoTydqtHRpsU29hGXXEs5NxKO0PN6wU/ZTQv6tUTaX+dNrFOcTSiAd3otqS858nk1pnudK7KKpLqzSYpSldHgpWntba8VtEZZ5AkYIBYgnixCqAFBJJJAwBWPY28Fvdprt50lUcDobJU9zLzU+BAoCQpSlAKpPStMRBaDsbaNqD5By3H3qKu1VDpUjH4OeTGeomgn8hHOhY/dLV7Ho0czWYtG7s+HOKmoYOFROzXqZR+FWr28lDSRjy5PLoK05zW1LJWhcPXFaJLpJIhdu7QEMMsp5RoznyRS2PlUD6K0NxsqFvaWxuJHPfNI0DSn7xY/rVsdIB/gFz3dXx+zkav6Oak9+ItF5s+b83VPbnzljEqfO3I99T2PE4oq0xzVZL86E9ZCpOOoa0mqTjlqG2LyWNPNYM7mtWZq9vJWtK9cQiS2TNS5aq9Zx9dte3U+zb281x4dY7LboT+qZqnLlqit2B/nW4P/AKKD5z3H/IVZs6VMo0+9evmXio/b+247S3knkzpQcFHtOx4KijtZmIUeJqQrnVzffhG81jjaWjlYu6W5GVebxROKL4lj3VThBzeEadtiri5MybobCdOsmmANzcuZZiOQY+zGv1UHqj3ntq8W0eBUbaAAVnlvgBzqzNN+7Eo0yUcznuzNe3OBXOt8NtGJw6H14YnaLl/Gbj+CwfASXD+UZqz3G0QxwDk+dcg27t/rry4K+sluxPg0kamCFfvyXJH6QV5bH2VXmzymft712XU6F0QbFCiWfHqoBaxE9qx4Mz+99KnxhrpNcq3O6Qhaw21q9hIkYMcJkE0TnrJGCmRkGODSOScE+0eddVqlHGOhqvfqKUpXR4UbprtnfY9wEVmIMTEKCSFWRSzcOwDj7q5TudsS9uIEuI2iSTLKk4lljnwp0+sY1OoZB9o8ccRX6PqgwJ1F9cwPwEj+kw9zRyBRIB4rKGyO6RO+paoRlLEitqbJ1wzA1dk3G3EUK91ZS/WkglLe8xtGD8Kk+v2s3/iLNfs2kx/tXFWK0txW6Y1AqSXs08JEcPbSWXL0RSpINqHntJV+xZRD+27VobW2XezwyQy7Tdo5EKOPRbYZVhg8QuR51eLh1qJu8dlTVwhLeJVvsthtP+xyyK52jFtO3hhuZ57e3aJJjpRUAYAssukYY6NPFskHxrtFteBlrnOx9kumzIb+FDJPiRrtB7U462RnI/nYyW0965X6OJrZO9ds9v6Qs6dTji7MFCn6LZ9lvA1zFRsTfidTdlMkmumN13LXNPWjNNXN94em+1jJW3R527/Yj+8wyfcvvrDsDpLluy2FsYioU6Z70xF9WeCFoyCRp4js1CvYyrjuzycLprKiXfbFmJ4ZIm5SIyHydSufnXi9eS92Gkqrm5hRJcY4+lWj/jEHiWikT9aoj/vQyrqmtXVBzkgkiuogO9jAxdR4lKkty94IY7iRBMhgu8zwuGGjr1AWePOeBICSAc89ZS9xlFSi9hpFOubhYsZN/ZW0lkjSRDlHVXU/VYZHyNS8VzVUt7X0S5mtOSZM9v3dTIx1xj9HIWGOxZI6277bsUABlkC6jhRxLM30UQZZz4KCamwrIqRVzKmx1lkaesMktQkO0LmQZj2fdFewv1EOf1ZZVce9RWrtjbdxbQvPNYTrHGMsRJasQMgZ0ibJ5iok4LxLDVsv+LJiZ6j9iy9XtVc8p7R0Hi8EquB92eQ/qmoTZ3SLZzYzKYiSVAnUx5Yc1Dn1CeI4as8RWTei8eCNLyJQ72jicLnAeMq0cq5wcAxyMc8fZFSTSnW+Ugqcqr486x4Fk3820wVbOBys9wDqcc4bccJJvBuOhPrNn801q7MtUhjSNFCoihVA7AOAqqbAO05NVw2zHkmuSHaVriCOIR4/FIgyzCJVPAYJJYniTUdtLeGaSWSNsGOJzHJ1Uht4WdThk9IYNLIoIIOhI84PGq9dtVMMt9S5fTfqLMJYS/Ml7O23kkMNrF18qnDnOmGI/wA9LghT9RQz+GONZbvcuJoy+0btnXHrIJDbWq+5WDN5u58hyqijfuYRrBbzwwoowsVhb9Y4HdqPWAHx0jvqJu4JGPWzRE4IxNtCcuwJ5aI/XIPco01Ts1edjQp0Khvv3/NiyX0OwkGLTZyXLjkyGRYQe83DHj/q9Zqhx7Bgt9QmlLF5NYt4tRywJ0qBxlkAzwyQO01Y5rNWt2nkumljVGfTb/i0YKD6uoEuckY9oeVa9hfR28VwY0hBjWdWMcTIRPAIsprZ2aZSZgA50n1D6vEVUdkpp4/Pz4F1QjB9SP2ER1VsVXSr3kRRe5WvFZRjyr9IVwXdTZBlvrC2XiICtxKR2Jbj1SftSaRXeqsV7EE9xSlKkOBUZt3YEd0gDEo6HVFKmBJG+MalJ4EYOCpyGHAg1J0oeNZ6M5+m8F1YertCHEY5XcAZ7cjvlHtwHl7QK/WrZ2jvS0z28Vm0Uj3BfS5fMSpGoZ3OjJc4IwoxnPMVdyKq+0ejLZsz9Y9lGH+lEXhJJ5k9Uy599S+1fz7lf/TrPR9OxRt7rraNlKDLtKz6jSS2hIlnGBnCW80uZOzADknu7DpR74StwtLtdoyAZa3WwuoJgOHEMupB4lsDxNdY2PunZ2n8XtYYz9JUGs+bn1j7zXzbm6ltd4MsX4xfYmQlJ4z2GOVcMvlnHeK8Vs14nT01TWHFFA2DvjdbOikN5sq4jtpJ8w6HheRZJzqaPQXUkFzIwIH52CKiBNuvclpJLeaEu5Y6lvETXk54RMY1455YAra6UvTrSGATP6VZpcI/pGkLcR4V0CThfVcHWMOAuSuDxIzVth2Mb3bFZHCTxdahjfCl0YK+VIKnIZTxGRxqCyzHVlmuvOIot1puHuzPjqriMk8lF6Q33XbPyqI3U6IdnXRUGWZtVpDM2iaM6ZJGkVl4IcD1BwPHga2Z91nfIXRLwziSLJx4lcj+jUJLu2VOfwepP0oHiB92TG1RK+LJHTJExvF0HWaPHBaS3BupfWHWSRmOKFSA80mmMNjiFUAgszdwbHuf/s3fiyE2k2eeGg9QsBwyBJw5njx51CQTyQuWT8JQuVCll9JfKrkqpILggamwOXE1tnfa7j//ACt0n6a3Qj+sgH7akViZw4MkN590tuQts4QSLddREY1KIqBDpVXWVpG9dSoXDEjOjkDjOfYu4W2I5WnDhJ3ADSST27uB9FD6NJ1a/VUgcueKio+lG+XltW2f9JbIP7BFb0fTDejnc7NPnFN+6YV3z9MHHs+vNjqWCTdTbrc9pAeVwB/ZshWle9Ge07hDHPfs8bY1IbyYqcEEZX0cA8QD7qjv8r95/Kdnf7KX/Hoelu8/lez/APYv/j1xzRO8Mkoeiq8SA263KmFiWaMy6lLNzJDQcSaxbM6ML61XTBKugggxPL1sJB5goygjP1WFaSdKt8eV3Zn7Ns7fsmr7L0ibSP8A4hQP5rZ0zH3ElhXqmo9U2eSr51iSyal1ultm2hZ3uZYobZWKiC7wsdrFHI+gLw1kHTxZScADNaWwtmhmhjlQSCG361wwDZmlOASG5twmPm1eN5tsXtxbydc986aeOoJBEBkZLRroLjwKtUru9KDPd54aXiQZ7lj1YHvdviKrXzyun5t9yxTDD6kZsPb8shhKxyIHkVCj9WI3jdHeR4lVAU6oqq5y2rUM4Y4qZ3ispJAnVllIWUB0zrjd0wkgCkMcesp08QJCQDxrdWKCJmfEMbP7b+opbt9ZuGawNvJb5wknXN9GBWlPv0Age8ioHPMlKESZQ91xkzFZbJLQ3Cy6sXDuxBxqAdFTUcEgOxUyHBOGc8TzrVud3Wupo7NJkWafU7ukIVUjVhLLO8Yb1nkkjhUkkA4AAABFbjNdTcgLZO9tMk5HgozGnmS3lVk6Lt340e5uVBJZvR1kclpH6s5ldnPPMnqY5DqOAFS05lPq/MjtxGPReRYdz9yodno+lmlmlIMs0mNbkchgcFQZOFHLPbVhpSrxTFKUoBWC7vUiQvIwVR2n9g7z4VST0hS4/JR578tj4f8A3UBtLa0s7apHzjkOSjyHZWjXw+xv3+iMe7i1UY/y+rLnHv0HfTHbSOBxJBGrHLOn3jt7as0UmpQcEZAOCMEZ7CO+uV7C201tIXChsrpIJxwyDwPZyqUu9/LhvYCRjwGo/FuHyru7QtyxWunfJFp+JxUXK6WX2SOh1pbU2vFbrqkbGeQHFmPgO2qaOkGbRjq49X0vW+OnP76rt5evK5eRizHtP7AOweArmrh82/f6I7v4tWo/yur8/Aui70Jdh4XsnkhcaH5OMPwwy48+3srjW9u682wb6OZNUlkzkpk8tSkPE57H0ngfztIPYQOhbv7xta68IHD4yCSMEZ4g8e+vG8W8L3sTwypH1LjBTTnxB1HiGB4gjGCK9u0DlLEFhfE80/FIwhzWSbl2S2NTZe+9uh0uWiLaTpnDQHKnUMOw0nj3E5+FWaLakLKMg4yrn1VZWJkV304PAYyB4DxqkbuXBUG0mOpo19Qt/pYOSnHay+yw8j21szbrWxOVi6s98LPCf6sgH3ivm7E6pOEujX55H1Nco3QVkXlMtMzwkMRozx5hl4aeGkIoGrV3ju8TXp7WHUQJAqhWIYSai2CuMrjgxy3q/sxk1Fd3WX2L67XwaRJB/WIT86+/g+8X2b5W/SWyftjZf2VHlPsd4a7lubZ8WTiY+1gDUOXXCMHPL2cn4HlXltnR+viXkvqEuvrtpLnh2DA0455PuqnuNojkbJ/MTofkWosu0cfkrIf6yf8A6a96eQ6+ZO6vE/GmfE1AsdpHkLEe+5P7qx9RtM/6azHlHMf2mo+TzR3zeRYtR7z8a+GoD0HaJ53luv2bcn+01eDu/eN7e1JB+jgiT5g5pyruvX7DmfYnri3WRWR1DKwwynkR3Gos7m2f8jj+6f8AnWCHdHte9vZPO4ZR8EAPzrZG6lt+dEX/AEkssnydyK9yls2eYzujE2x9nwcWhtY8driIfN69LvNAfVgDz47LeNmUfr8Ix96tuDYNsns20KnvEUefjjNb1HJeOWEmV3aW1r0JmO2ijLMqRrJKXkaSRgiKFjGkHJHNjyNdi2BshbW2hgU5ESBc9rMPac+LMSx8TXJPwgxvQyEabXkSAR6Q68Tg8MojYHjKe6rDDvvdKDl1bxZBkeWMVt6TQ2Tq50ksmFrOJ01Wut5eDoO0NoxwIXkYKPmT3Adpqrxb7yyy6ILcNzOGY6iBxJ4cB86qN/tGSZtUjlj48gO4AcAK+7N2i8EgkTGoZHEZBB5g1rQ0KjB56y9DEt4pKdiUfdj6nWbaVmQFkKMRxUkHB7sjnSuc3O+t0/Jwg7kUftbJpVZcPsfii7/u9K6Yb+hBUpSts+ZFKUoBSlKAUpSgNPaVkXCtG2maM6o37A3Iq3ejDgR3eVbMO9Chfx8UsT9oEckqE96PGCCPPB8K90rP1fD69S+aXR90ami4pbpFypZXZnifeZWUi3V3lOAoeKZIxk8S7MoAUDJ554cKQbelUfj7Zh9aA9av3eEg+6a90qrHg1Cjht57lyXH73LKSx2Pcm9FsvtTac9jpKp+DKK8S7wFsdREZR2sxaJMdyllyx8hjvIr7mvlcw4JUpZlJtdjuf8AEFzjiMUn339D4N51H5WCeP8A1RkX3NDq+eKyRbzQMcL1p/8Aj3H70rxSj4JS30kwv4gux1isni421P1n4u2DRAD1nk6ty3bpXDcOXPHbXr/vLj27W4X7KLKPjGxPxAr7SpHwbTtYWSKPHtSnlpY+H7no7wBlPVwTFscA8ZiXPZlnxw8gT4V5g21KB+Nt+PaYXDj7r6W+GaUouDadLDz9Q+PalyyksdsfufDvVFnHVXOf/bTf9NY576abGjVAmeJIQzN4AHKxr55Y9y9uWle1cHohLmeX8Ty7juosjyxSj5oxW1qsYIUc2LHJJJZjlmJPEkk1lpStZJJYRhyk5PL3FKUr08ApQUoBSlKAUpSgFKUoBSlKAUpSgFKUoBSlKAUpSgFKUoBSlKAUpSgFKUoBSlKAClBSg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55776" y="0"/>
            <a:ext cx="1785950" cy="1934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Арка 13"/>
          <p:cNvSpPr/>
          <p:nvPr/>
        </p:nvSpPr>
        <p:spPr>
          <a:xfrm rot="10800000">
            <a:off x="179512" y="1340768"/>
            <a:ext cx="2214578" cy="1428760"/>
          </a:xfrm>
          <a:prstGeom prst="blockArc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2819400" cy="216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28184" y="3501008"/>
            <a:ext cx="3189314" cy="2483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642910" y="4857760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179512" y="1772816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“Випробувань”</a:t>
            </a:r>
            <a:endParaRPr lang="ru-RU" sz="9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00298" y="58578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 flipH="1">
            <a:off x="395536" y="5000636"/>
            <a:ext cx="6120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b="1" i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“Дружба”</a:t>
            </a:r>
            <a:endParaRPr lang="ru-RU" sz="96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Арка 12"/>
          <p:cNvSpPr/>
          <p:nvPr/>
        </p:nvSpPr>
        <p:spPr>
          <a:xfrm rot="10800000">
            <a:off x="6588224" y="5157192"/>
            <a:ext cx="2286016" cy="1500198"/>
          </a:xfrm>
          <a:prstGeom prst="blockArc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295 -0.00347 C 0.12657 -0.00694 0.12639 -0.00786 0.1599 -0.00347 C 0.17848 -0.00092 0.19688 0.01041 0.21528 0.0148 C 0.22084 0.01989 0.22223 0.02614 0.22605 0.0333 C 0.23386 0.06476 0.22657 0.09228 0.20747 0.10916 C 0.2007 0.1235 0.19184 0.12327 0.18143 0.12974 C 0.17518 0.13367 0.17049 0.13992 0.16441 0.14408 C 0.15608 0.14986 0.14514 0.14871 0.13681 0.15426 C 0.13004 0.15865 0.12431 0.1605 0.11684 0.16258 C 0.10851 0.1679 0.10452 0.16813 0.09514 0.17068 C 0.09098 0.17183 0.08299 0.17484 0.08299 0.17484 C 0.06927 0.18617 0.06962 0.21323 0.07986 0.23011 C 0.0948 0.2544 0.12865 0.2648 0.1507 0.26503 C 0.25834 0.26619 0.36598 0.26619 0.47361 0.26688 C 0.48716 0.2729 0.50261 0.27452 0.51684 0.27729 C 0.5217 0.2796 0.52552 0.28515 0.53056 0.28747 C 0.53594 0.28978 0.54167 0.29279 0.54601 0.29764 C 0.55157 0.30389 0.554 0.31083 0.5599 0.31614 C 0.5658 0.32863 0.57032 0.34181 0.57518 0.355 C 0.57778 0.36194 0.57986 0.37766 0.57986 0.37766 C 0.57882 0.39755 0.57813 0.41721 0.57674 0.4371 C 0.57552 0.45352 0.55295 0.46901 0.54132 0.46994 C 0.52552 0.47109 0.50955 0.47132 0.49375 0.47202 C 0.33282 0.49977 0.16493 0.42553 0.00747 0.47803 C 0.0033 0.48196 -0.00434 0.48798 -0.00781 0.49445 C -0.0092 0.497 -0.01007 0.5 -0.01093 0.50278 C -0.01215 0.50671 -0.01406 0.51503 -0.01406 0.51503 C -0.01336 0.52891 -0.0184 0.54903 -0.00937 0.55597 C -0.00711 0.55782 -0.00416 0.55712 -0.00173 0.55805 C 0.01598 0.56522 0.0323 0.56915 0.0507 0.57239 C 0.05955 0.57401 0.06806 0.57863 0.07674 0.58048 C 0.08646 0.58256 0.09636 0.58326 0.10608 0.58465 C 0.16146 0.58395 0.21684 0.58395 0.27223 0.58256 C 0.27379 0.58256 0.27674 0.58048 0.27674 0.58048 " pathEditMode="relative" ptsTypes="fffffffffffffffffffffffffffffffffA">
                                      <p:cBhvr>
                                        <p:cTn id="6" dur="3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3075" name="Слайд" r:id="rId3" imgW="4215318" imgH="3163904" progId="PowerPoint.Slide.8">
              <p:embed/>
            </p:oleObj>
          </a:graphicData>
        </a:graphic>
      </p:graphicFrame>
      <p:pic>
        <p:nvPicPr>
          <p:cNvPr id="3076" name="Рисунок 6" descr="ist2_7600816-children-holding-hands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4071942"/>
            <a:ext cx="2500312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-396552" y="260648"/>
            <a:ext cx="10369152" cy="50167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0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ЯКЩО </a:t>
            </a:r>
            <a:r>
              <a:rPr kumimoji="0" lang="uk-UA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ДРУЖИТЬ УВЕСЬ КЛАС –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УСПІХ БУДЕ ПОВСЯКЧАС!</a:t>
            </a:r>
            <a:endParaRPr kumimoji="0" lang="ru-RU" sz="80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0" y="0"/>
          <a:ext cx="9644034" cy="6858000"/>
        </p:xfrm>
        <a:graphic>
          <a:graphicData uri="http://schemas.openxmlformats.org/presentationml/2006/ole">
            <p:oleObj spid="_x0000_s26626" name="Слайд" r:id="rId3" imgW="4571926" imgH="3429152" progId="PowerPoint.Slide.8">
              <p:embed/>
            </p:oleObj>
          </a:graphicData>
        </a:graphic>
      </p:graphicFrame>
      <p:sp>
        <p:nvSpPr>
          <p:cNvPr id="4" name="Прямокутник 3"/>
          <p:cNvSpPr/>
          <p:nvPr/>
        </p:nvSpPr>
        <p:spPr>
          <a:xfrm>
            <a:off x="2836740" y="188640"/>
            <a:ext cx="43995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uk-UA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Завдання </a:t>
            </a:r>
            <a:endParaRPr lang="uk-UA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908720"/>
            <a:ext cx="914501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b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Допишіть займенники, узгоджуючи їх з іншими словами.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1835696" y="6858000"/>
          <a:ext cx="6096000" cy="3708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09600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450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4450" name="Слайд" r:id="rId3" imgW="4117897" imgH="3087605" progId="PowerPoint.Slide.8">
              <p:embed/>
            </p:oleObj>
          </a:graphicData>
        </a:graphic>
      </p:graphicFrame>
      <p:pic>
        <p:nvPicPr>
          <p:cNvPr id="104452" name="Picture 4" descr="Картинки по запросу вправи для очей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60648"/>
            <a:ext cx="8784976" cy="589786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474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5474" name="Слайд" r:id="rId3" imgW="4117897" imgH="3087605" progId="PowerPoint.Slide.8">
              <p:embed/>
            </p:oleObj>
          </a:graphicData>
        </a:graphic>
      </p:graphicFrame>
      <p:pic>
        <p:nvPicPr>
          <p:cNvPr id="105476" name="Picture 4" descr="Картинки по запросу разминка для дітей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8424936" cy="666936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38914" name="Слайд" r:id="rId3" imgW="4117897" imgH="3087605" progId="PowerPoint.Slide.8">
              <p:embed/>
            </p:oleObj>
          </a:graphicData>
        </a:graphic>
      </p:graphicFrame>
      <p:sp>
        <p:nvSpPr>
          <p:cNvPr id="11268" name="AutoShape 4" descr="data:image/jpeg;base64,/9j/4AAQSkZJRgABAQAAAQABAAD/2wCEAAkGBhMSERQUExAUFRQVFRgWFxYVFBQXFRgUFhcZFRgWFRcYHCceFxknHRQVHy8gJCcpLCwsFR4xNTAqNSYrLCkBCQoKDgwOGg8PGiwlHyUsLCksKywsNC80LCwsLCwsLCwsKSwwLCwsKiwsLCksLy0sLCw0LCwsLCwsLCosLCwsLP/AABEIAOoA2AMBIgACEQEDEQH/xAAcAAEAAgMBAQEAAAAAAAAAAAAABQYDBAcCAQj/xABTEAACAQMBBAYGBAgJCQgDAAABAgMABBESBQYhMQcTQVFhcRQiMoGRoVJicpIVIzNCc4KxwSQ0VGOio7Kz0xclQ4OTpMLR0ggWRFNkdIThRVV1/8QAGgEBAAMBAQEAAAAAAAAAAAAAAAMEBQIBBv/EADQRAAICAQIEAwcCBQUAAAAAAAABAgMRBDEFEiFRQWGhEyJxgZHR8DLhBiMzscEUFUJS8f/aAAwDAQACEQMRAD8A7hSlKAUpSgFKUoBSlKAUpSgFKUoBSlKAUpSgFK07bbMEkskUc8byxflEV1Lpn6Sg5FblAKUpQClKUApSlAKUpQClKUApSlAKUpQClKUApSlAKVWt9t/7bZaRtca2MjEIkagsdIBZvWIAAyvb+cKlN3dvR3ttHcw6urlBK6xhhglSCMnjlT20BI1SN4elKGF2it09JlU6WIbTAjDmrSYOph2qoOORIrz0n7Ru2SOxsFJuLrOtwcCG3XAd2f8AMyWCg8/axxxXOrvY1pZYt3nnvbmMANDasttbxHulmALaufAEnvUVY00YSniab8luy1pIVzsxYpPso7sm7rpF2i/KWGLwjgz85GbPwFYrbpA2mhybiGUfRktwB96N1I+dVO1spBKzmUiMkkQ6jKFGOXWuAx+FSFfV1cN01kMyqcfi/sz7anhOksrzKlxfZvr6M6Bsvpgj5XdrJCfpxZni8/VAkX7h86kpuljZZVgt2zHB9WOGcycvzR1fA+dctr7VafAq28xm0vr9ipZ/DdTlmE2l2az69Cf6CNjqZZrglsrCkaasZAklkZy2ObHqo8nvzXZK5Z0FD8VOe9ID8euP766nXyp8ZLoxSlKHIpSlAKUpQClKUApSlAKUpQCtHa+2obVBJPII0LhNbZ0BmzjW3JBwxk4GSOPGt6tHbVpBLC8VyEMUo0MHIAOrkAT+dniMccgYoDbimVlDKwZSMggggg9oI4EV7rgu1N07nYzkR3Nwlszfi54pXVRk8I7hM6FfsD6cN4HhXsbxX/8A+yufjB/hVoUcOtvjzVtP57fE1dNwq7Uw56nF/Pb4ncbq8SJC8jqiKMszsFUDvLHgKom2Ol2MZWzga4P/AJjkxQfqkgvJ5hceNc7utUzBp5ZJ2HIzSM+k96qfVU+QFfa1dPwPxul8l9zZ0v8ADnjqJfKP3f2+ZGdKW9NzfRQdfbwKY5G0PE8hOHXijBx26Qc/Vr9EbA2UttbQwLyiiSPz0qAT5k5Pvr8077viBf0g+Ssa/UcbZAPeAfjWVxHTw097hDbCMXiulr0uodde2Ec+6W99JLZYrS21m6uzgGJS0qRA4LRqOJc5IXuwx4YFQO7vRJcui9dKLSPsjjCyznvMjtlFY8+AY+NdZ/B8XW9d1adbpCdZpGvQCSF1c9OSTjxrYqrXfOpNQeM+Pj9SnVqbKU1W8Z8Vv9fsUD/I5B/Lb371t/gVDbT6KLuLJt7hLhfoTARS+6RAUb3qvnXWKVLDW6iDypv65/uTV8Q1VcuaNkvm8+j6HBrnYl5GcPs+6B+pF1w9xhLCvWz92r64JWOzli75bpGhjXxww1ufAL7xXd617+TTFIe5GPwUmrkuMalxxlfHBflx/Vyjy5S88dft6HPeg+HFq571gHwjJ/4q6VXPehQfwI+UP9xHXQqxo7GG9xSlK6PBSlKAUpSgFKUoBSlKAUpSgFRu8WwIr22kt5hmORcHHMEHKsv1gQCPKpKlAcDvtg32yi0cks3opBUSIets3Q8MTQyh1hJHAgjSew1FbOtI4lJRyVPHi+VA7lHIDyr9IkVDT7l2DtrfZ9qzc9TW8RJPidPGtTScQWn6utN99jZ0XFI6bq6k332ZxTZ0cly/V2sTTv26MdWnjJL7KDwyT3A1ftldDyFc3lzI7n8yB2iiXwBHrv5kjyFdCt7ZI1Coioo5KqhVHkBwFZK41PEr9R0bwuyONZxfUaro3yrsv89zgnTT0fQWNnFNBJNgzCNkkkaRTqSRgwLcVI0EeOrwruGyZNUELd8SH4qDXO/+0MmdlL4XMZ/oSD99XrdOTVY2jd9tCfjEprPcnLdmXKTl1byStKUrw5FKUoBUbvNLps7lu63lPwjY1JVCb8PjZt8e60uP7p6ArPQ1/FZR3NEP92iroNc86Gj+IufCaIf7rB/zrodcx2R7LcUrTu9sQRflLiKP7ciL/aNRF70jbNiBLbQtzjsSVZG+7Hk591dHhY6VX9yt8otpwNPCjoiytHiQKCSoVtXAngQ4+dWCgFKUoBSlKAUpSgFKUoBSlKAUpVTl6VdlKSDfxZGeyQ8jg4wvEcDxHdQFspVKHS5YyEi2FxdsOYgt5CB5tIFUe81kG+103sbMZR/PXMSfERiTFdqEpbIjlbCH6mkRHT8v+aT+ni/4hVq3BkzsuxP/AKSD5RqP3VSd89mX+1Ieoka2t4dauRGJZpCVzjLMEGOPYPfTZ+6VzHDHC21bvq4lCKsRjgAVRgDKKWP3s1IqJvwIJaypePodTZsc6rG8XSTY2Yw03XSngIbfTLMe/wBUHCjxYiqVtzYNrEgaWKW6kZgkccs00zyStwVFEjkZPfjgAT2VKbI6I8RMZLlreWVcOlnHbRwqpGOrGYi74BI1FuNeTq9n0k/oe1ah3JuEfr+Mkd4uk1Itn293Agb0ohYxM3VqnqszNKRnloIwM5OMVqbB6ULi5gR12VLqI4s0qRwE/SjZsuynn7Hb286jU2bBfdTbxxA7PsHKRauPpE6Aozk9sSkt9tiewYNzt7DwrqupNc0ji7UyUuStdfFmidv378orWLzaac/IRVH7Ws726ikilvQscqMjrDbImUYYYapGkI4HmONWpLKjW2KlxUvAgcr3vL0KFs7cQwBgl/fKGILBJxGCQqoCerQfmqo91ZLjcuB/yr3M36W7uXz5jrMGrfMuKq28TPNJBZxsVe6cqzLwZLdF1zsp7G04UeLipUq4pywis5WykoKTy/Mh7Po3gvwVt4Ybe1BKtcCJXmlIOGW3L50oCCDJxyQQARk1dZujxXiMTX99oK6CFmjjBUjBXTHEq4xwxirPaWiRIkcahURQqqOSqowAPAACstUJy5nk2a61XHlRD7qbrQ7Ptlt4NWhSzZcguSxySxAAPYOXICpilK4JBSlKAUpSgFKUoBSlKAUpSgPLpkEd4x8a4d/k00XQtpLySaONQ8qqBGnVnCwQYBzkiN3bBAxpwPWzXa9o36QRSSyNpSNGdj3KoLH5CqXunbO8ZnlGJbljO4+j1mNEf6kYjT9SpqYKUsy2RV1VjjDEd30N7ZuyFRQiIqIOAVQAo8gKk47EDsrdt7fFZmjqadzbwirXpUllka8AHZWlccKlZ1qv7w34hgllP+jjeT7ilsfKpa5Z3IL446I8bpbPFxcyXj8VhZ4LYdgKnTPN9osDGO4Rt9I1K787SeK0ZYmxNcMtvEe1XlyC4+wgeT9StndDZvo9jbRH2lhTX4yEanPvcsffUHt2TrtpxR/m2sBlP6W4YxofMRxS/wC1qmv5k+ppvFFWF4L1/wDTd2FshIYo4o1wiKFUeAGOPee3zqcihrWthW9HXdsmQ0QSR96usEyVtGsMtRRfUszisEVdiq9sePO2UJ/MsZSPNp4gT8FxVju6r2yeG2U7nsZgPNJ4WPyerc/6TM+tY1Efn/YvdKUqiaopSlAKUpQClKUApSlAKUpQClKUBTulU6rEQ/yi5t4Dj6LzKW+Ske+pfZ8fAVF9JH5Oz/8A6Ft+1qlbJ+AqzX+hlG/+rHPYlYxX2SscclHeocPJa5lg1riqV0g/xC58YyPcSAfkTVynaqpvnbGSyuVHMwSY+1oJHzAq5WujMy94kn5ov1ULZ0mvaG0X7p44h5RW8Rx96R/jV1sLsSxRyLykRXHk6hh+2qBu838J2j/7+X+7hxVfTrMy3rHiv5ouMD1tpLUTHNWdbmpp15K9d2CU6ysUr1pi5oZ6jVbRM7k0eLk1WNoN1V7Yz9izmBvsXKGMf1ohqxSvUDvBs/r4JIwdLMvqt9GQesj+5gp91WVDmg4lCVnLYp9mX2lRe7G2vS7WKbGlmXDr9CVTokQ/ZdWHuqUrNN0UrR25Z9dbTR9a0WuJ16xThkypGsHvHP3Vyboa2VO84nSfTbpGOsjGoCSSWPUBoHq+rlW1n1uIHHia8B2evjOBzOPPx4Cvtcx34nfaUkltFIyW1sTrdDgy3ijKRqR+ZG2Cx7WwPzcjuMXJ4RHZZGuPNLY6dSo3dvaRuLO2nPOWCOQ+boGPzJqSrkkFKUoBSlKAUpSgKn0npiwMuM+jz29wfsxzIX/oFj7qz2s/DnU5tKwSeGSFxlJUaNh9V1Kn5Gufbp3z9R1Up/HWzG3l+3F6obyZdLZ+tVvTdcxM3XJx5Zr4F0jua9meoGS/CAszBVAySSAAO8k8AKjIt94HJERlnxzNvb3Ey/fjQr86mlUluyvC+UukU38C1SyVHXXGoOffqCPjKtxEBzaW0ukUeZaPA99bVjvDb3H5G4ik8EdSfeucj3iu68Z6Miucse8mvkS3R5cfwMQE+taO1se/RHxhPvhaI++oGEdXtHaMeMZlhnHissCoT96FxXltq+gXQuW/i8oWK5/myCequD4DUUb6rKfza29+YOpuIL8fkino1wwPBUZtcEp7NKuWUnulz2VWivZXddi9OX+o02Vv/lG4Jq1r7bcUIBllSMHkXZVz5ZPE+Vav4y4uBawtobR1k0uA3VRElV0A8DKxDBc8AFZiDgA2zZG6ltbHVHEDIfamf15m+1I2W9wIA7AKntvjB4SyynptLO1czeEVaPeQPxjhupB3pa3BU+TMgU/Gvl/vN1EZlnt7mKMYBdoWwNRCjOkkjJIHLtroNUvpgkA2TP4vAB5+kRH9xqq9TLfCL60MNsv8+RG2u/FnIFIuUUPnT1mqLVglTp6wLqwQRw7RUo8gIz38vGsPRVapJsaFJEV0L3GVdQyn+EzcwRg1u3O4FmhLQM9mTx/ESaI/fC+qL+jUkNV/2RFbw/P6ZfUjNi33od2QTi3u3Ge6O7OFVvBZQAp+uq/TNX6uabw2yxwuk1zaTxMpVgZo7eXB7g7lGbtzqTiOFae5fTRaheou531IMRztG+ZU7BIEDYlHIkZVsZBycVFdyN80PEsaX2kY8li22fkXbpB2h1GzLyTOCLeRVP1nXq1+bCoPoasersX8bhlHlCkdv+2FqiN8d+7faFk0cAkCm7t42MkejUgLXGpQTnSRbtzAPhU3ubtVLLYcNxNkLoaYgcWZp5WkVFHazGRVA8RVfxLngbu/e8bxKlrbNi7uchDz6mIflLhh9UcF72I54NadhslLeFI4xhUAAzz7ySe0k5JPaSa091dkyvJJeXQ/hNxjK5yIYh7ECeA5k9rfGrDex4rQpjyb7sxdXP2uWtl+ZHR2w/B1uByUOg8kldB8lFUDfrei9j2rJDDdT6AsWhIBESski5ETIYyZGJBfnwVvCrpuHdrDseGaQ6UWKSZj3IXeUn4Gqb0XWz3m0JbuUfk9UzZzwuLoYRB+jgGn9cVQlubMdjp+7ktw1rC10oW4MamVV5B8cR4Hw7818qSpQClKUApSlAKoe/OzvRZfwhGpKFVS8RRxMa8EuABzaPOD3ofq1fK5P0w2O1etWS1uClo0aQuokVR1kknV4ZD7errEHDsHx6jJxaaOLIRnFxlsTu6270d6Bd3IEsbMTbQtxiWMEqszoeDyPjUCc6VKgYOTV5VQBgDAHwArm2w90hDAkPpFy6ouBm5nVf1UjcKo8Me+pWLc23PFrdHPfIOsPxfJqzOmTeZso16qCXLXF4RsdJO1oRs27QzxhjCwCmRAxPcBnJNUPoy2ts30OaO8WF29JkZQ8BlJRkjIZcI3DOocO6ugwbrwJxS3iX7MSL+wVsmyAqNURznJI9VNLHJ6/sVe6gsChFvNdxAgjR6LdzwEHsMUsZwuOGEZarOyN7rqxk9CktknspAyRG4MltEBoZmiD3KHCYBAjfVjOAxHCuiTxAdlUbenY63pRGAKvcC3T6scQ6+6lX6xKRwA9mG+kalsqSjv8CCrUN2P3UljLIfouj2liS5SdIY5gqqJIutJjiLaAmWBVF1soyTnu4A10KOO/PPaUn6sFqo92qNj86ktn7PVVVVUBVAAAGAABgAeGKl4LSvZKuC6rLPIyuteU8LsVabYVzJ7e0r3yR4Yv7qJTWte7ixTKFuJLmdVOoLNdTsuocm06wM8Tx8avJgrBJFXKnHsiSVdmP1P6lLi3Fs0AAtkwOQbU4GTk8GJ7ST76yru/bJ7NtCvlFGP3VYZ0qtb037xxYhAM8rrDCDyMsh0qT4Lxc+CGrUXFLODPsjJvlTbb8zSkvS8/otlEj3GAXbGIbdTyeZl7e5BxPhzqQh6G7ZnM1xc3U85GDIJeqA8I1jxoX6uTVo3U3YisLdYY+J9qSQ+3LKfakc8ySfgMCpiqFtrs32NjT6aFK6b9zhe+e7MezIkhSV5X6u5uZHkxqLKiwxDA5ACSXzJY9vCc2C/ppt0XjaWEccUX0ZbqOMI8w71TBRT3sx7sRnSCjX+2JbNMjTDBHIw5JFlppD9o9bGgHefCuj7A2OkUaIihUQBVUcgBSmGMze3gc6mzmxVHd7/AA/ckbK1wKht7b3qbeaT/wAuKR/uqW/dVnYYWqVvonWokH8onhhP2GkBk/q1k+FSwk23IhtrUYxgvHCIffW59G2TZWJOC8MfXeFvbRo0uftPoTydqtHRpsU29hGXXEs5NxKO0PN6wU/ZTQv6tUTaX+dNrFOcTSiAd3otqS858nk1pnudK7KKpLqzSYpSldHgpWntba8VtEZZ5AkYIBYgnixCqAFBJJJAwBWPY28Fvdprt50lUcDobJU9zLzU+BAoCQpSlAKpPStMRBaDsbaNqD5By3H3qKu1VDpUjH4OeTGeomgn8hHOhY/dLV7Ho0czWYtG7s+HOKmoYOFROzXqZR+FWr28lDSRjy5PLoK05zW1LJWhcPXFaJLpJIhdu7QEMMsp5RoznyRS2PlUD6K0NxsqFvaWxuJHPfNI0DSn7xY/rVsdIB/gFz3dXx+zkav6Oak9+ItF5s+b83VPbnzljEqfO3I99T2PE4oq0xzVZL86E9ZCpOOoa0mqTjlqG2LyWNPNYM7mtWZq9vJWtK9cQiS2TNS5aq9Zx9dte3U+zb281x4dY7LboT+qZqnLlqit2B/nW4P/AKKD5z3H/IVZs6VMo0+9evmXio/b+247S3knkzpQcFHtOx4KijtZmIUeJqQrnVzffhG81jjaWjlYu6W5GVebxROKL4lj3VThBzeEadtiri5MybobCdOsmmANzcuZZiOQY+zGv1UHqj3ntq8W0eBUbaAAVnlvgBzqzNN+7Eo0yUcznuzNe3OBXOt8NtGJw6H14YnaLl/Gbj+CwfASXD+UZqz3G0QxwDk+dcg27t/rry4K+sluxPg0kamCFfvyXJH6QV5bH2VXmzymft712XU6F0QbFCiWfHqoBaxE9qx4Mz+99KnxhrpNcq3O6Qhaw21q9hIkYMcJkE0TnrJGCmRkGODSOScE+0eddVqlHGOhqvfqKUpXR4UbprtnfY9wEVmIMTEKCSFWRSzcOwDj7q5TudsS9uIEuI2iSTLKk4lljnwp0+sY1OoZB9o8ccRX6PqgwJ1F9cwPwEj+kw9zRyBRIB4rKGyO6RO+paoRlLEitqbJ1wzA1dk3G3EUK91ZS/WkglLe8xtGD8Kk+v2s3/iLNfs2kx/tXFWK0txW6Y1AqSXs08JEcPbSWXL0RSpINqHntJV+xZRD+27VobW2XezwyQy7Tdo5EKOPRbYZVhg8QuR51eLh1qJu8dlTVwhLeJVvsthtP+xyyK52jFtO3hhuZ57e3aJJjpRUAYAssukYY6NPFskHxrtFteBlrnOx9kumzIb+FDJPiRrtB7U462RnI/nYyW0965X6OJrZO9ds9v6Qs6dTji7MFCn6LZ9lvA1zFRsTfidTdlMkmumN13LXNPWjNNXN94em+1jJW3R527/Yj+8wyfcvvrDsDpLluy2FsYioU6Z70xF9WeCFoyCRp4js1CvYyrjuzycLprKiXfbFmJ4ZIm5SIyHydSufnXi9eS92Gkqrm5hRJcY4+lWj/jEHiWikT9aoj/vQyrqmtXVBzkgkiuogO9jAxdR4lKkty94IY7iRBMhgu8zwuGGjr1AWePOeBICSAc89ZS9xlFSi9hpFOubhYsZN/ZW0lkjSRDlHVXU/VYZHyNS8VzVUt7X0S5mtOSZM9v3dTIx1xj9HIWGOxZI6277bsUABlkC6jhRxLM30UQZZz4KCamwrIqRVzKmx1lkaesMktQkO0LmQZj2fdFewv1EOf1ZZVce9RWrtjbdxbQvPNYTrHGMsRJasQMgZ0ibJ5iok4LxLDVsv+LJiZ6j9iy9XtVc8p7R0Hi8EquB92eQ/qmoTZ3SLZzYzKYiSVAnUx5Yc1Dn1CeI4as8RWTei8eCNLyJQ72jicLnAeMq0cq5wcAxyMc8fZFSTSnW+Ugqcqr486x4Fk3820wVbOBys9wDqcc4bccJJvBuOhPrNn801q7MtUhjSNFCoihVA7AOAqqbAO05NVw2zHkmuSHaVriCOIR4/FIgyzCJVPAYJJYniTUdtLeGaSWSNsGOJzHJ1Uht4WdThk9IYNLIoIIOhI84PGq9dtVMMt9S5fTfqLMJYS/Ml7O23kkMNrF18qnDnOmGI/wA9LghT9RQz+GONZbvcuJoy+0btnXHrIJDbWq+5WDN5u58hyqijfuYRrBbzwwoowsVhb9Y4HdqPWAHx0jvqJu4JGPWzRE4IxNtCcuwJ5aI/XIPco01Ts1edjQp0Khvv3/NiyX0OwkGLTZyXLjkyGRYQe83DHj/q9Zqhx7Bgt9QmlLF5NYt4tRywJ0qBxlkAzwyQO01Y5rNWt2nkumljVGfTb/i0YKD6uoEuckY9oeVa9hfR28VwY0hBjWdWMcTIRPAIsprZ2aZSZgA50n1D6vEVUdkpp4/Pz4F1QjB9SP2ER1VsVXSr3kRRe5WvFZRjyr9IVwXdTZBlvrC2XiICtxKR2Jbj1SftSaRXeqsV7EE9xSlKkOBUZt3YEd0gDEo6HVFKmBJG+MalJ4EYOCpyGHAg1J0oeNZ6M5+m8F1YertCHEY5XcAZ7cjvlHtwHl7QK/WrZ2jvS0z28Vm0Uj3BfS5fMSpGoZ3OjJc4IwoxnPMVdyKq+0ejLZsz9Y9lGH+lEXhJJ5k9Uy599S+1fz7lf/TrPR9OxRt7rraNlKDLtKz6jSS2hIlnGBnCW80uZOzADknu7DpR74StwtLtdoyAZa3WwuoJgOHEMupB4lsDxNdY2PunZ2n8XtYYz9JUGs+bn1j7zXzbm6ltd4MsX4xfYmQlJ4z2GOVcMvlnHeK8Vs14nT01TWHFFA2DvjdbOikN5sq4jtpJ8w6HheRZJzqaPQXUkFzIwIH52CKiBNuvclpJLeaEu5Y6lvETXk54RMY1455YAra6UvTrSGATP6VZpcI/pGkLcR4V0CThfVcHWMOAuSuDxIzVth2Mb3bFZHCTxdahjfCl0YK+VIKnIZTxGRxqCyzHVlmuvOIot1puHuzPjqriMk8lF6Q33XbPyqI3U6IdnXRUGWZtVpDM2iaM6ZJGkVl4IcD1BwPHga2Z91nfIXRLwziSLJx4lcj+jUJLu2VOfwepP0oHiB92TG1RK+LJHTJExvF0HWaPHBaS3BupfWHWSRmOKFSA80mmMNjiFUAgszdwbHuf/s3fiyE2k2eeGg9QsBwyBJw5njx51CQTyQuWT8JQuVCll9JfKrkqpILggamwOXE1tnfa7j//ACt0n6a3Qj+sgH7akViZw4MkN590tuQts4QSLddREY1KIqBDpVXWVpG9dSoXDEjOjkDjOfYu4W2I5WnDhJ3ADSST27uB9FD6NJ1a/VUgcueKio+lG+XltW2f9JbIP7BFb0fTDejnc7NPnFN+6YV3z9MHHs+vNjqWCTdTbrc9pAeVwB/ZshWle9Ge07hDHPfs8bY1IbyYqcEEZX0cA8QD7qjv8r95/Kdnf7KX/Hoelu8/lez/APYv/j1xzRO8Mkoeiq8SA263KmFiWaMy6lLNzJDQcSaxbM6ML61XTBKugggxPL1sJB5goygjP1WFaSdKt8eV3Zn7Ns7fsmr7L0ibSP8A4hQP5rZ0zH3ElhXqmo9U2eSr51iSyal1ultm2hZ3uZYobZWKiC7wsdrFHI+gLw1kHTxZScADNaWwtmhmhjlQSCG361wwDZmlOASG5twmPm1eN5tsXtxbydc986aeOoJBEBkZLRroLjwKtUru9KDPd54aXiQZ7lj1YHvdviKrXzyun5t9yxTDD6kZsPb8shhKxyIHkVCj9WI3jdHeR4lVAU6oqq5y2rUM4Y4qZ3ispJAnVllIWUB0zrjd0wkgCkMcesp08QJCQDxrdWKCJmfEMbP7b+opbt9ZuGawNvJb5wknXN9GBWlPv0Age8ioHPMlKESZQ91xkzFZbJLQ3Cy6sXDuxBxqAdFTUcEgOxUyHBOGc8TzrVud3Wupo7NJkWafU7ukIVUjVhLLO8Yb1nkkjhUkkA4AAABFbjNdTcgLZO9tMk5HgozGnmS3lVk6Lt340e5uVBJZvR1kclpH6s5ldnPPMnqY5DqOAFS05lPq/MjtxGPReRYdz9yodno+lmlmlIMs0mNbkchgcFQZOFHLPbVhpSrxTFKUoBWC7vUiQvIwVR2n9g7z4VST0hS4/JR578tj4f8A3UBtLa0s7apHzjkOSjyHZWjXw+xv3+iMe7i1UY/y+rLnHv0HfTHbSOBxJBGrHLOn3jt7as0UmpQcEZAOCMEZ7CO+uV7C201tIXChsrpIJxwyDwPZyqUu9/LhvYCRjwGo/FuHyru7QtyxWunfJFp+JxUXK6WX2SOh1pbU2vFbrqkbGeQHFmPgO2qaOkGbRjq49X0vW+OnP76rt5evK5eRizHtP7AOweArmrh82/f6I7v4tWo/yur8/Aui70Jdh4XsnkhcaH5OMPwwy48+3srjW9u682wb6OZNUlkzkpk8tSkPE57H0ngfztIPYQOhbv7xta68IHD4yCSMEZ4g8e+vG8W8L3sTwypH1LjBTTnxB1HiGB4gjGCK9u0DlLEFhfE80/FIwhzWSbl2S2NTZe+9uh0uWiLaTpnDQHKnUMOw0nj3E5+FWaLakLKMg4yrn1VZWJkV304PAYyB4DxqkbuXBUG0mOpo19Qt/pYOSnHay+yw8j21szbrWxOVi6s98LPCf6sgH3ivm7E6pOEujX55H1Nco3QVkXlMtMzwkMRozx5hl4aeGkIoGrV3ju8TXp7WHUQJAqhWIYSai2CuMrjgxy3q/sxk1Fd3WX2L67XwaRJB/WIT86+/g+8X2b5W/SWyftjZf2VHlPsd4a7lubZ8WTiY+1gDUOXXCMHPL2cn4HlXltnR+viXkvqEuvrtpLnh2DA0455PuqnuNojkbJ/MTofkWosu0cfkrIf6yf8A6a96eQ6+ZO6vE/GmfE1AsdpHkLEe+5P7qx9RtM/6azHlHMf2mo+TzR3zeRYtR7z8a+GoD0HaJ53luv2bcn+01eDu/eN7e1JB+jgiT5g5pyruvX7DmfYnri3WRWR1DKwwynkR3Gos7m2f8jj+6f8AnWCHdHte9vZPO4ZR8EAPzrZG6lt+dEX/AEkssnydyK9yls2eYzujE2x9nwcWhtY8driIfN69LvNAfVgDz47LeNmUfr8Ix96tuDYNsns20KnvEUefjjNb1HJeOWEmV3aW1r0JmO2ijLMqRrJKXkaSRgiKFjGkHJHNjyNdi2BshbW2hgU5ESBc9rMPac+LMSx8TXJPwgxvQyEabXkSAR6Q68Tg8MojYHjKe6rDDvvdKDl1bxZBkeWMVt6TQ2Tq50ksmFrOJ01Wut5eDoO0NoxwIXkYKPmT3Adpqrxb7yyy6ILcNzOGY6iBxJ4cB86qN/tGSZtUjlj48gO4AcAK+7N2i8EgkTGoZHEZBB5g1rQ0KjB56y9DEt4pKdiUfdj6nWbaVmQFkKMRxUkHB7sjnSuc3O+t0/Jwg7kUftbJpVZcPsfii7/u9K6Yb+hBUpSts+ZFKUoBSlKAUpSgNPaVkXCtG2maM6o37A3Iq3ejDgR3eVbMO9Chfx8UsT9oEckqE96PGCCPPB8K90rP1fD69S+aXR90ami4pbpFypZXZnifeZWUi3V3lOAoeKZIxk8S7MoAUDJ554cKQbelUfj7Zh9aA9av3eEg+6a90qrHg1Cjht57lyXH73LKSx2Pcm9FsvtTac9jpKp+DKK8S7wFsdREZR2sxaJMdyllyx8hjvIr7mvlcw4JUpZlJtdjuf8AEFzjiMUn339D4N51H5WCeP8A1RkX3NDq+eKyRbzQMcL1p/8Aj3H70rxSj4JS30kwv4gux1isni421P1n4u2DRAD1nk6ty3bpXDcOXPHbXr/vLj27W4X7KLKPjGxPxAr7SpHwbTtYWSKPHtSnlpY+H7no7wBlPVwTFscA8ZiXPZlnxw8gT4V5g21KB+Nt+PaYXDj7r6W+GaUouDadLDz9Q+PalyyksdsfufDvVFnHVXOf/bTf9NY576abGjVAmeJIQzN4AHKxr55Y9y9uWle1cHohLmeX8Ty7juosjyxSj5oxW1qsYIUc2LHJJJZjlmJPEkk1lpStZJJYRhyk5PL3FKUr08ApQUoBSlKAUpSgFKUoBSlKAUpSgFKUoBSlKAUpSgFKUoBSlKAUpSgFKUoBSlKAClBSg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2915816" y="476672"/>
            <a:ext cx="2324001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Арка 10"/>
          <p:cNvSpPr/>
          <p:nvPr/>
        </p:nvSpPr>
        <p:spPr>
          <a:xfrm rot="10800000">
            <a:off x="428596" y="1071546"/>
            <a:ext cx="2286016" cy="1428760"/>
          </a:xfrm>
          <a:prstGeom prst="blockArc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Арка 12"/>
          <p:cNvSpPr/>
          <p:nvPr/>
        </p:nvSpPr>
        <p:spPr>
          <a:xfrm rot="10800000">
            <a:off x="6215074" y="3857628"/>
            <a:ext cx="1928826" cy="1285884"/>
          </a:xfrm>
          <a:prstGeom prst="blockArc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188640"/>
            <a:ext cx="2880320" cy="1713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09404" y="4077072"/>
            <a:ext cx="3034596" cy="2486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642910" y="4857760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2500298" y="58578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285720" y="4797152"/>
            <a:ext cx="5006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“Ясам”</a:t>
            </a:r>
            <a:endParaRPr lang="ru-RU" sz="9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1844824"/>
            <a:ext cx="5220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“Дружба”</a:t>
            </a:r>
            <a:endParaRPr lang="ru-RU" sz="8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402 0.00532 C 0.18212 0.0074 0.22708 0.01411 0.27552 0.01573 C 0.28402 0.01758 0.29357 0.02012 0.30173 0.02382 C 0.30486 0.02521 0.31093 0.02798 0.31093 0.02798 C 0.3125 0.02937 0.31389 0.03099 0.31545 0.03215 C 0.31684 0.03307 0.31892 0.03261 0.32014 0.03423 C 0.32847 0.04487 0.31232 0.037 0.32777 0.04232 C 0.33107 0.0481 0.33541 0.05273 0.33854 0.05874 C 0.34097 0.06337 0.34427 0.07377 0.34635 0.07909 C 0.35087 0.10916 0.35225 0.14339 0.34166 0.17137 C 0.33663 0.18478 0.33611 0.18201 0.32934 0.19195 C 0.32274 0.20166 0.31666 0.21392 0.30937 0.22271 C 0.30625 0.22641 0.29913 0.23011 0.29548 0.23289 C 0.27812 0.24584 0.26319 0.25671 0.24323 0.26156 C 0.21909 0.27821 0.18646 0.28076 0.16007 0.28608 C 0.1401 0.2951 0.10937 0.30203 0.08784 0.3025 C 0.01805 0.30365 -0.05157 0.30365 -0.12136 0.30458 C -0.15625 0.30504 -0.19115 0.30597 -0.22604 0.30666 C -0.23768 0.3099 -0.24966 0.31059 -0.26146 0.3129 C -0.279 0.321 -0.29427 0.33557 -0.31216 0.34366 C -0.32136 0.35546 -0.32917 0.35684 -0.33837 0.3661 C -0.34011 0.36771 -0.34115 0.37072 -0.34288 0.37234 C -0.3507 0.37974 -0.36059 0.38344 -0.36754 0.39269 C -0.36945 0.39524 -0.37032 0.39847 -0.37223 0.40102 C -0.37865 0.40957 -0.37778 0.40402 -0.38299 0.41327 C -0.39063 0.42692 -0.39427 0.44403 -0.40139 0.45837 C -0.40226 0.46462 -0.40452 0.47063 -0.40452 0.47687 C -0.40452 0.51388 -0.41059 0.63182 -0.3783 0.67322 C -0.37118 0.69288 -0.36337 0.70953 -0.3507 0.72271 C -0.34775 0.72549 -0.34445 0.7278 -0.34132 0.7308 C -0.33854 0.73289 -0.33212 0.73497 -0.33212 0.73497 C -0.32292 0.74445 -0.31129 0.74884 -0.29983 0.75139 C -0.29011 0.75578 -0.28038 0.75925 -0.27066 0.76364 C -0.26858 0.76573 -0.26702 0.76919 -0.26441 0.76989 C -0.25226 0.77336 -0.23299 0.77405 -0.21979 0.7759 C -0.13177 0.77498 -0.05313 0.78654 0.02777 0.74931 C 0.03524 0.74214 0.04184 0.73427 0.0493 0.72687 C 0.05347 0.713 0.06041 0.70722 0.06632 0.69611 C 0.06892 0.68548 0.0684 0.68478 0.07239 0.67738 C 0.07534 0.67183 0.08177 0.66096 0.08177 0.66096 C 0.08507 0.64685 0.0934 0.63344 0.10017 0.62211 C 0.11111 0.60384 0.11597 0.5932 0.13402 0.58742 C 0.15121 0.57562 0.17222 0.58742 0.19097 0.58742 " pathEditMode="relative" ptsTypes="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714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15714" name="Слайд" r:id="rId3" imgW="4117897" imgH="3087605" progId="PowerPoint.Slide.8">
              <p:embed/>
            </p:oleObj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79512" y="188640"/>
            <a:ext cx="896448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9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Гра </a:t>
            </a:r>
            <a:r>
              <a:rPr lang="uk-UA" sz="9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“Редактори”</a:t>
            </a:r>
            <a:endParaRPr lang="ru-RU" sz="9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Picture 8" descr="Картинки по запросу ученики пнг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852936"/>
            <a:ext cx="3625173" cy="371703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994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84994" name="Слайд" r:id="rId3" imgW="4571926" imgH="3429152" progId="PowerPoint.Slide.8">
              <p:embed/>
            </p:oleObj>
          </a:graphicData>
        </a:graphic>
      </p:graphicFrame>
      <p:sp>
        <p:nvSpPr>
          <p:cNvPr id="84993" name="Rectangle 1"/>
          <p:cNvSpPr>
            <a:spLocks noChangeArrowheads="1"/>
          </p:cNvSpPr>
          <p:nvPr/>
        </p:nvSpPr>
        <p:spPr bwMode="auto">
          <a:xfrm>
            <a:off x="323528" y="709558"/>
            <a:ext cx="8820472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Хто</a:t>
            </a: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5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багато</a:t>
            </a: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5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робить</a:t>
            </a: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той </a:t>
            </a:r>
            <a:r>
              <a:rPr kumimoji="0" lang="ru-RU" sz="5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багато</a:t>
            </a: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5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знає</a:t>
            </a: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5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5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Добрий</a:t>
            </a: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початок – половина </a:t>
            </a:r>
            <a:r>
              <a:rPr kumimoji="0" lang="ru-RU" sz="5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роботи</a:t>
            </a: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5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Зробив</a:t>
            </a: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5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діло</a:t>
            </a: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– гуляй </a:t>
            </a:r>
            <a:r>
              <a:rPr kumimoji="0" lang="ru-RU" sz="5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сміло</a:t>
            </a: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!</a:t>
            </a:r>
            <a:endParaRPr kumimoji="0" lang="ru-RU" sz="5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95936" y="1484784"/>
            <a:ext cx="129614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spc="50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8800" b="1" cap="none" spc="50" dirty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71801" y="2967334"/>
            <a:ext cx="100811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8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388424" y="3789040"/>
            <a:ext cx="75557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spc="50" dirty="0" smtClean="0">
                <a:ln w="3810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8800" b="1" cap="none" spc="50" dirty="0">
              <a:ln w="3810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39938" name="Слайд" r:id="rId3" imgW="4117897" imgH="3087605" progId="PowerPoint.Slide.8">
              <p:embed/>
            </p:oleObj>
          </a:graphicData>
        </a:graphic>
      </p:graphicFrame>
      <p:sp>
        <p:nvSpPr>
          <p:cNvPr id="11268" name="AutoShape 4" descr="data:image/jpeg;base64,/9j/4AAQSkZJRgABAQAAAQABAAD/2wCEAAkGBhMSERQUExAUFRQVFRgWFxYVFBQXFRgUFhcZFRgWFRcYHCceFxknHRQVHy8gJCcpLCwsFR4xNTAqNSYrLCkBCQoKDgwOGg8PGiwlHyUsLCksKywsNC80LCwsLCwsLCwsKSwwLCwsKiwsLCksLy0sLCw0LCwsLCwsLCosLCwsLP/AABEIAOoA2AMBIgACEQEDEQH/xAAcAAEAAgMBAQEAAAAAAAAAAAAABQYDBAcCAQj/xABTEAACAQMBBAYGBAgJCQgDAAABAgMABBESBQYhMQcTQVFhcRQiMoGRoVJicpIVIzNCc4KxwSQ0VGOio7Kz0xclQ4OTpMLR0ggWRFNkdIThRVV1/8QAGgEBAAMBAQEAAAAAAAAAAAAAAAMEBQIBBv/EADQRAAICAQIEAwcCBQUAAAAAAAABAgMRBDEFEiFRQWGhEyJxgZHR8DLhBiMzscEUFUJS8f/aAAwDAQACEQMRAD8A7hSlKAUpSgFKUoBSlKAUpSgFKUoBSlKAUpSgFK07bbMEkskUc8byxflEV1Lpn6Sg5FblAKUpQClKUApSlAKUpQClKUApSlAKUpQClKUApSlAKVWt9t/7bZaRtca2MjEIkagsdIBZvWIAAyvb+cKlN3dvR3ttHcw6urlBK6xhhglSCMnjlT20BI1SN4elKGF2it09JlU6WIbTAjDmrSYOph2qoOORIrz0n7Ru2SOxsFJuLrOtwcCG3XAd2f8AMyWCg8/axxxXOrvY1pZYt3nnvbmMANDasttbxHulmALaufAEnvUVY00YSniab8luy1pIVzsxYpPso7sm7rpF2i/KWGLwjgz85GbPwFYrbpA2mhybiGUfRktwB96N1I+dVO1spBKzmUiMkkQ6jKFGOXWuAx+FSFfV1cN01kMyqcfi/sz7anhOksrzKlxfZvr6M6Bsvpgj5XdrJCfpxZni8/VAkX7h86kpuljZZVgt2zHB9WOGcycvzR1fA+dctr7VafAq28xm0vr9ipZ/DdTlmE2l2az69Cf6CNjqZZrglsrCkaasZAklkZy2ObHqo8nvzXZK5Z0FD8VOe9ID8euP766nXyp8ZLoxSlKHIpSlAKUpQClKUApSlAKUpQCtHa+2obVBJPII0LhNbZ0BmzjW3JBwxk4GSOPGt6tHbVpBLC8VyEMUo0MHIAOrkAT+dniMccgYoDbimVlDKwZSMggggg9oI4EV7rgu1N07nYzkR3Nwlszfi54pXVRk8I7hM6FfsD6cN4HhXsbxX/8A+yufjB/hVoUcOtvjzVtP57fE1dNwq7Uw56nF/Pb4ncbq8SJC8jqiKMszsFUDvLHgKom2Ol2MZWzga4P/AJjkxQfqkgvJ5hceNc7utUzBp5ZJ2HIzSM+k96qfVU+QFfa1dPwPxul8l9zZ0v8ADnjqJfKP3f2+ZGdKW9NzfRQdfbwKY5G0PE8hOHXijBx26Qc/Vr9EbA2UttbQwLyiiSPz0qAT5k5Pvr8077viBf0g+Ssa/UcbZAPeAfjWVxHTw097hDbCMXiulr0uodde2Ec+6W99JLZYrS21m6uzgGJS0qRA4LRqOJc5IXuwx4YFQO7vRJcui9dKLSPsjjCyznvMjtlFY8+AY+NdZ/B8XW9d1adbpCdZpGvQCSF1c9OSTjxrYqrXfOpNQeM+Pj9SnVqbKU1W8Z8Vv9fsUD/I5B/Lb371t/gVDbT6KLuLJt7hLhfoTARS+6RAUb3qvnXWKVLDW6iDypv65/uTV8Q1VcuaNkvm8+j6HBrnYl5GcPs+6B+pF1w9xhLCvWz92r64JWOzli75bpGhjXxww1ufAL7xXd617+TTFIe5GPwUmrkuMalxxlfHBflx/Vyjy5S88dft6HPeg+HFq571gHwjJ/4q6VXPehQfwI+UP9xHXQqxo7GG9xSlK6PBSlKAUpSgFKUoBSlKAUpSgFRu8WwIr22kt5hmORcHHMEHKsv1gQCPKpKlAcDvtg32yi0cks3opBUSIets3Q8MTQyh1hJHAgjSew1FbOtI4lJRyVPHi+VA7lHIDyr9IkVDT7l2DtrfZ9qzc9TW8RJPidPGtTScQWn6utN99jZ0XFI6bq6k332ZxTZ0cly/V2sTTv26MdWnjJL7KDwyT3A1ftldDyFc3lzI7n8yB2iiXwBHrv5kjyFdCt7ZI1Coioo5KqhVHkBwFZK41PEr9R0bwuyONZxfUaro3yrsv89zgnTT0fQWNnFNBJNgzCNkkkaRTqSRgwLcVI0EeOrwruGyZNUELd8SH4qDXO/+0MmdlL4XMZ/oSD99XrdOTVY2jd9tCfjEprPcnLdmXKTl1byStKUrw5FKUoBUbvNLps7lu63lPwjY1JVCb8PjZt8e60uP7p6ArPQ1/FZR3NEP92iroNc86Gj+IufCaIf7rB/zrodcx2R7LcUrTu9sQRflLiKP7ciL/aNRF70jbNiBLbQtzjsSVZG+7Hk591dHhY6VX9yt8otpwNPCjoiytHiQKCSoVtXAngQ4+dWCgFKUoBSlKAUpSgFKUoBSlKAUpVTl6VdlKSDfxZGeyQ8jg4wvEcDxHdQFspVKHS5YyEi2FxdsOYgt5CB5tIFUe81kG+103sbMZR/PXMSfERiTFdqEpbIjlbCH6mkRHT8v+aT+ni/4hVq3BkzsuxP/AKSD5RqP3VSd89mX+1Ieoka2t4dauRGJZpCVzjLMEGOPYPfTZ+6VzHDHC21bvq4lCKsRjgAVRgDKKWP3s1IqJvwIJaypePodTZsc6rG8XSTY2Yw03XSngIbfTLMe/wBUHCjxYiqVtzYNrEgaWKW6kZgkccs00zyStwVFEjkZPfjgAT2VKbI6I8RMZLlreWVcOlnHbRwqpGOrGYi74BI1FuNeTq9n0k/oe1ah3JuEfr+Mkd4uk1Itn293Agb0ohYxM3VqnqszNKRnloIwM5OMVqbB6ULi5gR12VLqI4s0qRwE/SjZsuynn7Hb286jU2bBfdTbxxA7PsHKRauPpE6Aozk9sSkt9tiewYNzt7DwrqupNc0ji7UyUuStdfFmidv378orWLzaac/IRVH7Ws726ikilvQscqMjrDbImUYYYapGkI4HmONWpLKjW2KlxUvAgcr3vL0KFs7cQwBgl/fKGILBJxGCQqoCerQfmqo91ZLjcuB/yr3M36W7uXz5jrMGrfMuKq28TPNJBZxsVe6cqzLwZLdF1zsp7G04UeLipUq4pywis5WykoKTy/Mh7Po3gvwVt4Ybe1BKtcCJXmlIOGW3L50oCCDJxyQQARk1dZujxXiMTX99oK6CFmjjBUjBXTHEq4xwxirPaWiRIkcahURQqqOSqowAPAACstUJy5nk2a61XHlRD7qbrQ7Ptlt4NWhSzZcguSxySxAAPYOXICpilK4JBSlKAUpSgFKUoBSlKAUpSgPLpkEd4x8a4d/k00XQtpLySaONQ8qqBGnVnCwQYBzkiN3bBAxpwPWzXa9o36QRSSyNpSNGdj3KoLH5CqXunbO8ZnlGJbljO4+j1mNEf6kYjT9SpqYKUsy2RV1VjjDEd30N7ZuyFRQiIqIOAVQAo8gKk47EDsrdt7fFZmjqadzbwirXpUllka8AHZWlccKlZ1qv7w34hgllP+jjeT7ilsfKpa5Z3IL446I8bpbPFxcyXj8VhZ4LYdgKnTPN9osDGO4Rt9I1K787SeK0ZYmxNcMtvEe1XlyC4+wgeT9StndDZvo9jbRH2lhTX4yEanPvcsffUHt2TrtpxR/m2sBlP6W4YxofMRxS/wC1qmv5k+ppvFFWF4L1/wDTd2FshIYo4o1wiKFUeAGOPee3zqcihrWthW9HXdsmQ0QSR96usEyVtGsMtRRfUszisEVdiq9sePO2UJ/MsZSPNp4gT8FxVju6r2yeG2U7nsZgPNJ4WPyerc/6TM+tY1Efn/YvdKUqiaopSlAKUpQClKUApSlAKUpQClKUBTulU6rEQ/yi5t4Dj6LzKW+Ske+pfZ8fAVF9JH5Oz/8A6Ft+1qlbJ+AqzX+hlG/+rHPYlYxX2SscclHeocPJa5lg1riqV0g/xC58YyPcSAfkTVynaqpvnbGSyuVHMwSY+1oJHzAq5WujMy94kn5ov1ULZ0mvaG0X7p44h5RW8Rx96R/jV1sLsSxRyLykRXHk6hh+2qBu838J2j/7+X+7hxVfTrMy3rHiv5ouMD1tpLUTHNWdbmpp15K9d2CU6ysUr1pi5oZ6jVbRM7k0eLk1WNoN1V7Yz9izmBvsXKGMf1ohqxSvUDvBs/r4JIwdLMvqt9GQesj+5gp91WVDmg4lCVnLYp9mX2lRe7G2vS7WKbGlmXDr9CVTokQ/ZdWHuqUrNN0UrR25Z9dbTR9a0WuJ16xThkypGsHvHP3Vyboa2VO84nSfTbpGOsjGoCSSWPUBoHq+rlW1n1uIHHia8B2evjOBzOPPx4Cvtcx34nfaUkltFIyW1sTrdDgy3ijKRqR+ZG2Cx7WwPzcjuMXJ4RHZZGuPNLY6dSo3dvaRuLO2nPOWCOQ+boGPzJqSrkkFKUoBSlKAUpSgKn0npiwMuM+jz29wfsxzIX/oFj7qz2s/DnU5tKwSeGSFxlJUaNh9V1Kn5Gufbp3z9R1Up/HWzG3l+3F6obyZdLZ+tVvTdcxM3XJx5Zr4F0jua9meoGS/CAszBVAySSAAO8k8AKjIt94HJERlnxzNvb3Ey/fjQr86mlUluyvC+UukU38C1SyVHXXGoOffqCPjKtxEBzaW0ukUeZaPA99bVjvDb3H5G4ik8EdSfeucj3iu68Z6Miucse8mvkS3R5cfwMQE+taO1se/RHxhPvhaI++oGEdXtHaMeMZlhnHissCoT96FxXltq+gXQuW/i8oWK5/myCequD4DUUb6rKfza29+YOpuIL8fkino1wwPBUZtcEp7NKuWUnulz2VWivZXddi9OX+o02Vv/lG4Jq1r7bcUIBllSMHkXZVz5ZPE+Vav4y4uBawtobR1k0uA3VRElV0A8DKxDBc8AFZiDgA2zZG6ltbHVHEDIfamf15m+1I2W9wIA7AKntvjB4SyynptLO1czeEVaPeQPxjhupB3pa3BU+TMgU/Gvl/vN1EZlnt7mKMYBdoWwNRCjOkkjJIHLtroNUvpgkA2TP4vAB5+kRH9xqq9TLfCL60MNsv8+RG2u/FnIFIuUUPnT1mqLVglTp6wLqwQRw7RUo8gIz38vGsPRVapJsaFJEV0L3GVdQyn+EzcwRg1u3O4FmhLQM9mTx/ESaI/fC+qL+jUkNV/2RFbw/P6ZfUjNi33od2QTi3u3Ge6O7OFVvBZQAp+uq/TNX6uabw2yxwuk1zaTxMpVgZo7eXB7g7lGbtzqTiOFae5fTRaheou531IMRztG+ZU7BIEDYlHIkZVsZBycVFdyN80PEsaX2kY8li22fkXbpB2h1GzLyTOCLeRVP1nXq1+bCoPoasersX8bhlHlCkdv+2FqiN8d+7faFk0cAkCm7t42MkejUgLXGpQTnSRbtzAPhU3ubtVLLYcNxNkLoaYgcWZp5WkVFHazGRVA8RVfxLngbu/e8bxKlrbNi7uchDz6mIflLhh9UcF72I54NadhslLeFI4xhUAAzz7ySe0k5JPaSa091dkyvJJeXQ/hNxjK5yIYh7ECeA5k9rfGrDex4rQpjyb7sxdXP2uWtl+ZHR2w/B1uByUOg8kldB8lFUDfrei9j2rJDDdT6AsWhIBESski5ETIYyZGJBfnwVvCrpuHdrDseGaQ6UWKSZj3IXeUn4Gqb0XWz3m0JbuUfk9UzZzwuLoYRB+jgGn9cVQlubMdjp+7ktw1rC10oW4MamVV5B8cR4Hw7818qSpQClKUApSlAKoe/OzvRZfwhGpKFVS8RRxMa8EuABzaPOD3ofq1fK5P0w2O1etWS1uClo0aQuokVR1kknV4ZD7errEHDsHx6jJxaaOLIRnFxlsTu6270d6Bd3IEsbMTbQtxiWMEqszoeDyPjUCc6VKgYOTV5VQBgDAHwArm2w90hDAkPpFy6ouBm5nVf1UjcKo8Me+pWLc23PFrdHPfIOsPxfJqzOmTeZso16qCXLXF4RsdJO1oRs27QzxhjCwCmRAxPcBnJNUPoy2ts30OaO8WF29JkZQ8BlJRkjIZcI3DOocO6ugwbrwJxS3iX7MSL+wVsmyAqNURznJI9VNLHJ6/sVe6gsChFvNdxAgjR6LdzwEHsMUsZwuOGEZarOyN7rqxk9CktknspAyRG4MltEBoZmiD3KHCYBAjfVjOAxHCuiTxAdlUbenY63pRGAKvcC3T6scQ6+6lX6xKRwA9mG+kalsqSjv8CCrUN2P3UljLIfouj2liS5SdIY5gqqJIutJjiLaAmWBVF1soyTnu4A10KOO/PPaUn6sFqo92qNj86ktn7PVVVVUBVAAAGAABgAeGKl4LSvZKuC6rLPIyuteU8LsVabYVzJ7e0r3yR4Yv7qJTWte7ixTKFuJLmdVOoLNdTsuocm06wM8Tx8avJgrBJFXKnHsiSVdmP1P6lLi3Fs0AAtkwOQbU4GTk8GJ7ST76yru/bJ7NtCvlFGP3VYZ0qtb037xxYhAM8rrDCDyMsh0qT4Lxc+CGrUXFLODPsjJvlTbb8zSkvS8/otlEj3GAXbGIbdTyeZl7e5BxPhzqQh6G7ZnM1xc3U85GDIJeqA8I1jxoX6uTVo3U3YisLdYY+J9qSQ+3LKfakc8ySfgMCpiqFtrs32NjT6aFK6b9zhe+e7MezIkhSV5X6u5uZHkxqLKiwxDA5ACSXzJY9vCc2C/ppt0XjaWEccUX0ZbqOMI8w71TBRT3sx7sRnSCjX+2JbNMjTDBHIw5JFlppD9o9bGgHefCuj7A2OkUaIihUQBVUcgBSmGMze3gc6mzmxVHd7/AA/ckbK1wKht7b3qbeaT/wAuKR/uqW/dVnYYWqVvonWokH8onhhP2GkBk/q1k+FSwk23IhtrUYxgvHCIffW59G2TZWJOC8MfXeFvbRo0uftPoTydqtHRpsU29hGXXEs5NxKO0PN6wU/ZTQv6tUTaX+dNrFOcTSiAd3otqS858nk1pnudK7KKpLqzSYpSldHgpWntba8VtEZZ5AkYIBYgnixCqAFBJJJAwBWPY28Fvdprt50lUcDobJU9zLzU+BAoCQpSlAKpPStMRBaDsbaNqD5By3H3qKu1VDpUjH4OeTGeomgn8hHOhY/dLV7Ho0czWYtG7s+HOKmoYOFROzXqZR+FWr28lDSRjy5PLoK05zW1LJWhcPXFaJLpJIhdu7QEMMsp5RoznyRS2PlUD6K0NxsqFvaWxuJHPfNI0DSn7xY/rVsdIB/gFz3dXx+zkav6Oak9+ItF5s+b83VPbnzljEqfO3I99T2PE4oq0xzVZL86E9ZCpOOoa0mqTjlqG2LyWNPNYM7mtWZq9vJWtK9cQiS2TNS5aq9Zx9dte3U+zb281x4dY7LboT+qZqnLlqit2B/nW4P/AKKD5z3H/IVZs6VMo0+9evmXio/b+247S3knkzpQcFHtOx4KijtZmIUeJqQrnVzffhG81jjaWjlYu6W5GVebxROKL4lj3VThBzeEadtiri5MybobCdOsmmANzcuZZiOQY+zGv1UHqj3ntq8W0eBUbaAAVnlvgBzqzNN+7Eo0yUcznuzNe3OBXOt8NtGJw6H14YnaLl/Gbj+CwfASXD+UZqz3G0QxwDk+dcg27t/rry4K+sluxPg0kamCFfvyXJH6QV5bH2VXmzymft712XU6F0QbFCiWfHqoBaxE9qx4Mz+99KnxhrpNcq3O6Qhaw21q9hIkYMcJkE0TnrJGCmRkGODSOScE+0eddVqlHGOhqvfqKUpXR4UbprtnfY9wEVmIMTEKCSFWRSzcOwDj7q5TudsS9uIEuI2iSTLKk4lljnwp0+sY1OoZB9o8ccRX6PqgwJ1F9cwPwEj+kw9zRyBRIB4rKGyO6RO+paoRlLEitqbJ1wzA1dk3G3EUK91ZS/WkglLe8xtGD8Kk+v2s3/iLNfs2kx/tXFWK0txW6Y1AqSXs08JEcPbSWXL0RSpINqHntJV+xZRD+27VobW2XezwyQy7Tdo5EKOPRbYZVhg8QuR51eLh1qJu8dlTVwhLeJVvsthtP+xyyK52jFtO3hhuZ57e3aJJjpRUAYAssukYY6NPFskHxrtFteBlrnOx9kumzIb+FDJPiRrtB7U462RnI/nYyW0965X6OJrZO9ds9v6Qs6dTji7MFCn6LZ9lvA1zFRsTfidTdlMkmumN13LXNPWjNNXN94em+1jJW3R527/Yj+8wyfcvvrDsDpLluy2FsYioU6Z70xF9WeCFoyCRp4js1CvYyrjuzycLprKiXfbFmJ4ZIm5SIyHydSufnXi9eS92Gkqrm5hRJcY4+lWj/jEHiWikT9aoj/vQyrqmtXVBzkgkiuogO9jAxdR4lKkty94IY7iRBMhgu8zwuGGjr1AWePOeBICSAc89ZS9xlFSi9hpFOubhYsZN/ZW0lkjSRDlHVXU/VYZHyNS8VzVUt7X0S5mtOSZM9v3dTIx1xj9HIWGOxZI6277bsUABlkC6jhRxLM30UQZZz4KCamwrIqRVzKmx1lkaesMktQkO0LmQZj2fdFewv1EOf1ZZVce9RWrtjbdxbQvPNYTrHGMsRJasQMgZ0ibJ5iok4LxLDVsv+LJiZ6j9iy9XtVc8p7R0Hi8EquB92eQ/qmoTZ3SLZzYzKYiSVAnUx5Yc1Dn1CeI4as8RWTei8eCNLyJQ72jicLnAeMq0cq5wcAxyMc8fZFSTSnW+Ugqcqr486x4Fk3820wVbOBys9wDqcc4bccJJvBuOhPrNn801q7MtUhjSNFCoihVA7AOAqqbAO05NVw2zHkmuSHaVriCOIR4/FIgyzCJVPAYJJYniTUdtLeGaSWSNsGOJzHJ1Uht4WdThk9IYNLIoIIOhI84PGq9dtVMMt9S5fTfqLMJYS/Ml7O23kkMNrF18qnDnOmGI/wA9LghT9RQz+GONZbvcuJoy+0btnXHrIJDbWq+5WDN5u58hyqijfuYRrBbzwwoowsVhb9Y4HdqPWAHx0jvqJu4JGPWzRE4IxNtCcuwJ5aI/XIPco01Ts1edjQp0Khvv3/NiyX0OwkGLTZyXLjkyGRYQe83DHj/q9Zqhx7Bgt9QmlLF5NYt4tRywJ0qBxlkAzwyQO01Y5rNWt2nkumljVGfTb/i0YKD6uoEuckY9oeVa9hfR28VwY0hBjWdWMcTIRPAIsprZ2aZSZgA50n1D6vEVUdkpp4/Pz4F1QjB9SP2ER1VsVXSr3kRRe5WvFZRjyr9IVwXdTZBlvrC2XiICtxKR2Jbj1SftSaRXeqsV7EE9xSlKkOBUZt3YEd0gDEo6HVFKmBJG+MalJ4EYOCpyGHAg1J0oeNZ6M5+m8F1YertCHEY5XcAZ7cjvlHtwHl7QK/WrZ2jvS0z28Vm0Uj3BfS5fMSpGoZ3OjJc4IwoxnPMVdyKq+0ejLZsz9Y9lGH+lEXhJJ5k9Uy599S+1fz7lf/TrPR9OxRt7rraNlKDLtKz6jSS2hIlnGBnCW80uZOzADknu7DpR74StwtLtdoyAZa3WwuoJgOHEMupB4lsDxNdY2PunZ2n8XtYYz9JUGs+bn1j7zXzbm6ltd4MsX4xfYmQlJ4z2GOVcMvlnHeK8Vs14nT01TWHFFA2DvjdbOikN5sq4jtpJ8w6HheRZJzqaPQXUkFzIwIH52CKiBNuvclpJLeaEu5Y6lvETXk54RMY1455YAra6UvTrSGATP6VZpcI/pGkLcR4V0CThfVcHWMOAuSuDxIzVth2Mb3bFZHCTxdahjfCl0YK+VIKnIZTxGRxqCyzHVlmuvOIot1puHuzPjqriMk8lF6Q33XbPyqI3U6IdnXRUGWZtVpDM2iaM6ZJGkVl4IcD1BwPHga2Z91nfIXRLwziSLJx4lcj+jUJLu2VOfwepP0oHiB92TG1RK+LJHTJExvF0HWaPHBaS3BupfWHWSRmOKFSA80mmMNjiFUAgszdwbHuf/s3fiyE2k2eeGg9QsBwyBJw5njx51CQTyQuWT8JQuVCll9JfKrkqpILggamwOXE1tnfa7j//ACt0n6a3Qj+sgH7akViZw4MkN590tuQts4QSLddREY1KIqBDpVXWVpG9dSoXDEjOjkDjOfYu4W2I5WnDhJ3ADSST27uB9FD6NJ1a/VUgcueKio+lG+XltW2f9JbIP7BFb0fTDejnc7NPnFN+6YV3z9MHHs+vNjqWCTdTbrc9pAeVwB/ZshWle9Ge07hDHPfs8bY1IbyYqcEEZX0cA8QD7qjv8r95/Kdnf7KX/Hoelu8/lez/APYv/j1xzRO8Mkoeiq8SA263KmFiWaMy6lLNzJDQcSaxbM6ML61XTBKugggxPL1sJB5goygjP1WFaSdKt8eV3Zn7Ns7fsmr7L0ibSP8A4hQP5rZ0zH3ElhXqmo9U2eSr51iSyal1ultm2hZ3uZYobZWKiC7wsdrFHI+gLw1kHTxZScADNaWwtmhmhjlQSCG361wwDZmlOASG5twmPm1eN5tsXtxbydc986aeOoJBEBkZLRroLjwKtUru9KDPd54aXiQZ7lj1YHvdviKrXzyun5t9yxTDD6kZsPb8shhKxyIHkVCj9WI3jdHeR4lVAU6oqq5y2rUM4Y4qZ3ispJAnVllIWUB0zrjd0wkgCkMcesp08QJCQDxrdWKCJmfEMbP7b+opbt9ZuGawNvJb5wknXN9GBWlPv0Age8ioHPMlKESZQ91xkzFZbJLQ3Cy6sXDuxBxqAdFTUcEgOxUyHBOGc8TzrVud3Wupo7NJkWafU7ukIVUjVhLLO8Yb1nkkjhUkkA4AAABFbjNdTcgLZO9tMk5HgozGnmS3lVk6Lt340e5uVBJZvR1kclpH6s5ldnPPMnqY5DqOAFS05lPq/MjtxGPReRYdz9yodno+lmlmlIMs0mNbkchgcFQZOFHLPbVhpSrxTFKUoBWC7vUiQvIwVR2n9g7z4VST0hS4/JR578tj4f8A3UBtLa0s7apHzjkOSjyHZWjXw+xv3+iMe7i1UY/y+rLnHv0HfTHbSOBxJBGrHLOn3jt7as0UmpQcEZAOCMEZ7CO+uV7C201tIXChsrpIJxwyDwPZyqUu9/LhvYCRjwGo/FuHyru7QtyxWunfJFp+JxUXK6WX2SOh1pbU2vFbrqkbGeQHFmPgO2qaOkGbRjq49X0vW+OnP76rt5evK5eRizHtP7AOweArmrh82/f6I7v4tWo/yur8/Aui70Jdh4XsnkhcaH5OMPwwy48+3srjW9u682wb6OZNUlkzkpk8tSkPE57H0ngfztIPYQOhbv7xta68IHD4yCSMEZ4g8e+vG8W8L3sTwypH1LjBTTnxB1HiGB4gjGCK9u0DlLEFhfE80/FIwhzWSbl2S2NTZe+9uh0uWiLaTpnDQHKnUMOw0nj3E5+FWaLakLKMg4yrn1VZWJkV304PAYyB4DxqkbuXBUG0mOpo19Qt/pYOSnHay+yw8j21szbrWxOVi6s98LPCf6sgH3ivm7E6pOEujX55H1Nco3QVkXlMtMzwkMRozx5hl4aeGkIoGrV3ju8TXp7WHUQJAqhWIYSai2CuMrjgxy3q/sxk1Fd3WX2L67XwaRJB/WIT86+/g+8X2b5W/SWyftjZf2VHlPsd4a7lubZ8WTiY+1gDUOXXCMHPL2cn4HlXltnR+viXkvqEuvrtpLnh2DA0455PuqnuNojkbJ/MTofkWosu0cfkrIf6yf8A6a96eQ6+ZO6vE/GmfE1AsdpHkLEe+5P7qx9RtM/6azHlHMf2mo+TzR3zeRYtR7z8a+GoD0HaJ53luv2bcn+01eDu/eN7e1JB+jgiT5g5pyruvX7DmfYnri3WRWR1DKwwynkR3Gos7m2f8jj+6f8AnWCHdHte9vZPO4ZR8EAPzrZG6lt+dEX/AEkssnydyK9yls2eYzujE2x9nwcWhtY8driIfN69LvNAfVgDz47LeNmUfr8Ix96tuDYNsns20KnvEUefjjNb1HJeOWEmV3aW1r0JmO2ijLMqRrJKXkaSRgiKFjGkHJHNjyNdi2BshbW2hgU5ESBc9rMPac+LMSx8TXJPwgxvQyEabXkSAR6Q68Tg8MojYHjKe6rDDvvdKDl1bxZBkeWMVt6TQ2Tq50ksmFrOJ01Wut5eDoO0NoxwIXkYKPmT3Adpqrxb7yyy6ILcNzOGY6iBxJ4cB86qN/tGSZtUjlj48gO4AcAK+7N2i8EgkTGoZHEZBB5g1rQ0KjB56y9DEt4pKdiUfdj6nWbaVmQFkKMRxUkHB7sjnSuc3O+t0/Jwg7kUftbJpVZcPsfii7/u9K6Yb+hBUpSts+ZFKUoBSlKAUpSgNPaVkXCtG2maM6o37A3Iq3ejDgR3eVbMO9Chfx8UsT9oEckqE96PGCCPPB8K90rP1fD69S+aXR90ami4pbpFypZXZnifeZWUi3V3lOAoeKZIxk8S7MoAUDJ554cKQbelUfj7Zh9aA9av3eEg+6a90qrHg1Cjht57lyXH73LKSx2Pcm9FsvtTac9jpKp+DKK8S7wFsdREZR2sxaJMdyllyx8hjvIr7mvlcw4JUpZlJtdjuf8AEFzjiMUn339D4N51H5WCeP8A1RkX3NDq+eKyRbzQMcL1p/8Aj3H70rxSj4JS30kwv4gux1isni421P1n4u2DRAD1nk6ty3bpXDcOXPHbXr/vLj27W4X7KLKPjGxPxAr7SpHwbTtYWSKPHtSnlpY+H7no7wBlPVwTFscA8ZiXPZlnxw8gT4V5g21KB+Nt+PaYXDj7r6W+GaUouDadLDz9Q+PalyyksdsfufDvVFnHVXOf/bTf9NY576abGjVAmeJIQzN4AHKxr55Y9y9uWle1cHohLmeX8Ty7juosjyxSj5oxW1qsYIUc2LHJJJZjlmJPEkk1lpStZJJYRhyk5PL3FKUr08ApQUoBSlKAUpSgFKUoBSlKAUpSgFKUoBSlKAUpSgFKUoBSlKAUpSgFKUoBSlKAClBSg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0299" y="214290"/>
            <a:ext cx="1516684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Арка 10"/>
          <p:cNvSpPr/>
          <p:nvPr/>
        </p:nvSpPr>
        <p:spPr>
          <a:xfrm rot="10800000">
            <a:off x="323528" y="1124744"/>
            <a:ext cx="2286016" cy="1232116"/>
          </a:xfrm>
          <a:prstGeom prst="blockArc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Арка 11"/>
          <p:cNvSpPr/>
          <p:nvPr/>
        </p:nvSpPr>
        <p:spPr>
          <a:xfrm rot="10800000">
            <a:off x="5786446" y="4357694"/>
            <a:ext cx="2000264" cy="1214446"/>
          </a:xfrm>
          <a:prstGeom prst="blockArc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59669" y="260648"/>
            <a:ext cx="2898097" cy="1664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72132" y="3714752"/>
            <a:ext cx="2487723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642910" y="4857760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2500298" y="58578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357158" y="1628800"/>
            <a:ext cx="51509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“Я </a:t>
            </a:r>
            <a:r>
              <a:rPr lang="uk-UA" sz="8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сам”</a:t>
            </a:r>
            <a:endParaRPr lang="ru-RU" sz="8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43808" y="5143512"/>
            <a:ext cx="59046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8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“Відгадай”</a:t>
            </a:r>
            <a:endParaRPr lang="ru-RU" sz="88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06 0.01318 C 0.14965 0.01433 0.20313 0.01734 0.2592 0.02127 C 0.28403 0.02983 0.31059 0.02266 0.33611 0.02752 C 0.34931 0.03353 0.33438 0.02729 0.36528 0.03168 C 0.37101 0.03261 0.37656 0.03469 0.38229 0.03561 C 0.38385 0.03631 0.38524 0.03723 0.38681 0.03769 C 0.39184 0.03931 0.39722 0.03954 0.40226 0.04186 C 0.41024 0.04556 0.41753 0.05064 0.42535 0.05411 C 0.43073 0.06151 0.43385 0.06013 0.43906 0.06637 C 0.44236 0.0703 0.44844 0.07863 0.44844 0.07863 C 0.45017 0.08626 0.4533 0.09204 0.45608 0.09921 C 0.45486 0.12187 0.45885 0.14662 0.45139 0.16697 C 0.44427 0.18617 0.43264 0.20027 0.42222 0.216 C 0.41458 0.22779 0.40903 0.2419 0.40069 0.253 C 0.39931 0.25485 0.3974 0.25532 0.39601 0.25693 C 0.39219 0.26133 0.38889 0.26642 0.38524 0.27127 C 0.37344 0.287 0.38177 0.27636 0.37292 0.28769 C 0.36719 0.29486 0.3658 0.30411 0.3592 0.31036 C 0.34809 0.3321 0.35833 0.31498 0.3467 0.32886 C 0.33316 0.34528 0.34132 0.34112 0.33125 0.34505 C 0.32674 0.35754 0.31719 0.36216 0.3099 0.37187 C 0.30868 0.37349 0.30816 0.37627 0.30677 0.37789 C 0.30208 0.38344 0.28993 0.39569 0.28368 0.39847 C 0.2783 0.40957 0.2724 0.40957 0.26372 0.41697 C 0.2467 0.43085 0.22813 0.43917 0.20816 0.44357 C 0.19444 0.45305 0.21146 0.44264 0.18837 0.44958 C 0.12813 0.46762 0.06163 0.45906 0.00069 0.45999 C -0.02118 0.46415 -0.0434 0.46531 -0.06545 0.46808 C -0.07535 0.47248 -0.08611 0.47155 -0.09618 0.47433 C -0.11788 0.48011 -0.13889 0.48635 -0.16094 0.48866 C -0.17413 0.49468 -0.20243 0.49468 -0.20243 0.49468 C -0.21372 0.49861 -0.22517 0.49861 -0.23628 0.503 C -0.24757 0.50763 -0.25694 0.51619 -0.26858 0.51942 C -0.27622 0.52613 -0.28351 0.53261 -0.29167 0.53769 C -0.29444 0.54278 -0.29844 0.54671 -0.30087 0.55226 C -0.30278 0.55666 -0.30278 0.56198 -0.30399 0.5666 C -0.30347 0.57886 -0.30417 0.59135 -0.30243 0.60337 C -0.30156 0.61008 -0.29635 0.61193 -0.29323 0.61563 C -0.27986 0.63136 -0.2691 0.63876 -0.25156 0.64223 C -0.23733 0.6487 -0.22361 0.65055 -0.20851 0.65263 C -0.14618 0.65148 -0.08715 0.6487 -0.02552 0.64639 C -0.00729 0.64014 -0.01736 0.64269 0.00521 0.64038 C 0.01233 0.63714 0.01944 0.63575 0.02691 0.63413 C 0.06858 0.61494 0.1151 0.62858 0.15903 0.62789 C 0.17083 0.62696 0.18264 0.62465 0.19444 0.62396 C 0.21597 0.6228 0.2592 0.62187 0.2592 0.62187 " pathEditMode="relative" ptsTypes="fffffffffffffffffffffffffffffffffffffffffffffA">
                                      <p:cBhvr>
                                        <p:cTn id="6" dur="3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242" name="Слайд" r:id="rId3" imgW="4571926" imgH="3429152" progId="PowerPoint.Slide.8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71600" y="1772816"/>
            <a:ext cx="7529490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1403649" y="260649"/>
            <a:ext cx="1170833" cy="2664295"/>
          </a:xfrm>
          <a:prstGeom prst="rect">
            <a:avLst/>
          </a:prstGeom>
          <a:noFill/>
        </p:spPr>
        <p:txBody>
          <a:bodyPr vert="wordArtVert"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319877" y="-3035815"/>
            <a:ext cx="1170833" cy="5672727"/>
          </a:xfrm>
          <a:prstGeom prst="rect">
            <a:avLst/>
          </a:prstGeom>
          <a:noFill/>
        </p:spPr>
        <p:txBody>
          <a:bodyPr vert="wordArtVert"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6" name="Picture 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27984" y="3429000"/>
            <a:ext cx="3343839" cy="3226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467545" y="332656"/>
            <a:ext cx="396044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Корінь </a:t>
            </a:r>
            <a:endParaRPr lang="ru-RU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9553" y="1412776"/>
            <a:ext cx="367240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квітка</a:t>
            </a:r>
            <a:endParaRPr lang="ru-RU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5536" y="2276872"/>
            <a:ext cx="424847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стебло</a:t>
            </a:r>
            <a:endParaRPr lang="ru-RU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3529" y="3284984"/>
            <a:ext cx="439248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листок</a:t>
            </a:r>
            <a:endParaRPr lang="ru-RU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5537" y="4077072"/>
            <a:ext cx="453650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насіння</a:t>
            </a:r>
            <a:endParaRPr lang="ru-RU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3529" y="5085184"/>
            <a:ext cx="345638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гілка</a:t>
            </a:r>
            <a:endParaRPr lang="ru-RU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868144" y="1556792"/>
            <a:ext cx="244827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він</a:t>
            </a:r>
            <a:endParaRPr lang="ru-RU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940152" y="2636912"/>
            <a:ext cx="302433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вона</a:t>
            </a:r>
            <a:endParaRPr lang="ru-RU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868144" y="3789040"/>
            <a:ext cx="295232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воно</a:t>
            </a:r>
            <a:endParaRPr lang="ru-RU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3995936" y="908720"/>
            <a:ext cx="2232248" cy="1296144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4211960" y="2420888"/>
            <a:ext cx="2088232" cy="1440160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3851920" y="2132856"/>
            <a:ext cx="2376264" cy="1152128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V="1">
            <a:off x="3635896" y="3645024"/>
            <a:ext cx="2520280" cy="2304256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4211960" y="3068960"/>
            <a:ext cx="2016224" cy="1368152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V="1">
            <a:off x="4067944" y="4365104"/>
            <a:ext cx="2168624" cy="792088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40962" name="Слайд" r:id="rId3" imgW="4117897" imgH="3087605" progId="PowerPoint.Slide.8">
              <p:embed/>
            </p:oleObj>
          </a:graphicData>
        </a:graphic>
      </p:graphicFrame>
      <p:sp>
        <p:nvSpPr>
          <p:cNvPr id="11268" name="AutoShape 4" descr="data:image/jpeg;base64,/9j/4AAQSkZJRgABAQAAAQABAAD/2wCEAAkGBhMSERQUExAUFRQVFRgWFxYVFBQXFRgUFhcZFRgWFRcYHCceFxknHRQVHy8gJCcpLCwsFR4xNTAqNSYrLCkBCQoKDgwOGg8PGiwlHyUsLCksKywsNC80LCwsLCwsLCwsKSwwLCwsKiwsLCksLy0sLCw0LCwsLCwsLCosLCwsLP/AABEIAOoA2AMBIgACEQEDEQH/xAAcAAEAAgMBAQEAAAAAAAAAAAAABQYDBAcCAQj/xABTEAACAQMBBAYGBAgJCQgDAAABAgMABBESBQYhMQcTQVFhcRQiMoGRoVJicpIVIzNCc4KxwSQ0VGOio7Kz0xclQ4OTpMLR0ggWRFNkdIThRVV1/8QAGgEBAAMBAQEAAAAAAAAAAAAAAAMEBQIBBv/EADQRAAICAQIEAwcCBQUAAAAAAAABAgMRBDEFEiFRQWGhEyJxgZHR8DLhBiMzscEUFUJS8f/aAAwDAQACEQMRAD8A7hSlKAUpSgFKUoBSlKAUpSgFKUoBSlKAUpSgFK07bbMEkskUc8byxflEV1Lpn6Sg5FblAKUpQClKUApSlAKUpQClKUApSlAKUpQClKUApSlAKVWt9t/7bZaRtca2MjEIkagsdIBZvWIAAyvb+cKlN3dvR3ttHcw6urlBK6xhhglSCMnjlT20BI1SN4elKGF2it09JlU6WIbTAjDmrSYOph2qoOORIrz0n7Ru2SOxsFJuLrOtwcCG3XAd2f8AMyWCg8/axxxXOrvY1pZYt3nnvbmMANDasttbxHulmALaufAEnvUVY00YSniab8luy1pIVzsxYpPso7sm7rpF2i/KWGLwjgz85GbPwFYrbpA2mhybiGUfRktwB96N1I+dVO1spBKzmUiMkkQ6jKFGOXWuAx+FSFfV1cN01kMyqcfi/sz7anhOksrzKlxfZvr6M6Bsvpgj5XdrJCfpxZni8/VAkX7h86kpuljZZVgt2zHB9WOGcycvzR1fA+dctr7VafAq28xm0vr9ipZ/DdTlmE2l2az69Cf6CNjqZZrglsrCkaasZAklkZy2ObHqo8nvzXZK5Z0FD8VOe9ID8euP766nXyp8ZLoxSlKHIpSlAKUpQClKUApSlAKUpQCtHa+2obVBJPII0LhNbZ0BmzjW3JBwxk4GSOPGt6tHbVpBLC8VyEMUo0MHIAOrkAT+dniMccgYoDbimVlDKwZSMggggg9oI4EV7rgu1N07nYzkR3Nwlszfi54pXVRk8I7hM6FfsD6cN4HhXsbxX/8A+yufjB/hVoUcOtvjzVtP57fE1dNwq7Uw56nF/Pb4ncbq8SJC8jqiKMszsFUDvLHgKom2Ol2MZWzga4P/AJjkxQfqkgvJ5hceNc7utUzBp5ZJ2HIzSM+k96qfVU+QFfa1dPwPxul8l9zZ0v8ADnjqJfKP3f2+ZGdKW9NzfRQdfbwKY5G0PE8hOHXijBx26Qc/Vr9EbA2UttbQwLyiiSPz0qAT5k5Pvr8077viBf0g+Ssa/UcbZAPeAfjWVxHTw097hDbCMXiulr0uodde2Ec+6W99JLZYrS21m6uzgGJS0qRA4LRqOJc5IXuwx4YFQO7vRJcui9dKLSPsjjCyznvMjtlFY8+AY+NdZ/B8XW9d1adbpCdZpGvQCSF1c9OSTjxrYqrXfOpNQeM+Pj9SnVqbKU1W8Z8Vv9fsUD/I5B/Lb371t/gVDbT6KLuLJt7hLhfoTARS+6RAUb3qvnXWKVLDW6iDypv65/uTV8Q1VcuaNkvm8+j6HBrnYl5GcPs+6B+pF1w9xhLCvWz92r64JWOzli75bpGhjXxww1ufAL7xXd617+TTFIe5GPwUmrkuMalxxlfHBflx/Vyjy5S88dft6HPeg+HFq571gHwjJ/4q6VXPehQfwI+UP9xHXQqxo7GG9xSlK6PBSlKAUpSgFKUoBSlKAUpSgFRu8WwIr22kt5hmORcHHMEHKsv1gQCPKpKlAcDvtg32yi0cks3opBUSIets3Q8MTQyh1hJHAgjSew1FbOtI4lJRyVPHi+VA7lHIDyr9IkVDT7l2DtrfZ9qzc9TW8RJPidPGtTScQWn6utN99jZ0XFI6bq6k332ZxTZ0cly/V2sTTv26MdWnjJL7KDwyT3A1ftldDyFc3lzI7n8yB2iiXwBHrv5kjyFdCt7ZI1Coioo5KqhVHkBwFZK41PEr9R0bwuyONZxfUaro3yrsv89zgnTT0fQWNnFNBJNgzCNkkkaRTqSRgwLcVI0EeOrwruGyZNUELd8SH4qDXO/+0MmdlL4XMZ/oSD99XrdOTVY2jd9tCfjEprPcnLdmXKTl1byStKUrw5FKUoBUbvNLps7lu63lPwjY1JVCb8PjZt8e60uP7p6ArPQ1/FZR3NEP92iroNc86Gj+IufCaIf7rB/zrodcx2R7LcUrTu9sQRflLiKP7ciL/aNRF70jbNiBLbQtzjsSVZG+7Hk591dHhY6VX9yt8otpwNPCjoiytHiQKCSoVtXAngQ4+dWCgFKUoBSlKAUpSgFKUoBSlKAUpVTl6VdlKSDfxZGeyQ8jg4wvEcDxHdQFspVKHS5YyEi2FxdsOYgt5CB5tIFUe81kG+103sbMZR/PXMSfERiTFdqEpbIjlbCH6mkRHT8v+aT+ni/4hVq3BkzsuxP/AKSD5RqP3VSd89mX+1Ieoka2t4dauRGJZpCVzjLMEGOPYPfTZ+6VzHDHC21bvq4lCKsRjgAVRgDKKWP3s1IqJvwIJaypePodTZsc6rG8XSTY2Yw03XSngIbfTLMe/wBUHCjxYiqVtzYNrEgaWKW6kZgkccs00zyStwVFEjkZPfjgAT2VKbI6I8RMZLlreWVcOlnHbRwqpGOrGYi74BI1FuNeTq9n0k/oe1ah3JuEfr+Mkd4uk1Itn293Agb0ohYxM3VqnqszNKRnloIwM5OMVqbB6ULi5gR12VLqI4s0qRwE/SjZsuynn7Hb286jU2bBfdTbxxA7PsHKRauPpE6Aozk9sSkt9tiewYNzt7DwrqupNc0ji7UyUuStdfFmidv378orWLzaac/IRVH7Ws726ikilvQscqMjrDbImUYYYapGkI4HmONWpLKjW2KlxUvAgcr3vL0KFs7cQwBgl/fKGILBJxGCQqoCerQfmqo91ZLjcuB/yr3M36W7uXz5jrMGrfMuKq28TPNJBZxsVe6cqzLwZLdF1zsp7G04UeLipUq4pywis5WykoKTy/Mh7Po3gvwVt4Ybe1BKtcCJXmlIOGW3L50oCCDJxyQQARk1dZujxXiMTX99oK6CFmjjBUjBXTHEq4xwxirPaWiRIkcahURQqqOSqowAPAACstUJy5nk2a61XHlRD7qbrQ7Ptlt4NWhSzZcguSxySxAAPYOXICpilK4JBSlKAUpSgFKUoBSlKAUpSgPLpkEd4x8a4d/k00XQtpLySaONQ8qqBGnVnCwQYBzkiN3bBAxpwPWzXa9o36QRSSyNpSNGdj3KoLH5CqXunbO8ZnlGJbljO4+j1mNEf6kYjT9SpqYKUsy2RV1VjjDEd30N7ZuyFRQiIqIOAVQAo8gKk47EDsrdt7fFZmjqadzbwirXpUllka8AHZWlccKlZ1qv7w34hgllP+jjeT7ilsfKpa5Z3IL446I8bpbPFxcyXj8VhZ4LYdgKnTPN9osDGO4Rt9I1K787SeK0ZYmxNcMtvEe1XlyC4+wgeT9StndDZvo9jbRH2lhTX4yEanPvcsffUHt2TrtpxR/m2sBlP6W4YxofMRxS/wC1qmv5k+ppvFFWF4L1/wDTd2FshIYo4o1wiKFUeAGOPee3zqcihrWthW9HXdsmQ0QSR96usEyVtGsMtRRfUszisEVdiq9sePO2UJ/MsZSPNp4gT8FxVju6r2yeG2U7nsZgPNJ4WPyerc/6TM+tY1Efn/YvdKUqiaopSlAKUpQClKUApSlAKUpQClKUBTulU6rEQ/yi5t4Dj6LzKW+Ske+pfZ8fAVF9JH5Oz/8A6Ft+1qlbJ+AqzX+hlG/+rHPYlYxX2SscclHeocPJa5lg1riqV0g/xC58YyPcSAfkTVynaqpvnbGSyuVHMwSY+1oJHzAq5WujMy94kn5ov1ULZ0mvaG0X7p44h5RW8Rx96R/jV1sLsSxRyLykRXHk6hh+2qBu838J2j/7+X+7hxVfTrMy3rHiv5ouMD1tpLUTHNWdbmpp15K9d2CU6ysUr1pi5oZ6jVbRM7k0eLk1WNoN1V7Yz9izmBvsXKGMf1ohqxSvUDvBs/r4JIwdLMvqt9GQesj+5gp91WVDmg4lCVnLYp9mX2lRe7G2vS7WKbGlmXDr9CVTokQ/ZdWHuqUrNN0UrR25Z9dbTR9a0WuJ16xThkypGsHvHP3Vyboa2VO84nSfTbpGOsjGoCSSWPUBoHq+rlW1n1uIHHia8B2evjOBzOPPx4Cvtcx34nfaUkltFIyW1sTrdDgy3ijKRqR+ZG2Cx7WwPzcjuMXJ4RHZZGuPNLY6dSo3dvaRuLO2nPOWCOQ+boGPzJqSrkkFKUoBSlKAUpSgKn0npiwMuM+jz29wfsxzIX/oFj7qz2s/DnU5tKwSeGSFxlJUaNh9V1Kn5Gufbp3z9R1Up/HWzG3l+3F6obyZdLZ+tVvTdcxM3XJx5Zr4F0jua9meoGS/CAszBVAySSAAO8k8AKjIt94HJERlnxzNvb3Ey/fjQr86mlUluyvC+UukU38C1SyVHXXGoOffqCPjKtxEBzaW0ukUeZaPA99bVjvDb3H5G4ik8EdSfeucj3iu68Z6Miucse8mvkS3R5cfwMQE+taO1se/RHxhPvhaI++oGEdXtHaMeMZlhnHissCoT96FxXltq+gXQuW/i8oWK5/myCequD4DUUb6rKfza29+YOpuIL8fkino1wwPBUZtcEp7NKuWUnulz2VWivZXddi9OX+o02Vv/lG4Jq1r7bcUIBllSMHkXZVz5ZPE+Vav4y4uBawtobR1k0uA3VRElV0A8DKxDBc8AFZiDgA2zZG6ltbHVHEDIfamf15m+1I2W9wIA7AKntvjB4SyynptLO1czeEVaPeQPxjhupB3pa3BU+TMgU/Gvl/vN1EZlnt7mKMYBdoWwNRCjOkkjJIHLtroNUvpgkA2TP4vAB5+kRH9xqq9TLfCL60MNsv8+RG2u/FnIFIuUUPnT1mqLVglTp6wLqwQRw7RUo8gIz38vGsPRVapJsaFJEV0L3GVdQyn+EzcwRg1u3O4FmhLQM9mTx/ESaI/fC+qL+jUkNV/2RFbw/P6ZfUjNi33od2QTi3u3Ge6O7OFVvBZQAp+uq/TNX6uabw2yxwuk1zaTxMpVgZo7eXB7g7lGbtzqTiOFae5fTRaheou531IMRztG+ZU7BIEDYlHIkZVsZBycVFdyN80PEsaX2kY8li22fkXbpB2h1GzLyTOCLeRVP1nXq1+bCoPoasersX8bhlHlCkdv+2FqiN8d+7faFk0cAkCm7t42MkejUgLXGpQTnSRbtzAPhU3ubtVLLYcNxNkLoaYgcWZp5WkVFHazGRVA8RVfxLngbu/e8bxKlrbNi7uchDz6mIflLhh9UcF72I54NadhslLeFI4xhUAAzz7ySe0k5JPaSa091dkyvJJeXQ/hNxjK5yIYh7ECeA5k9rfGrDex4rQpjyb7sxdXP2uWtl+ZHR2w/B1uByUOg8kldB8lFUDfrei9j2rJDDdT6AsWhIBESski5ETIYyZGJBfnwVvCrpuHdrDseGaQ6UWKSZj3IXeUn4Gqb0XWz3m0JbuUfk9UzZzwuLoYRB+jgGn9cVQlubMdjp+7ktw1rC10oW4MamVV5B8cR4Hw7818qSpQClKUApSlAKoe/OzvRZfwhGpKFVS8RRxMa8EuABzaPOD3ofq1fK5P0w2O1etWS1uClo0aQuokVR1kknV4ZD7errEHDsHx6jJxaaOLIRnFxlsTu6270d6Bd3IEsbMTbQtxiWMEqszoeDyPjUCc6VKgYOTV5VQBgDAHwArm2w90hDAkPpFy6ouBm5nVf1UjcKo8Me+pWLc23PFrdHPfIOsPxfJqzOmTeZso16qCXLXF4RsdJO1oRs27QzxhjCwCmRAxPcBnJNUPoy2ts30OaO8WF29JkZQ8BlJRkjIZcI3DOocO6ugwbrwJxS3iX7MSL+wVsmyAqNURznJI9VNLHJ6/sVe6gsChFvNdxAgjR6LdzwEHsMUsZwuOGEZarOyN7rqxk9CktknspAyRG4MltEBoZmiD3KHCYBAjfVjOAxHCuiTxAdlUbenY63pRGAKvcC3T6scQ6+6lX6xKRwA9mG+kalsqSjv8CCrUN2P3UljLIfouj2liS5SdIY5gqqJIutJjiLaAmWBVF1soyTnu4A10KOO/PPaUn6sFqo92qNj86ktn7PVVVVUBVAAAGAABgAeGKl4LSvZKuC6rLPIyuteU8LsVabYVzJ7e0r3yR4Yv7qJTWte7ixTKFuJLmdVOoLNdTsuocm06wM8Tx8avJgrBJFXKnHsiSVdmP1P6lLi3Fs0AAtkwOQbU4GTk8GJ7ST76yru/bJ7NtCvlFGP3VYZ0qtb037xxYhAM8rrDCDyMsh0qT4Lxc+CGrUXFLODPsjJvlTbb8zSkvS8/otlEj3GAXbGIbdTyeZl7e5BxPhzqQh6G7ZnM1xc3U85GDIJeqA8I1jxoX6uTVo3U3YisLdYY+J9qSQ+3LKfakc8ySfgMCpiqFtrs32NjT6aFK6b9zhe+e7MezIkhSV5X6u5uZHkxqLKiwxDA5ACSXzJY9vCc2C/ppt0XjaWEccUX0ZbqOMI8w71TBRT3sx7sRnSCjX+2JbNMjTDBHIw5JFlppD9o9bGgHefCuj7A2OkUaIihUQBVUcgBSmGMze3gc6mzmxVHd7/AA/ckbK1wKht7b3qbeaT/wAuKR/uqW/dVnYYWqVvonWokH8onhhP2GkBk/q1k+FSwk23IhtrUYxgvHCIffW59G2TZWJOC8MfXeFvbRo0uftPoTydqtHRpsU29hGXXEs5NxKO0PN6wU/ZTQv6tUTaX+dNrFOcTSiAd3otqS858nk1pnudK7KKpLqzSYpSldHgpWntba8VtEZZ5AkYIBYgnixCqAFBJJJAwBWPY28Fvdprt50lUcDobJU9zLzU+BAoCQpSlAKpPStMRBaDsbaNqD5By3H3qKu1VDpUjH4OeTGeomgn8hHOhY/dLV7Ho0czWYtG7s+HOKmoYOFROzXqZR+FWr28lDSRjy5PLoK05zW1LJWhcPXFaJLpJIhdu7QEMMsp5RoznyRS2PlUD6K0NxsqFvaWxuJHPfNI0DSn7xY/rVsdIB/gFz3dXx+zkav6Oak9+ItF5s+b83VPbnzljEqfO3I99T2PE4oq0xzVZL86E9ZCpOOoa0mqTjlqG2LyWNPNYM7mtWZq9vJWtK9cQiS2TNS5aq9Zx9dte3U+zb281x4dY7LboT+qZqnLlqit2B/nW4P/AKKD5z3H/IVZs6VMo0+9evmXio/b+247S3knkzpQcFHtOx4KijtZmIUeJqQrnVzffhG81jjaWjlYu6W5GVebxROKL4lj3VThBzeEadtiri5MybobCdOsmmANzcuZZiOQY+zGv1UHqj3ntq8W0eBUbaAAVnlvgBzqzNN+7Eo0yUcznuzNe3OBXOt8NtGJw6H14YnaLl/Gbj+CwfASXD+UZqz3G0QxwDk+dcg27t/rry4K+sluxPg0kamCFfvyXJH6QV5bH2VXmzymft712XU6F0QbFCiWfHqoBaxE9qx4Mz+99KnxhrpNcq3O6Qhaw21q9hIkYMcJkE0TnrJGCmRkGODSOScE+0eddVqlHGOhqvfqKUpXR4UbprtnfY9wEVmIMTEKCSFWRSzcOwDj7q5TudsS9uIEuI2iSTLKk4lljnwp0+sY1OoZB9o8ccRX6PqgwJ1F9cwPwEj+kw9zRyBRIB4rKGyO6RO+paoRlLEitqbJ1wzA1dk3G3EUK91ZS/WkglLe8xtGD8Kk+v2s3/iLNfs2kx/tXFWK0txW6Y1AqSXs08JEcPbSWXL0RSpINqHntJV+xZRD+27VobW2XezwyQy7Tdo5EKOPRbYZVhg8QuR51eLh1qJu8dlTVwhLeJVvsthtP+xyyK52jFtO3hhuZ57e3aJJjpRUAYAssukYY6NPFskHxrtFteBlrnOx9kumzIb+FDJPiRrtB7U462RnI/nYyW0965X6OJrZO9ds9v6Qs6dTji7MFCn6LZ9lvA1zFRsTfidTdlMkmumN13LXNPWjNNXN94em+1jJW3R527/Yj+8wyfcvvrDsDpLluy2FsYioU6Z70xF9WeCFoyCRp4js1CvYyrjuzycLprKiXfbFmJ4ZIm5SIyHydSufnXi9eS92Gkqrm5hRJcY4+lWj/jEHiWikT9aoj/vQyrqmtXVBzkgkiuogO9jAxdR4lKkty94IY7iRBMhgu8zwuGGjr1AWePOeBICSAc89ZS9xlFSi9hpFOubhYsZN/ZW0lkjSRDlHVXU/VYZHyNS8VzVUt7X0S5mtOSZM9v3dTIx1xj9HIWGOxZI6277bsUABlkC6jhRxLM30UQZZz4KCamwrIqRVzKmx1lkaesMktQkO0LmQZj2fdFewv1EOf1ZZVce9RWrtjbdxbQvPNYTrHGMsRJasQMgZ0ibJ5iok4LxLDVsv+LJiZ6j9iy9XtVc8p7R0Hi8EquB92eQ/qmoTZ3SLZzYzKYiSVAnUx5Yc1Dn1CeI4as8RWTei8eCNLyJQ72jicLnAeMq0cq5wcAxyMc8fZFSTSnW+Ugqcqr486x4Fk3820wVbOBys9wDqcc4bccJJvBuOhPrNn801q7MtUhjSNFCoihVA7AOAqqbAO05NVw2zHkmuSHaVriCOIR4/FIgyzCJVPAYJJYniTUdtLeGaSWSNsGOJzHJ1Uht4WdThk9IYNLIoIIOhI84PGq9dtVMMt9S5fTfqLMJYS/Ml7O23kkMNrF18qnDnOmGI/wA9LghT9RQz+GONZbvcuJoy+0btnXHrIJDbWq+5WDN5u58hyqijfuYRrBbzwwoowsVhb9Y4HdqPWAHx0jvqJu4JGPWzRE4IxNtCcuwJ5aI/XIPco01Ts1edjQp0Khvv3/NiyX0OwkGLTZyXLjkyGRYQe83DHj/q9Zqhx7Bgt9QmlLF5NYt4tRywJ0qBxlkAzwyQO01Y5rNWt2nkumljVGfTb/i0YKD6uoEuckY9oeVa9hfR28VwY0hBjWdWMcTIRPAIsprZ2aZSZgA50n1D6vEVUdkpp4/Pz4F1QjB9SP2ER1VsVXSr3kRRe5WvFZRjyr9IVwXdTZBlvrC2XiICtxKR2Jbj1SftSaRXeqsV7EE9xSlKkOBUZt3YEd0gDEo6HVFKmBJG+MalJ4EYOCpyGHAg1J0oeNZ6M5+m8F1YertCHEY5XcAZ7cjvlHtwHl7QK/WrZ2jvS0z28Vm0Uj3BfS5fMSpGoZ3OjJc4IwoxnPMVdyKq+0ejLZsz9Y9lGH+lEXhJJ5k9Uy599S+1fz7lf/TrPR9OxRt7rraNlKDLtKz6jSS2hIlnGBnCW80uZOzADknu7DpR74StwtLtdoyAZa3WwuoJgOHEMupB4lsDxNdY2PunZ2n8XtYYz9JUGs+bn1j7zXzbm6ltd4MsX4xfYmQlJ4z2GOVcMvlnHeK8Vs14nT01TWHFFA2DvjdbOikN5sq4jtpJ8w6HheRZJzqaPQXUkFzIwIH52CKiBNuvclpJLeaEu5Y6lvETXk54RMY1455YAra6UvTrSGATP6VZpcI/pGkLcR4V0CThfVcHWMOAuSuDxIzVth2Mb3bFZHCTxdahjfCl0YK+VIKnIZTxGRxqCyzHVlmuvOIot1puHuzPjqriMk8lF6Q33XbPyqI3U6IdnXRUGWZtVpDM2iaM6ZJGkVl4IcD1BwPHga2Z91nfIXRLwziSLJx4lcj+jUJLu2VOfwepP0oHiB92TG1RK+LJHTJExvF0HWaPHBaS3BupfWHWSRmOKFSA80mmMNjiFUAgszdwbHuf/s3fiyE2k2eeGg9QsBwyBJw5njx51CQTyQuWT8JQuVCll9JfKrkqpILggamwOXE1tnfa7j//ACt0n6a3Qj+sgH7akViZw4MkN590tuQts4QSLddREY1KIqBDpVXWVpG9dSoXDEjOjkDjOfYu4W2I5WnDhJ3ADSST27uB9FD6NJ1a/VUgcueKio+lG+XltW2f9JbIP7BFb0fTDejnc7NPnFN+6YV3z9MHHs+vNjqWCTdTbrc9pAeVwB/ZshWle9Ge07hDHPfs8bY1IbyYqcEEZX0cA8QD7qjv8r95/Kdnf7KX/Hoelu8/lez/APYv/j1xzRO8Mkoeiq8SA263KmFiWaMy6lLNzJDQcSaxbM6ML61XTBKugggxPL1sJB5goygjP1WFaSdKt8eV3Zn7Ns7fsmr7L0ibSP8A4hQP5rZ0zH3ElhXqmo9U2eSr51iSyal1ultm2hZ3uZYobZWKiC7wsdrFHI+gLw1kHTxZScADNaWwtmhmhjlQSCG361wwDZmlOASG5twmPm1eN5tsXtxbydc986aeOoJBEBkZLRroLjwKtUru9KDPd54aXiQZ7lj1YHvdviKrXzyun5t9yxTDD6kZsPb8shhKxyIHkVCj9WI3jdHeR4lVAU6oqq5y2rUM4Y4qZ3ispJAnVllIWUB0zrjd0wkgCkMcesp08QJCQDxrdWKCJmfEMbP7b+opbt9ZuGawNvJb5wknXN9GBWlPv0Age8ioHPMlKESZQ91xkzFZbJLQ3Cy6sXDuxBxqAdFTUcEgOxUyHBOGc8TzrVud3Wupo7NJkWafU7ukIVUjVhLLO8Yb1nkkjhUkkA4AAABFbjNdTcgLZO9tMk5HgozGnmS3lVk6Lt340e5uVBJZvR1kclpH6s5ldnPPMnqY5DqOAFS05lPq/MjtxGPReRYdz9yodno+lmlmlIMs0mNbkchgcFQZOFHLPbVhpSrxTFKUoBWC7vUiQvIwVR2n9g7z4VST0hS4/JR578tj4f8A3UBtLa0s7apHzjkOSjyHZWjXw+xv3+iMe7i1UY/y+rLnHv0HfTHbSOBxJBGrHLOn3jt7as0UmpQcEZAOCMEZ7CO+uV7C201tIXChsrpIJxwyDwPZyqUu9/LhvYCRjwGo/FuHyru7QtyxWunfJFp+JxUXK6WX2SOh1pbU2vFbrqkbGeQHFmPgO2qaOkGbRjq49X0vW+OnP76rt5evK5eRizHtP7AOweArmrh82/f6I7v4tWo/yur8/Aui70Jdh4XsnkhcaH5OMPwwy48+3srjW9u682wb6OZNUlkzkpk8tSkPE57H0ngfztIPYQOhbv7xta68IHD4yCSMEZ4g8e+vG8W8L3sTwypH1LjBTTnxB1HiGB4gjGCK9u0DlLEFhfE80/FIwhzWSbl2S2NTZe+9uh0uWiLaTpnDQHKnUMOw0nj3E5+FWaLakLKMg4yrn1VZWJkV304PAYyB4DxqkbuXBUG0mOpo19Qt/pYOSnHay+yw8j21szbrWxOVi6s98LPCf6sgH3ivm7E6pOEujX55H1Nco3QVkXlMtMzwkMRozx5hl4aeGkIoGrV3ju8TXp7WHUQJAqhWIYSai2CuMrjgxy3q/sxk1Fd3WX2L67XwaRJB/WIT86+/g+8X2b5W/SWyftjZf2VHlPsd4a7lubZ8WTiY+1gDUOXXCMHPL2cn4HlXltnR+viXkvqEuvrtpLnh2DA0455PuqnuNojkbJ/MTofkWosu0cfkrIf6yf8A6a96eQ6+ZO6vE/GmfE1AsdpHkLEe+5P7qx9RtM/6azHlHMf2mo+TzR3zeRYtR7z8a+GoD0HaJ53luv2bcn+01eDu/eN7e1JB+jgiT5g5pyruvX7DmfYnri3WRWR1DKwwynkR3Gos7m2f8jj+6f8AnWCHdHte9vZPO4ZR8EAPzrZG6lt+dEX/AEkssnydyK9yls2eYzujE2x9nwcWhtY8driIfN69LvNAfVgDz47LeNmUfr8Ix96tuDYNsns20KnvEUefjjNb1HJeOWEmV3aW1r0JmO2ijLMqRrJKXkaSRgiKFjGkHJHNjyNdi2BshbW2hgU5ESBc9rMPac+LMSx8TXJPwgxvQyEabXkSAR6Q68Tg8MojYHjKe6rDDvvdKDl1bxZBkeWMVt6TQ2Tq50ksmFrOJ01Wut5eDoO0NoxwIXkYKPmT3Adpqrxb7yyy6ILcNzOGY6iBxJ4cB86qN/tGSZtUjlj48gO4AcAK+7N2i8EgkTGoZHEZBB5g1rQ0KjB56y9DEt4pKdiUfdj6nWbaVmQFkKMRxUkHB7sjnSuc3O+t0/Jwg7kUftbJpVZcPsfii7/u9K6Yb+hBUpSts+ZFKUoBSlKAUpSgNPaVkXCtG2maM6o37A3Iq3ejDgR3eVbMO9Chfx8UsT9oEckqE96PGCCPPB8K90rP1fD69S+aXR90ami4pbpFypZXZnifeZWUi3V3lOAoeKZIxk8S7MoAUDJ554cKQbelUfj7Zh9aA9av3eEg+6a90qrHg1Cjht57lyXH73LKSx2Pcm9FsvtTac9jpKp+DKK8S7wFsdREZR2sxaJMdyllyx8hjvIr7mvlcw4JUpZlJtdjuf8AEFzjiMUn339D4N51H5WCeP8A1RkX3NDq+eKyRbzQMcL1p/8Aj3H70rxSj4JS30kwv4gux1isni421P1n4u2DRAD1nk6ty3bpXDcOXPHbXr/vLj27W4X7KLKPjGxPxAr7SpHwbTtYWSKPHtSnlpY+H7no7wBlPVwTFscA8ZiXPZlnxw8gT4V5g21KB+Nt+PaYXDj7r6W+GaUouDadLDz9Q+PalyyksdsfufDvVFnHVXOf/bTf9NY576abGjVAmeJIQzN4AHKxr55Y9y9uWle1cHohLmeX8Ty7juosjyxSj5oxW1qsYIUc2LHJJJZjlmJPEkk1lpStZJJYRhyk5PL3FKUr08ApQUoBSlKAUpSgFKUoBSlKAUpSgFKUoBSlKAUpSgFKUoBSlKAUpSgFKUoBSlKAClBSg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83768" y="0"/>
            <a:ext cx="2088232" cy="2274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Арка 11"/>
          <p:cNvSpPr/>
          <p:nvPr/>
        </p:nvSpPr>
        <p:spPr>
          <a:xfrm rot="10800000">
            <a:off x="251520" y="1772816"/>
            <a:ext cx="2000264" cy="1214446"/>
          </a:xfrm>
          <a:prstGeom prst="blockArc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Арка 14"/>
          <p:cNvSpPr/>
          <p:nvPr/>
        </p:nvSpPr>
        <p:spPr>
          <a:xfrm rot="10800000">
            <a:off x="6588224" y="5013176"/>
            <a:ext cx="1928826" cy="1285884"/>
          </a:xfrm>
          <a:prstGeom prst="blockArc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88640"/>
            <a:ext cx="2555776" cy="236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0192" y="3717032"/>
            <a:ext cx="2629526" cy="2181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642910" y="4857760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2500298" y="58578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395536" y="4869160"/>
            <a:ext cx="64807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8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“Творчий”</a:t>
            </a:r>
            <a:endParaRPr lang="ru-RU" sz="8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2276872"/>
            <a:ext cx="5724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8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“Відгадай”</a:t>
            </a:r>
            <a:endParaRPr lang="ru-RU" sz="88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737 0.04764 C 0.129 0.04625 0.14167 0.04625 0.15278 0.04139 C 0.35712 0.04348 0.29393 0.03492 0.39115 0.05365 C 0.40035 0.05897 0.40799 0.06013 0.41737 0.06383 C 0.42379 0.06961 0.42865 0.07516 0.43577 0.0784 C 0.44011 0.08672 0.44462 0.0858 0.45122 0.09065 C 0.45695 0.09482 0.46146 0.10152 0.4665 0.10707 C 0.47223 0.11332 0.47275 0.11609 0.47726 0.12534 C 0.48091 0.13298 0.48577 0.13945 0.48802 0.14801 C 0.49202 0.16327 0.4941 0.17923 0.49584 0.19519 C 0.49532 0.21831 0.49514 0.24167 0.49427 0.2648 C 0.49289 0.30041 0.45903 0.32169 0.43733 0.33025 C 0.42344 0.34412 0.39462 0.34667 0.37726 0.34875 C 0.35504 0.35892 0.33108 0.36031 0.30816 0.36517 C 0.28473 0.37003 0.26302 0.37373 0.23889 0.37534 C 0.19809 0.38621 0.15243 0.38575 0.11112 0.38783 C 0.08299 0.39338 0.0533 0.39269 0.025 0.39385 C -0.01875 0.39916 -0.06371 0.40194 -0.10729 0.41027 C -0.12829 0.41952 -0.15451 0.41628 -0.17656 0.41859 C -0.19045 0.42206 -0.20243 0.42692 -0.21649 0.42877 C -0.23125 0.43524 -0.25138 0.43756 -0.26736 0.44102 C -0.27448 0.44426 -0.28073 0.44704 -0.28732 0.4512 C -0.29236 0.45814 -0.29878 0.4623 -0.30573 0.46554 C -0.30954 0.47063 -0.31267 0.47363 -0.31493 0.47988 C -0.31562 0.48196 -0.31545 0.4845 -0.31649 0.48612 C -0.31944 0.49098 -0.32395 0.49398 -0.32725 0.49838 C -0.32777 0.50115 -0.32795 0.50416 -0.32882 0.5067 C -0.32951 0.50902 -0.33142 0.5104 -0.33194 0.51272 C -0.3335 0.51942 -0.33402 0.52636 -0.33507 0.5333 C -0.33593 0.53885 -0.33802 0.54972 -0.33802 0.54972 C -0.3375 0.56961 -0.33767 0.5895 -0.33645 0.60916 C -0.33559 0.62141 -0.32882 0.63529 -0.3243 0.64593 C -0.31753 0.66188 -0.30989 0.67299 -0.30121 0.68686 C -0.29027 0.70444 -0.27968 0.72386 -0.26423 0.73404 C -0.25954 0.74329 -0.25295 0.7456 -0.24583 0.75046 C -0.23437 0.75832 -0.22656 0.76434 -0.21354 0.76688 C -0.19948 0.77312 -0.21875 0.76526 -0.1842 0.77081 C -0.18055 0.77174 -0.17708 0.77405 -0.17343 0.77497 C -0.16944 0.77613 -0.16527 0.77636 -0.16111 0.77706 C -0.09392 0.7759 -0.071 0.77867 -0.02118 0.76896 C -0.00868 0.76064 0.01042 0.7611 0.025 0.7567 C 0.03108 0.75485 0.03629 0.75092 0.04202 0.74838 C 0.05417 0.74283 0.06858 0.74005 0.08039 0.73404 C 0.08646 0.73103 0.09098 0.72803 0.0974 0.72595 C 0.10191 0.72294 0.10677 0.72086 0.11112 0.71762 C 0.12639 0.70652 0.11424 0.71161 0.12657 0.70744 C 0.14115 0.69403 0.15816 0.6864 0.1757 0.68293 C 0.18612 0.67738 0.19532 0.67437 0.2066 0.67252 C 0.23143 0.66188 0.2125 0.66836 0.26493 0.67067 C 0.26702 0.67137 0.27118 0.67252 0.27118 0.67252 " pathEditMode="relative" ptsTypes="fffff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0" y="0"/>
          <a:ext cx="9644034" cy="6858000"/>
        </p:xfrm>
        <a:graphic>
          <a:graphicData uri="http://schemas.openxmlformats.org/presentationml/2006/ole">
            <p:oleObj spid="_x0000_s12290" name="Слайд" r:id="rId3" imgW="4571926" imgH="3429152" progId="PowerPoint.Slide.8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1844824"/>
            <a:ext cx="7596336" cy="304698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96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Острів</a:t>
            </a:r>
            <a:r>
              <a:rPr kumimoji="0" lang="uk-UA" sz="9600" b="1" i="0" u="none" strike="noStrike" kern="1200" cap="none" spc="0" normalizeH="0" baseline="0" noProof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uk-UA" sz="9600" b="1" i="0" u="none" strike="noStrike" kern="1200" cap="none" spc="0" normalizeH="0" baseline="0" noProof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9600" b="1" i="0" u="none" strike="noStrike" kern="1200" cap="none" spc="0" normalizeH="0" baseline="0" noProof="0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“Творчий”</a:t>
            </a:r>
            <a:endParaRPr kumimoji="0" lang="ru-RU" sz="9600" b="1" i="0" u="none" strike="noStrike" kern="1200" cap="none" spc="0" normalizeH="0" baseline="0" noProof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852936"/>
            <a:ext cx="3635896" cy="3653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2843808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Арка 8"/>
          <p:cNvSpPr/>
          <p:nvPr/>
        </p:nvSpPr>
        <p:spPr>
          <a:xfrm rot="10800000">
            <a:off x="395536" y="1340768"/>
            <a:ext cx="1928826" cy="1285884"/>
          </a:xfrm>
          <a:prstGeom prst="blockArc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610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8610" name="Слайд" r:id="rId3" imgW="4215318" imgH="3163904" progId="PowerPoint.Slide.8">
              <p:embed/>
            </p:oleObj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11560" y="188640"/>
            <a:ext cx="78488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uk-UA" sz="9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Вправа </a:t>
            </a:r>
            <a:r>
              <a:rPr lang="uk-UA" sz="96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“Розгортання</a:t>
            </a:r>
            <a:r>
              <a:rPr lang="uk-UA" sz="96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96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сюжету”</a:t>
            </a:r>
            <a:endParaRPr lang="uk-UA" sz="96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412777"/>
            <a:ext cx="8964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7200" b="1" i="1" u="sng" dirty="0">
              <a:latin typeface="Arial Black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37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1378" name="Слайд" r:id="rId3" imgW="4215318" imgH="3163904" progId="PowerPoint.Slide.8">
              <p:embed/>
            </p:oleObj>
          </a:graphicData>
        </a:graphic>
      </p:graphicFrame>
      <p:sp>
        <p:nvSpPr>
          <p:cNvPr id="101377" name="Rectangle 1"/>
          <p:cNvSpPr>
            <a:spLocks noChangeArrowheads="1"/>
          </p:cNvSpPr>
          <p:nvPr/>
        </p:nvSpPr>
        <p:spPr bwMode="auto">
          <a:xfrm>
            <a:off x="179512" y="365464"/>
            <a:ext cx="8964488" cy="5755422"/>
          </a:xfrm>
          <a:prstGeom prst="rect">
            <a:avLst/>
          </a:prstGeom>
          <a:solidFill>
            <a:srgbClr val="FFFFFF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8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Зробимо</a:t>
            </a:r>
            <a:r>
              <a:rPr kumimoji="0" lang="ru-RU" sz="8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8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останній</a:t>
            </a:r>
            <a:r>
              <a:rPr kumimoji="0" lang="ru-RU" sz="8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8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крок</a:t>
            </a:r>
            <a:r>
              <a:rPr kumimoji="0" lang="ru-RU" sz="8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,</a:t>
            </a:r>
            <a:endParaRPr kumimoji="0" lang="ru-RU" sz="8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Підсумуємо</a:t>
            </a:r>
            <a:r>
              <a:rPr lang="ru-RU" sz="8000" b="1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8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урок</a:t>
            </a:r>
            <a:r>
              <a:rPr kumimoji="0" lang="ru-RU" sz="8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8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9218" name="Слайд" r:id="rId3" imgW="4571926" imgH="3429152" progId="PowerPoint.Slide.8">
              <p:embed/>
            </p:oleObj>
          </a:graphicData>
        </a:graphic>
      </p:graphicFrame>
      <p:pic>
        <p:nvPicPr>
          <p:cNvPr id="9220" name="Picture 4" descr="https://encrypted-tbn1.gstatic.com/images?q=tbn:ANd9GcQakq7j8KPxkAcewMHjiZ_rLfH2uj9smKTCYmiESaWQtv048H_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FFF"/>
              </a:clrFrom>
              <a:clrTo>
                <a:srgbClr val="FC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2976" y="142852"/>
            <a:ext cx="6929486" cy="637722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071934" y="23574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14612" y="1928802"/>
            <a:ext cx="3529029" cy="2928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73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17762" name="Слайд" r:id="rId3" imgW="4215318" imgH="3163904" progId="PowerPoint.Slide.8">
              <p:embed/>
            </p:oleObj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0"/>
            <a:ext cx="9144000" cy="65556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28 у </a:t>
            </a:r>
            <a:r>
              <a:rPr lang="ru-RU" sz="6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клас</a:t>
            </a:r>
            <a:r>
              <a:rPr lang="uk-UA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 ...,</a:t>
            </a:r>
          </a:p>
          <a:p>
            <a:pPr algn="ctr"/>
            <a:r>
              <a:rPr lang="uk-UA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Разом ми – одна сім</a:t>
            </a:r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’</a:t>
            </a:r>
            <a:r>
              <a:rPr lang="uk-UA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</a:t>
            </a:r>
          </a:p>
          <a:p>
            <a:pPr algn="ctr"/>
            <a:r>
              <a:rPr lang="uk-UA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Всі сміються навкруги</a:t>
            </a:r>
          </a:p>
          <a:p>
            <a:pPr algn="ctr"/>
            <a:r>
              <a:rPr lang="uk-UA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Він,…,…,…,</a:t>
            </a:r>
          </a:p>
          <a:p>
            <a:pPr algn="ctr"/>
            <a:r>
              <a:rPr lang="uk-UA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Бо усмішка в всіх одна</a:t>
            </a:r>
          </a:p>
          <a:p>
            <a:pPr algn="ctr"/>
            <a:r>
              <a:rPr lang="uk-UA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Жити в дружбі </a:t>
            </a:r>
            <a:r>
              <a:rPr lang="uk-UA" sz="6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допомага</a:t>
            </a:r>
            <a:r>
              <a:rPr lang="uk-UA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  <a:endParaRPr lang="ru-RU" sz="6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0835" name="Object 3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20835" name="Слайд" r:id="rId3" imgW="4571926" imgH="3429152" progId="PowerPoint.Slide.8">
              <p:embed/>
            </p:oleObj>
          </a:graphicData>
        </a:graphic>
      </p:graphicFrame>
      <p:pic>
        <p:nvPicPr>
          <p:cNvPr id="120834" name="Picture 2" descr="Картинки по запросу мост рисунок для детей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4226578"/>
            <a:ext cx="4824536" cy="2370774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332657"/>
            <a:ext cx="8964488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dirty="0" smtClean="0">
                <a:solidFill>
                  <a:srgbClr val="7030A0"/>
                </a:solidFill>
                <a:latin typeface="Arial Black" pitchFamily="34" charset="0"/>
              </a:rPr>
              <a:t>Через воду </a:t>
            </a:r>
            <a:r>
              <a:rPr lang="ru-RU" sz="8000" b="1" dirty="0" err="1" smtClean="0">
                <a:solidFill>
                  <a:srgbClr val="7030A0"/>
                </a:solidFill>
                <a:latin typeface="Arial Black" pitchFamily="34" charset="0"/>
              </a:rPr>
              <a:t>він</a:t>
            </a:r>
            <a:r>
              <a:rPr lang="ru-RU" sz="8000" b="1" dirty="0" smtClean="0">
                <a:solidFill>
                  <a:srgbClr val="7030A0"/>
                </a:solidFill>
                <a:latin typeface="Arial Black" pitchFamily="34" charset="0"/>
              </a:rPr>
              <a:t> проводить,</a:t>
            </a:r>
            <a:br>
              <a:rPr lang="ru-RU" sz="8000" b="1" dirty="0" smtClean="0">
                <a:solidFill>
                  <a:srgbClr val="7030A0"/>
                </a:solidFill>
                <a:latin typeface="Arial Black" pitchFamily="34" charset="0"/>
              </a:rPr>
            </a:br>
            <a:r>
              <a:rPr lang="ru-RU" sz="8000" b="1" dirty="0" smtClean="0">
                <a:solidFill>
                  <a:srgbClr val="7030A0"/>
                </a:solidFill>
                <a:latin typeface="Arial Black" pitchFamily="34" charset="0"/>
              </a:rPr>
              <a:t>А сам </a:t>
            </a:r>
            <a:r>
              <a:rPr lang="ru-RU" sz="8000" b="1" dirty="0" err="1" smtClean="0">
                <a:solidFill>
                  <a:srgbClr val="7030A0"/>
                </a:solidFill>
                <a:latin typeface="Arial Black" pitchFamily="34" charset="0"/>
              </a:rPr>
              <a:t>з</a:t>
            </a:r>
            <a:r>
              <a:rPr lang="ru-RU" sz="8000" b="1" dirty="0" smtClean="0">
                <a:solidFill>
                  <a:srgbClr val="7030A0"/>
                </a:solidFill>
                <a:latin typeface="Arial Black" pitchFamily="34" charset="0"/>
              </a:rPr>
              <a:t> </a:t>
            </a:r>
            <a:r>
              <a:rPr lang="ru-RU" sz="8000" b="1" dirty="0" err="1" smtClean="0">
                <a:solidFill>
                  <a:srgbClr val="7030A0"/>
                </a:solidFill>
                <a:latin typeface="Arial Black" pitchFamily="34" charset="0"/>
              </a:rPr>
              <a:t>місця</a:t>
            </a:r>
            <a:r>
              <a:rPr lang="ru-RU" sz="8000" b="1" dirty="0" smtClean="0">
                <a:solidFill>
                  <a:srgbClr val="7030A0"/>
                </a:solidFill>
                <a:latin typeface="Arial Black" pitchFamily="34" charset="0"/>
              </a:rPr>
              <a:t> </a:t>
            </a:r>
            <a:r>
              <a:rPr lang="ru-RU" sz="8000" b="1" dirty="0" err="1" smtClean="0">
                <a:solidFill>
                  <a:srgbClr val="7030A0"/>
                </a:solidFill>
                <a:latin typeface="Arial Black" pitchFamily="34" charset="0"/>
              </a:rPr>
              <a:t>вік</a:t>
            </a:r>
            <a:r>
              <a:rPr lang="ru-RU" sz="8000" b="1" dirty="0" smtClean="0">
                <a:solidFill>
                  <a:srgbClr val="7030A0"/>
                </a:solidFill>
                <a:latin typeface="Arial Black" pitchFamily="34" charset="0"/>
              </a:rPr>
              <a:t> не сходить.</a:t>
            </a:r>
            <a:r>
              <a:rPr lang="ru-RU" sz="5400" dirty="0" smtClean="0"/>
              <a:t/>
            </a:r>
            <a:br>
              <a:rPr lang="ru-RU" sz="5400" dirty="0" smtClean="0"/>
            </a:br>
            <a:endParaRPr lang="ru-RU" sz="5400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8785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18785" name="Слайд" r:id="rId3" imgW="4571926" imgH="3429152" progId="PowerPoint.Slide.8">
              <p:embed/>
            </p:oleObj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0" y="404664"/>
            <a:ext cx="91440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b="1" dirty="0" smtClean="0">
                <a:solidFill>
                  <a:srgbClr val="7030A0"/>
                </a:solidFill>
              </a:rPr>
              <a:t>Коли </a:t>
            </a:r>
            <a:r>
              <a:rPr lang="ru-RU" sz="6600" b="1" dirty="0" err="1" smtClean="0">
                <a:solidFill>
                  <a:srgbClr val="7030A0"/>
                </a:solidFill>
              </a:rPr>
              <a:t>хочеш</a:t>
            </a:r>
            <a:r>
              <a:rPr lang="ru-RU" sz="6600" b="1" dirty="0" smtClean="0">
                <a:solidFill>
                  <a:srgbClr val="7030A0"/>
                </a:solidFill>
              </a:rPr>
              <a:t> </a:t>
            </a:r>
            <a:r>
              <a:rPr lang="ru-RU" sz="6600" b="1" dirty="0" err="1" smtClean="0">
                <a:solidFill>
                  <a:srgbClr val="7030A0"/>
                </a:solidFill>
              </a:rPr>
              <a:t>ти</a:t>
            </a:r>
            <a:r>
              <a:rPr lang="ru-RU" sz="6600" b="1" dirty="0" smtClean="0">
                <a:solidFill>
                  <a:srgbClr val="7030A0"/>
                </a:solidFill>
              </a:rPr>
              <a:t> </a:t>
            </a:r>
            <a:r>
              <a:rPr lang="ru-RU" sz="6600" b="1" dirty="0" err="1" smtClean="0">
                <a:solidFill>
                  <a:srgbClr val="7030A0"/>
                </a:solidFill>
              </a:rPr>
              <a:t>читати</a:t>
            </a:r>
            <a:r>
              <a:rPr lang="ru-RU" sz="6600" b="1" dirty="0" smtClean="0">
                <a:solidFill>
                  <a:srgbClr val="7030A0"/>
                </a:solidFill>
              </a:rPr>
              <a:t>,</a:t>
            </a:r>
            <a:br>
              <a:rPr lang="ru-RU" sz="6600" b="1" dirty="0" smtClean="0">
                <a:solidFill>
                  <a:srgbClr val="7030A0"/>
                </a:solidFill>
              </a:rPr>
            </a:br>
            <a:r>
              <a:rPr lang="ru-RU" sz="6600" b="1" dirty="0" smtClean="0">
                <a:solidFill>
                  <a:srgbClr val="7030A0"/>
                </a:solidFill>
              </a:rPr>
              <a:t>То повинен мене знати, </a:t>
            </a:r>
            <a:br>
              <a:rPr lang="ru-RU" sz="6600" b="1" dirty="0" smtClean="0">
                <a:solidFill>
                  <a:srgbClr val="7030A0"/>
                </a:solidFill>
              </a:rPr>
            </a:br>
            <a:r>
              <a:rPr lang="ru-RU" sz="6600" b="1" dirty="0" smtClean="0">
                <a:solidFill>
                  <a:srgbClr val="7030A0"/>
                </a:solidFill>
              </a:rPr>
              <a:t>А коли мене не </a:t>
            </a:r>
            <a:r>
              <a:rPr lang="ru-RU" sz="6600" b="1" dirty="0" err="1" smtClean="0">
                <a:solidFill>
                  <a:srgbClr val="7030A0"/>
                </a:solidFill>
              </a:rPr>
              <a:t>знаєш</a:t>
            </a:r>
            <a:r>
              <a:rPr lang="ru-RU" sz="6600" b="1" dirty="0" smtClean="0">
                <a:solidFill>
                  <a:srgbClr val="7030A0"/>
                </a:solidFill>
              </a:rPr>
              <a:t>,</a:t>
            </a:r>
            <a:br>
              <a:rPr lang="ru-RU" sz="6600" b="1" dirty="0" smtClean="0">
                <a:solidFill>
                  <a:srgbClr val="7030A0"/>
                </a:solidFill>
              </a:rPr>
            </a:br>
            <a:r>
              <a:rPr lang="ru-RU" sz="6600" b="1" dirty="0" smtClean="0">
                <a:solidFill>
                  <a:srgbClr val="7030A0"/>
                </a:solidFill>
              </a:rPr>
              <a:t>То </a:t>
            </a:r>
            <a:r>
              <a:rPr lang="ru-RU" sz="6600" b="1" dirty="0" err="1" smtClean="0">
                <a:solidFill>
                  <a:srgbClr val="7030A0"/>
                </a:solidFill>
              </a:rPr>
              <a:t>нічого</a:t>
            </a:r>
            <a:r>
              <a:rPr lang="ru-RU" sz="6600" b="1" dirty="0" smtClean="0">
                <a:solidFill>
                  <a:srgbClr val="7030A0"/>
                </a:solidFill>
              </a:rPr>
              <a:t> не </a:t>
            </a:r>
            <a:r>
              <a:rPr lang="ru-RU" sz="6600" b="1" dirty="0" err="1" smtClean="0">
                <a:solidFill>
                  <a:srgbClr val="7030A0"/>
                </a:solidFill>
              </a:rPr>
              <a:t>вчитаєш</a:t>
            </a:r>
            <a:r>
              <a:rPr lang="ru-RU" sz="6600" b="1" dirty="0" smtClean="0">
                <a:solidFill>
                  <a:srgbClr val="7030A0"/>
                </a:solidFill>
              </a:rPr>
              <a:t>.</a:t>
            </a:r>
            <a:r>
              <a:rPr lang="ru-RU" sz="6600" dirty="0" smtClean="0"/>
              <a:t/>
            </a:r>
            <a:br>
              <a:rPr lang="ru-RU" sz="6600" dirty="0" smtClean="0"/>
            </a:br>
            <a:endParaRPr lang="ru-RU" sz="6600" dirty="0"/>
          </a:p>
        </p:txBody>
      </p:sp>
      <p:sp>
        <p:nvSpPr>
          <p:cNvPr id="118787" name="AutoShape 3" descr="Картинки по запросу рисунок абетка для дете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8789" name="AutoShape 5" descr="Картинки по запросу рисунок абетка для дете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8791" name="AutoShape 7" descr="Картинки по запросу рисунок абетка для дете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8793" name="Picture 9" descr="Картинки по запросу рисунок абетка для детей"/>
          <p:cNvPicPr>
            <a:picLocks noChangeAspect="1" noChangeArrowheads="1"/>
          </p:cNvPicPr>
          <p:nvPr/>
        </p:nvPicPr>
        <p:blipFill>
          <a:blip r:embed="rId4" cstate="print"/>
          <a:srcRect t="4412" b="47051"/>
          <a:stretch>
            <a:fillRect/>
          </a:stretch>
        </p:blipFill>
        <p:spPr bwMode="auto">
          <a:xfrm>
            <a:off x="5076056" y="4221088"/>
            <a:ext cx="3810000" cy="237626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514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4514" name="Слайд" r:id="rId3" imgW="4215318" imgH="3163904" progId="PowerPoint.Slide.8">
              <p:embed/>
            </p:oleObj>
          </a:graphicData>
        </a:graphic>
      </p:graphicFrame>
      <p:pic>
        <p:nvPicPr>
          <p:cNvPr id="64516" name="Picture 4" descr="Картинки по запросу знак вопроса пнг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0"/>
            <a:ext cx="2381250" cy="367665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979712" y="0"/>
            <a:ext cx="482453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ЗАГАДКА:</a:t>
            </a:r>
            <a:endParaRPr lang="ru-RU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" y="692696"/>
            <a:ext cx="9144000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Є ДОБРИЙ ДРУГ В ІМЕННИКА,</a:t>
            </a:r>
          </a:p>
          <a:p>
            <a:r>
              <a:rPr lang="ru-RU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ЧИСЛІВНИКА Й ПРИКМЕТНИКА.</a:t>
            </a:r>
          </a:p>
          <a:p>
            <a:r>
              <a:rPr lang="ru-RU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ЯК ЗВУТЬ ЙОГО –СЕКРЕТ,</a:t>
            </a:r>
          </a:p>
          <a:p>
            <a:r>
              <a:rPr lang="ru-RU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ТАКА ОСЬ АРИФМЕТИКА.</a:t>
            </a:r>
          </a:p>
          <a:p>
            <a:r>
              <a:rPr lang="ru-RU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ЯК ВТОМЛЯТЬСЯ ІМЕННИКИ</a:t>
            </a:r>
          </a:p>
          <a:p>
            <a:r>
              <a:rPr lang="ru-RU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 РЕЧЕННЯХ СТОЯТИ,ДО СЕБЕ ЗВУТЬ ЇХ  ВІД ВТОМИ РЯТУВАТИ.</a:t>
            </a:r>
            <a:endParaRPr lang="ru-RU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61555" y="5805264"/>
            <a:ext cx="442089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Займенник</a:t>
            </a:r>
            <a:endParaRPr lang="ru-RU" sz="6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9809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19809" name="Слайд" r:id="rId3" imgW="4571926" imgH="3429152" progId="PowerPoint.Slide.8">
              <p:embed/>
            </p:oleObj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0" y="332656"/>
            <a:ext cx="89644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b="1" dirty="0" smtClean="0">
                <a:solidFill>
                  <a:srgbClr val="7030A0"/>
                </a:solidFill>
              </a:rPr>
              <a:t>В </a:t>
            </a:r>
            <a:r>
              <a:rPr lang="ru-RU" sz="6600" b="1" dirty="0" err="1" smtClean="0">
                <a:solidFill>
                  <a:srgbClr val="7030A0"/>
                </a:solidFill>
              </a:rPr>
              <a:t>небі</a:t>
            </a:r>
            <a:r>
              <a:rPr lang="ru-RU" sz="6600" b="1" dirty="0" smtClean="0">
                <a:solidFill>
                  <a:srgbClr val="7030A0"/>
                </a:solidFill>
              </a:rPr>
              <a:t> </a:t>
            </a:r>
            <a:r>
              <a:rPr lang="ru-RU" sz="6600" b="1" dirty="0" err="1" smtClean="0">
                <a:solidFill>
                  <a:srgbClr val="7030A0"/>
                </a:solidFill>
              </a:rPr>
              <a:t>високо</a:t>
            </a:r>
            <a:r>
              <a:rPr lang="ru-RU" sz="6600" b="1" dirty="0" smtClean="0">
                <a:solidFill>
                  <a:srgbClr val="7030A0"/>
                </a:solidFill>
              </a:rPr>
              <a:t> </a:t>
            </a:r>
            <a:r>
              <a:rPr lang="ru-RU" sz="6600" b="1" dirty="0" err="1" smtClean="0">
                <a:solidFill>
                  <a:srgbClr val="7030A0"/>
                </a:solidFill>
              </a:rPr>
              <a:t>між</a:t>
            </a:r>
            <a:r>
              <a:rPr lang="ru-RU" sz="6600" b="1" dirty="0" smtClean="0">
                <a:solidFill>
                  <a:srgbClr val="7030A0"/>
                </a:solidFill>
              </a:rPr>
              <a:t> </a:t>
            </a:r>
            <a:r>
              <a:rPr lang="ru-RU" sz="6600" b="1" dirty="0" err="1" smtClean="0">
                <a:solidFill>
                  <a:srgbClr val="7030A0"/>
                </a:solidFill>
              </a:rPr>
              <a:t>хмар</a:t>
            </a:r>
            <a:r>
              <a:rPr lang="ru-RU" sz="6600" b="1" dirty="0" smtClean="0">
                <a:solidFill>
                  <a:srgbClr val="7030A0"/>
                </a:solidFill>
              </a:rPr>
              <a:t/>
            </a:r>
            <a:br>
              <a:rPr lang="ru-RU" sz="6600" b="1" dirty="0" smtClean="0">
                <a:solidFill>
                  <a:srgbClr val="7030A0"/>
                </a:solidFill>
              </a:rPr>
            </a:br>
            <a:r>
              <a:rPr lang="ru-RU" sz="6600" b="1" dirty="0" smtClean="0">
                <a:solidFill>
                  <a:srgbClr val="7030A0"/>
                </a:solidFill>
              </a:rPr>
              <a:t>На </a:t>
            </a:r>
            <a:r>
              <a:rPr lang="ru-RU" sz="6600" b="1" dirty="0" err="1" smtClean="0">
                <a:solidFill>
                  <a:srgbClr val="7030A0"/>
                </a:solidFill>
              </a:rPr>
              <a:t>мотузці</a:t>
            </a:r>
            <a:r>
              <a:rPr lang="ru-RU" sz="6600" b="1" dirty="0" smtClean="0">
                <a:solidFill>
                  <a:srgbClr val="7030A0"/>
                </a:solidFill>
              </a:rPr>
              <a:t> </a:t>
            </a:r>
            <a:r>
              <a:rPr lang="ru-RU" sz="6600" b="1" dirty="0" err="1" smtClean="0">
                <a:solidFill>
                  <a:srgbClr val="7030A0"/>
                </a:solidFill>
              </a:rPr>
              <a:t>він</a:t>
            </a:r>
            <a:r>
              <a:rPr lang="ru-RU" sz="6600" b="1" dirty="0" smtClean="0">
                <a:solidFill>
                  <a:srgbClr val="7030A0"/>
                </a:solidFill>
              </a:rPr>
              <a:t> </a:t>
            </a:r>
            <a:r>
              <a:rPr lang="ru-RU" sz="6600" b="1" dirty="0" err="1" smtClean="0">
                <a:solidFill>
                  <a:srgbClr val="7030A0"/>
                </a:solidFill>
              </a:rPr>
              <a:t>літав</a:t>
            </a:r>
            <a:r>
              <a:rPr lang="ru-RU" sz="6600" b="1" dirty="0" smtClean="0">
                <a:solidFill>
                  <a:srgbClr val="7030A0"/>
                </a:solidFill>
              </a:rPr>
              <a:t>.</a:t>
            </a:r>
            <a:br>
              <a:rPr lang="ru-RU" sz="6600" b="1" dirty="0" smtClean="0">
                <a:solidFill>
                  <a:srgbClr val="7030A0"/>
                </a:solidFill>
              </a:rPr>
            </a:br>
            <a:r>
              <a:rPr lang="ru-RU" sz="6600" b="1" dirty="0" smtClean="0">
                <a:solidFill>
                  <a:srgbClr val="7030A0"/>
                </a:solidFill>
              </a:rPr>
              <a:t>За </a:t>
            </a:r>
            <a:r>
              <a:rPr lang="ru-RU" sz="6600" b="1" dirty="0" err="1" smtClean="0">
                <a:solidFill>
                  <a:srgbClr val="7030A0"/>
                </a:solidFill>
              </a:rPr>
              <a:t>мотузку</a:t>
            </a:r>
            <a:r>
              <a:rPr lang="ru-RU" sz="6600" b="1" dirty="0" smtClean="0">
                <a:solidFill>
                  <a:srgbClr val="7030A0"/>
                </a:solidFill>
              </a:rPr>
              <a:t> </a:t>
            </a:r>
            <a:r>
              <a:rPr lang="ru-RU" sz="6600" b="1" dirty="0" err="1" smtClean="0">
                <a:solidFill>
                  <a:srgbClr val="7030A0"/>
                </a:solidFill>
              </a:rPr>
              <a:t>потягну</a:t>
            </a:r>
            <a:r>
              <a:rPr lang="ru-RU" sz="6600" b="1" dirty="0" smtClean="0">
                <a:solidFill>
                  <a:srgbClr val="7030A0"/>
                </a:solidFill>
              </a:rPr>
              <a:t/>
            </a:r>
            <a:br>
              <a:rPr lang="ru-RU" sz="6600" b="1" dirty="0" smtClean="0">
                <a:solidFill>
                  <a:srgbClr val="7030A0"/>
                </a:solidFill>
              </a:rPr>
            </a:br>
            <a:r>
              <a:rPr lang="ru-RU" sz="6600" b="1" dirty="0" smtClean="0">
                <a:solidFill>
                  <a:srgbClr val="7030A0"/>
                </a:solidFill>
              </a:rPr>
              <a:t>Та на землю поверну.</a:t>
            </a:r>
            <a:r>
              <a:rPr lang="ru-RU" sz="7200" dirty="0" smtClean="0"/>
              <a:t/>
            </a:r>
            <a:br>
              <a:rPr lang="ru-RU" sz="7200" dirty="0" smtClean="0"/>
            </a:br>
            <a:endParaRPr lang="ru-RU" sz="7200" dirty="0"/>
          </a:p>
        </p:txBody>
      </p:sp>
      <p:pic>
        <p:nvPicPr>
          <p:cNvPr id="119811" name="Picture 3" descr="Змей, Воздушный змей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340768"/>
            <a:ext cx="3733800" cy="551723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1857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21857" name="Слайд" r:id="rId3" imgW="4571926" imgH="3429152" progId="PowerPoint.Slide.8">
              <p:embed/>
            </p:oleObj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0" y="0"/>
            <a:ext cx="939653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b="1" dirty="0" err="1" smtClean="0">
                <a:solidFill>
                  <a:srgbClr val="7030A0"/>
                </a:solidFill>
              </a:rPr>
              <a:t>Любі</a:t>
            </a:r>
            <a:r>
              <a:rPr lang="ru-RU" sz="7200" b="1" dirty="0" smtClean="0">
                <a:solidFill>
                  <a:srgbClr val="7030A0"/>
                </a:solidFill>
              </a:rPr>
              <a:t> </a:t>
            </a:r>
            <a:r>
              <a:rPr lang="ru-RU" sz="7200" b="1" dirty="0" err="1" smtClean="0">
                <a:solidFill>
                  <a:srgbClr val="7030A0"/>
                </a:solidFill>
              </a:rPr>
              <a:t>всім</a:t>
            </a:r>
            <a:r>
              <a:rPr lang="ru-RU" sz="7200" b="1" dirty="0" smtClean="0">
                <a:solidFill>
                  <a:srgbClr val="7030A0"/>
                </a:solidFill>
              </a:rPr>
              <a:t>: </a:t>
            </a:r>
            <a:r>
              <a:rPr lang="ru-RU" sz="7200" b="1" dirty="0" err="1" smtClean="0">
                <a:solidFill>
                  <a:srgbClr val="7030A0"/>
                </a:solidFill>
              </a:rPr>
              <a:t>тобі</a:t>
            </a:r>
            <a:r>
              <a:rPr lang="ru-RU" sz="7200" b="1" dirty="0" smtClean="0">
                <a:solidFill>
                  <a:srgbClr val="7030A0"/>
                </a:solidFill>
              </a:rPr>
              <a:t> </a:t>
            </a:r>
            <a:r>
              <a:rPr lang="ru-RU" sz="7200" b="1" dirty="0" err="1" smtClean="0">
                <a:solidFill>
                  <a:srgbClr val="7030A0"/>
                </a:solidFill>
              </a:rPr>
              <a:t>й</a:t>
            </a:r>
            <a:r>
              <a:rPr lang="ru-RU" sz="7200" b="1" dirty="0" smtClean="0">
                <a:solidFill>
                  <a:srgbClr val="7030A0"/>
                </a:solidFill>
              </a:rPr>
              <a:t> </a:t>
            </a:r>
            <a:r>
              <a:rPr lang="ru-RU" sz="7200" b="1" dirty="0" err="1" smtClean="0">
                <a:solidFill>
                  <a:srgbClr val="7030A0"/>
                </a:solidFill>
              </a:rPr>
              <a:t>мені</a:t>
            </a:r>
            <a:r>
              <a:rPr lang="ru-RU" sz="7200" b="1" dirty="0" smtClean="0">
                <a:solidFill>
                  <a:srgbClr val="7030A0"/>
                </a:solidFill>
              </a:rPr>
              <a:t>.</a:t>
            </a:r>
            <a:br>
              <a:rPr lang="ru-RU" sz="7200" b="1" dirty="0" smtClean="0">
                <a:solidFill>
                  <a:srgbClr val="7030A0"/>
                </a:solidFill>
              </a:rPr>
            </a:br>
            <a:r>
              <a:rPr lang="ru-RU" sz="7200" b="1" dirty="0" smtClean="0">
                <a:solidFill>
                  <a:srgbClr val="7030A0"/>
                </a:solidFill>
              </a:rPr>
              <a:t>Вдень </a:t>
            </a:r>
            <a:r>
              <a:rPr lang="ru-RU" sz="7200" b="1" dirty="0" err="1" smtClean="0">
                <a:solidFill>
                  <a:srgbClr val="7030A0"/>
                </a:solidFill>
              </a:rPr>
              <a:t>гуляють</a:t>
            </a:r>
            <a:r>
              <a:rPr lang="ru-RU" sz="7200" b="1" dirty="0" smtClean="0">
                <a:solidFill>
                  <a:srgbClr val="7030A0"/>
                </a:solidFill>
              </a:rPr>
              <a:t> на </a:t>
            </a:r>
            <a:r>
              <a:rPr lang="ru-RU" sz="7200" b="1" dirty="0" err="1" smtClean="0">
                <a:solidFill>
                  <a:srgbClr val="7030A0"/>
                </a:solidFill>
              </a:rPr>
              <a:t>вікні</a:t>
            </a:r>
            <a:r>
              <a:rPr lang="ru-RU" sz="7200" b="1" dirty="0" smtClean="0">
                <a:solidFill>
                  <a:srgbClr val="7030A0"/>
                </a:solidFill>
              </a:rPr>
              <a:t/>
            </a:r>
            <a:br>
              <a:rPr lang="ru-RU" sz="7200" b="1" dirty="0" smtClean="0">
                <a:solidFill>
                  <a:srgbClr val="7030A0"/>
                </a:solidFill>
              </a:rPr>
            </a:br>
            <a:r>
              <a:rPr lang="ru-RU" sz="7200" b="1" dirty="0" smtClean="0">
                <a:solidFill>
                  <a:srgbClr val="7030A0"/>
                </a:solidFill>
              </a:rPr>
              <a:t>І </a:t>
            </a:r>
            <a:r>
              <a:rPr lang="ru-RU" sz="7200" b="1" dirty="0" err="1" smtClean="0">
                <a:solidFill>
                  <a:srgbClr val="7030A0"/>
                </a:solidFill>
              </a:rPr>
              <a:t>купаються</a:t>
            </a:r>
            <a:r>
              <a:rPr lang="ru-RU" sz="7200" b="1" dirty="0" smtClean="0">
                <a:solidFill>
                  <a:srgbClr val="7030A0"/>
                </a:solidFill>
              </a:rPr>
              <a:t> у </a:t>
            </a:r>
            <a:r>
              <a:rPr lang="ru-RU" sz="7200" b="1" dirty="0" err="1" smtClean="0">
                <a:solidFill>
                  <a:srgbClr val="7030A0"/>
                </a:solidFill>
              </a:rPr>
              <a:t>річці</a:t>
            </a:r>
            <a:r>
              <a:rPr lang="ru-RU" sz="7200" b="1" dirty="0" smtClean="0">
                <a:solidFill>
                  <a:srgbClr val="7030A0"/>
                </a:solidFill>
              </a:rPr>
              <a:t/>
            </a:r>
            <a:br>
              <a:rPr lang="ru-RU" sz="7200" b="1" dirty="0" smtClean="0">
                <a:solidFill>
                  <a:srgbClr val="7030A0"/>
                </a:solidFill>
              </a:rPr>
            </a:br>
            <a:r>
              <a:rPr lang="ru-RU" sz="7200" b="1" dirty="0" err="1" smtClean="0">
                <a:solidFill>
                  <a:srgbClr val="7030A0"/>
                </a:solidFill>
              </a:rPr>
              <a:t>Діти</a:t>
            </a:r>
            <a:r>
              <a:rPr lang="ru-RU" sz="7200" b="1" dirty="0" smtClean="0">
                <a:solidFill>
                  <a:srgbClr val="7030A0"/>
                </a:solidFill>
              </a:rPr>
              <a:t> </a:t>
            </a:r>
            <a:r>
              <a:rPr lang="ru-RU" sz="7200" b="1" dirty="0" err="1" smtClean="0">
                <a:solidFill>
                  <a:srgbClr val="7030A0"/>
                </a:solidFill>
              </a:rPr>
              <a:t>сонця</a:t>
            </a:r>
            <a:r>
              <a:rPr lang="ru-RU" sz="7200" b="1" dirty="0" smtClean="0">
                <a:solidFill>
                  <a:srgbClr val="7030A0"/>
                </a:solidFill>
              </a:rPr>
              <a:t> - …</a:t>
            </a:r>
            <a:r>
              <a:rPr lang="ru-RU" sz="7200" dirty="0" smtClean="0"/>
              <a:t/>
            </a:r>
            <a:br>
              <a:rPr lang="ru-RU" sz="7200" dirty="0" smtClean="0"/>
            </a:br>
            <a:endParaRPr lang="ru-RU" dirty="0"/>
          </a:p>
        </p:txBody>
      </p:sp>
      <p:pic>
        <p:nvPicPr>
          <p:cNvPr id="121859" name="Picture 3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688124" y="3392998"/>
            <a:ext cx="2736304" cy="381642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886" name="Object 6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22886" name="Слайд" r:id="rId3" imgW="4571926" imgH="3429152" progId="PowerPoint.Slide.8">
              <p:embed/>
            </p:oleObj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79512" y="404664"/>
            <a:ext cx="864096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b="1" dirty="0" smtClean="0">
                <a:solidFill>
                  <a:srgbClr val="7030A0"/>
                </a:solidFill>
              </a:rPr>
              <a:t>Я падаю на ваши </a:t>
            </a:r>
            <a:r>
              <a:rPr lang="ru-RU" sz="6600" b="1" dirty="0" err="1" smtClean="0">
                <a:solidFill>
                  <a:srgbClr val="7030A0"/>
                </a:solidFill>
              </a:rPr>
              <a:t>хати</a:t>
            </a:r>
            <a:r>
              <a:rPr lang="ru-RU" sz="6600" b="1" dirty="0" smtClean="0">
                <a:solidFill>
                  <a:srgbClr val="7030A0"/>
                </a:solidFill>
              </a:rPr>
              <a:t>.</a:t>
            </a:r>
            <a:br>
              <a:rPr lang="ru-RU" sz="6600" b="1" dirty="0" smtClean="0">
                <a:solidFill>
                  <a:srgbClr val="7030A0"/>
                </a:solidFill>
              </a:rPr>
            </a:br>
            <a:r>
              <a:rPr lang="ru-RU" sz="6600" b="1" dirty="0" smtClean="0">
                <a:solidFill>
                  <a:srgbClr val="7030A0"/>
                </a:solidFill>
              </a:rPr>
              <a:t>Я </a:t>
            </a:r>
            <a:r>
              <a:rPr lang="ru-RU" sz="6600" b="1" dirty="0" err="1" smtClean="0">
                <a:solidFill>
                  <a:srgbClr val="7030A0"/>
                </a:solidFill>
              </a:rPr>
              <a:t>білий-білий</a:t>
            </a:r>
            <a:r>
              <a:rPr lang="ru-RU" sz="6600" b="1" dirty="0" smtClean="0">
                <a:solidFill>
                  <a:srgbClr val="7030A0"/>
                </a:solidFill>
              </a:rPr>
              <a:t>, </a:t>
            </a:r>
            <a:r>
              <a:rPr lang="ru-RU" sz="6600" b="1" dirty="0" err="1" smtClean="0">
                <a:solidFill>
                  <a:srgbClr val="7030A0"/>
                </a:solidFill>
              </a:rPr>
              <a:t>волохатий</a:t>
            </a:r>
            <a:r>
              <a:rPr lang="ru-RU" sz="6600" b="1" dirty="0" smtClean="0">
                <a:solidFill>
                  <a:srgbClr val="7030A0"/>
                </a:solidFill>
              </a:rPr>
              <a:t>.</a:t>
            </a:r>
            <a:br>
              <a:rPr lang="ru-RU" sz="6600" b="1" dirty="0" smtClean="0">
                <a:solidFill>
                  <a:srgbClr val="7030A0"/>
                </a:solidFill>
              </a:rPr>
            </a:br>
            <a:r>
              <a:rPr lang="ru-RU" sz="6600" b="1" dirty="0" smtClean="0">
                <a:solidFill>
                  <a:srgbClr val="7030A0"/>
                </a:solidFill>
              </a:rPr>
              <a:t>Я </a:t>
            </a:r>
            <a:r>
              <a:rPr lang="ru-RU" sz="6600" b="1" dirty="0" err="1" smtClean="0">
                <a:solidFill>
                  <a:srgbClr val="7030A0"/>
                </a:solidFill>
              </a:rPr>
              <a:t>приліпаю</a:t>
            </a:r>
            <a:r>
              <a:rPr lang="ru-RU" sz="6600" b="1" dirty="0" smtClean="0">
                <a:solidFill>
                  <a:srgbClr val="7030A0"/>
                </a:solidFill>
              </a:rPr>
              <a:t> вам до </a:t>
            </a:r>
            <a:r>
              <a:rPr lang="ru-RU" sz="6600" b="1" dirty="0" err="1" smtClean="0">
                <a:solidFill>
                  <a:srgbClr val="7030A0"/>
                </a:solidFill>
              </a:rPr>
              <a:t>ніг</a:t>
            </a:r>
            <a:r>
              <a:rPr lang="ru-RU" sz="7200" b="1" dirty="0" smtClean="0">
                <a:solidFill>
                  <a:srgbClr val="7030A0"/>
                </a:solidFill>
              </a:rPr>
              <a:t/>
            </a:r>
            <a:br>
              <a:rPr lang="ru-RU" sz="7200" b="1" dirty="0" smtClean="0">
                <a:solidFill>
                  <a:srgbClr val="7030A0"/>
                </a:solidFill>
              </a:rPr>
            </a:br>
            <a:r>
              <a:rPr lang="ru-RU" sz="7200" b="1" dirty="0" smtClean="0">
                <a:solidFill>
                  <a:srgbClr val="7030A0"/>
                </a:solidFill>
              </a:rPr>
              <a:t>І </a:t>
            </a:r>
            <a:r>
              <a:rPr lang="ru-RU" sz="7200" b="1" dirty="0" err="1" smtClean="0">
                <a:solidFill>
                  <a:srgbClr val="7030A0"/>
                </a:solidFill>
              </a:rPr>
              <a:t>називаюсь</a:t>
            </a:r>
            <a:r>
              <a:rPr lang="ru-RU" sz="7200" b="1" dirty="0" smtClean="0">
                <a:solidFill>
                  <a:srgbClr val="7030A0"/>
                </a:solidFill>
              </a:rPr>
              <a:t> </a:t>
            </a:r>
            <a:r>
              <a:rPr lang="ru-RU" sz="7200" b="1" dirty="0" smtClean="0">
                <a:solidFill>
                  <a:srgbClr val="7030A0"/>
                </a:solidFill>
              </a:rPr>
              <a:t>просто....</a:t>
            </a:r>
            <a:endParaRPr lang="ru-RU" sz="7200" b="1" dirty="0">
              <a:solidFill>
                <a:srgbClr val="7030A0"/>
              </a:solidFill>
            </a:endParaRPr>
          </a:p>
        </p:txBody>
      </p:sp>
      <p:pic>
        <p:nvPicPr>
          <p:cNvPr id="7" name="Picture 8" descr="Картинки по запросу зимовий фон для презентації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4365103"/>
            <a:ext cx="3888432" cy="249289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4098" name="Слайд" r:id="rId3" imgW="4571926" imgH="3429152" progId="PowerPoint.Slide.8">
              <p:embed/>
            </p:oleObj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79512" y="260648"/>
            <a:ext cx="223224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uk-UA" sz="54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endParaRPr lang="uk-UA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endParaRPr lang="uk-UA" sz="3600" b="1" dirty="0" smtClean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endParaRPr lang="uk-UA" sz="3600" b="1" dirty="0" smtClean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uk-UA" sz="36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Мета</a:t>
            </a:r>
            <a:endParaRPr lang="uk-UA" sz="36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Прямоугольник с двумя скругленными противолежащими углами 38"/>
          <p:cNvSpPr/>
          <p:nvPr/>
        </p:nvSpPr>
        <p:spPr>
          <a:xfrm>
            <a:off x="0" y="260648"/>
            <a:ext cx="9144000" cy="6048672"/>
          </a:xfrm>
          <a:prstGeom prst="round2DiagRect">
            <a:avLst>
              <a:gd name="adj1" fmla="val 14109"/>
              <a:gd name="adj2" fmla="val 21393"/>
            </a:avLst>
          </a:prstGeom>
          <a:solidFill>
            <a:schemeClr val="accent1">
              <a:lumMod val="20000"/>
              <a:lumOff val="80000"/>
            </a:schemeClr>
          </a:solidFill>
          <a:ln w="76200" cmpd="thinThick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8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Тема</a:t>
            </a:r>
            <a:r>
              <a:rPr lang="uk-UA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:Повторення вивченого про займенник</a:t>
            </a:r>
            <a:endParaRPr kumimoji="0" lang="ru-RU" sz="80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11" descr="bino2.gif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B4D8A6"/>
              </a:clrFrom>
              <a:clrTo>
                <a:srgbClr val="B4D8A6">
                  <a:alpha val="0"/>
                </a:srgbClr>
              </a:clrTo>
            </a:clrChange>
          </a:blip>
          <a:srcRect l="3000" b="14999"/>
          <a:stretch>
            <a:fillRect/>
          </a:stretch>
        </p:blipFill>
        <p:spPr bwMode="auto">
          <a:xfrm>
            <a:off x="7173912" y="3861048"/>
            <a:ext cx="1970088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562" name="Object 2"/>
          <p:cNvGraphicFramePr>
            <a:graphicFrameLocks noChangeAspect="1"/>
          </p:cNvGraphicFramePr>
          <p:nvPr/>
        </p:nvGraphicFramePr>
        <p:xfrm>
          <a:off x="0" y="-243408"/>
          <a:ext cx="9144000" cy="6858000"/>
        </p:xfrm>
        <a:graphic>
          <a:graphicData uri="http://schemas.openxmlformats.org/presentationml/2006/ole">
            <p:oleObj spid="_x0000_s66562" name="Слайд" r:id="rId3" imgW="4571926" imgH="3429152" progId="PowerPoint.Slide.8">
              <p:embed/>
            </p:oleObj>
          </a:graphicData>
        </a:graphic>
      </p:graphicFrame>
      <p:sp>
        <p:nvSpPr>
          <p:cNvPr id="11" name="Стрелка вправо с вырезом 10"/>
          <p:cNvSpPr/>
          <p:nvPr/>
        </p:nvSpPr>
        <p:spPr>
          <a:xfrm rot="5400000">
            <a:off x="3440693" y="5366653"/>
            <a:ext cx="2190606" cy="792088"/>
          </a:xfrm>
          <a:prstGeom prst="notchedRightArrow">
            <a:avLst>
              <a:gd name="adj1" fmla="val 2677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837389" y="2348880"/>
            <a:ext cx="346921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Займенник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Стрелка вправо с вырезом 4"/>
          <p:cNvSpPr/>
          <p:nvPr/>
        </p:nvSpPr>
        <p:spPr>
          <a:xfrm rot="19878841">
            <a:off x="6156837" y="1607417"/>
            <a:ext cx="1913607" cy="792088"/>
          </a:xfrm>
          <a:prstGeom prst="notchedRightArrow">
            <a:avLst>
              <a:gd name="adj1" fmla="val 2677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с вырезом 6"/>
          <p:cNvSpPr/>
          <p:nvPr/>
        </p:nvSpPr>
        <p:spPr>
          <a:xfrm rot="1284874">
            <a:off x="6234722" y="3823008"/>
            <a:ext cx="1913607" cy="792088"/>
          </a:xfrm>
          <a:prstGeom prst="notchedRightArrow">
            <a:avLst>
              <a:gd name="adj1" fmla="val 2677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с вырезом 7"/>
          <p:cNvSpPr/>
          <p:nvPr/>
        </p:nvSpPr>
        <p:spPr>
          <a:xfrm rot="13376983">
            <a:off x="1128994" y="1454484"/>
            <a:ext cx="1913607" cy="792088"/>
          </a:xfrm>
          <a:prstGeom prst="notchedRightArrow">
            <a:avLst>
              <a:gd name="adj1" fmla="val 2677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с вырезом 8"/>
          <p:cNvSpPr/>
          <p:nvPr/>
        </p:nvSpPr>
        <p:spPr>
          <a:xfrm rot="9565073">
            <a:off x="761723" y="3812092"/>
            <a:ext cx="1913607" cy="792088"/>
          </a:xfrm>
          <a:prstGeom prst="notchedRightArrow">
            <a:avLst>
              <a:gd name="adj1" fmla="val 2677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с вырезом 9"/>
          <p:cNvSpPr/>
          <p:nvPr/>
        </p:nvSpPr>
        <p:spPr>
          <a:xfrm rot="16200000">
            <a:off x="3507185" y="560760"/>
            <a:ext cx="1913607" cy="792088"/>
          </a:xfrm>
          <a:prstGeom prst="notchedRightArrow">
            <a:avLst>
              <a:gd name="adj1" fmla="val 2677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2411760" y="1556792"/>
            <a:ext cx="4104456" cy="3312368"/>
          </a:xfrm>
          <a:prstGeom prst="ellipse">
            <a:avLst/>
          </a:prstGeom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627785" y="2636912"/>
            <a:ext cx="367882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err="1" smtClean="0">
                <a:ln w="5715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Займенник</a:t>
            </a:r>
            <a:endParaRPr lang="ru-RU" sz="5400" b="0" cap="none" spc="0" dirty="0">
              <a:ln w="57150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2402" name="Слайд" r:id="rId3" imgW="4571926" imgH="3429152" progId="PowerPoint.Slide.8">
              <p:embed/>
            </p:oleObj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26625" y="563548"/>
            <a:ext cx="8518295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УРОК- </a:t>
            </a:r>
            <a:r>
              <a:rPr kumimoji="0" lang="ru-RU" sz="72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ПОДОРОЖ</a:t>
            </a:r>
          </a:p>
        </p:txBody>
      </p:sp>
      <p:sp>
        <p:nvSpPr>
          <p:cNvPr id="7" name="Подзаголовок 2"/>
          <p:cNvSpPr>
            <a:spLocks/>
          </p:cNvSpPr>
          <p:nvPr/>
        </p:nvSpPr>
        <p:spPr bwMode="auto">
          <a:xfrm>
            <a:off x="2195736" y="4077072"/>
            <a:ext cx="6805420" cy="1923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3848" y="2204864"/>
            <a:ext cx="3429024" cy="3714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3426" name="Слайд" r:id="rId3" imgW="4117897" imgH="3087605" progId="PowerPoint.Slide.8">
              <p:embed/>
            </p:oleObj>
          </a:graphicData>
        </a:graphic>
      </p:graphicFrame>
      <p:sp>
        <p:nvSpPr>
          <p:cNvPr id="11268" name="AutoShape 4" descr="data:image/jpeg;base64,/9j/4AAQSkZJRgABAQAAAQABAAD/2wCEAAkGBhMSERQUExAUFRQVFRgWFxYVFBQXFRgUFhcZFRgWFRcYHCceFxknHRQVHy8gJCcpLCwsFR4xNTAqNSYrLCkBCQoKDgwOGg8PGiwlHyUsLCksKywsNC80LCwsLCwsLCwsKSwwLCwsKiwsLCksLy0sLCw0LCwsLCwsLCosLCwsLP/AABEIAOoA2AMBIgACEQEDEQH/xAAcAAEAAgMBAQEAAAAAAAAAAAAABQYDBAcCAQj/xABTEAACAQMBBAYGBAgJCQgDAAABAgMABBESBQYhMQcTQVFhcRQiMoGRoVJicpIVIzNCc4KxwSQ0VGOio7Kz0xclQ4OTpMLR0ggWRFNkdIThRVV1/8QAGgEBAAMBAQEAAAAAAAAAAAAAAAMEBQIBBv/EADQRAAICAQIEAwcCBQUAAAAAAAABAgMRBDEFEiFRQWGhEyJxgZHR8DLhBiMzscEUFUJS8f/aAAwDAQACEQMRAD8A7hSlKAUpSgFKUoBSlKAUpSgFKUoBSlKAUpSgFK07bbMEkskUc8byxflEV1Lpn6Sg5FblAKUpQClKUApSlAKUpQClKUApSlAKUpQClKUApSlAKVWt9t/7bZaRtca2MjEIkagsdIBZvWIAAyvb+cKlN3dvR3ttHcw6urlBK6xhhglSCMnjlT20BI1SN4elKGF2it09JlU6WIbTAjDmrSYOph2qoOORIrz0n7Ru2SOxsFJuLrOtwcCG3XAd2f8AMyWCg8/axxxXOrvY1pZYt3nnvbmMANDasttbxHulmALaufAEnvUVY00YSniab8luy1pIVzsxYpPso7sm7rpF2i/KWGLwjgz85GbPwFYrbpA2mhybiGUfRktwB96N1I+dVO1spBKzmUiMkkQ6jKFGOXWuAx+FSFfV1cN01kMyqcfi/sz7anhOksrzKlxfZvr6M6Bsvpgj5XdrJCfpxZni8/VAkX7h86kpuljZZVgt2zHB9WOGcycvzR1fA+dctr7VafAq28xm0vr9ipZ/DdTlmE2l2az69Cf6CNjqZZrglsrCkaasZAklkZy2ObHqo8nvzXZK5Z0FD8VOe9ID8euP766nXyp8ZLoxSlKHIpSlAKUpQClKUApSlAKUpQCtHa+2obVBJPII0LhNbZ0BmzjW3JBwxk4GSOPGt6tHbVpBLC8VyEMUo0MHIAOrkAT+dniMccgYoDbimVlDKwZSMggggg9oI4EV7rgu1N07nYzkR3Nwlszfi54pXVRk8I7hM6FfsD6cN4HhXsbxX/8A+yufjB/hVoUcOtvjzVtP57fE1dNwq7Uw56nF/Pb4ncbq8SJC8jqiKMszsFUDvLHgKom2Ol2MZWzga4P/AJjkxQfqkgvJ5hceNc7utUzBp5ZJ2HIzSM+k96qfVU+QFfa1dPwPxul8l9zZ0v8ADnjqJfKP3f2+ZGdKW9NzfRQdfbwKY5G0PE8hOHXijBx26Qc/Vr9EbA2UttbQwLyiiSPz0qAT5k5Pvr8077viBf0g+Ssa/UcbZAPeAfjWVxHTw097hDbCMXiulr0uodde2Ec+6W99JLZYrS21m6uzgGJS0qRA4LRqOJc5IXuwx4YFQO7vRJcui9dKLSPsjjCyznvMjtlFY8+AY+NdZ/B8XW9d1adbpCdZpGvQCSF1c9OSTjxrYqrXfOpNQeM+Pj9SnVqbKU1W8Z8Vv9fsUD/I5B/Lb371t/gVDbT6KLuLJt7hLhfoTARS+6RAUb3qvnXWKVLDW6iDypv65/uTV8Q1VcuaNkvm8+j6HBrnYl5GcPs+6B+pF1w9xhLCvWz92r64JWOzli75bpGhjXxww1ufAL7xXd617+TTFIe5GPwUmrkuMalxxlfHBflx/Vyjy5S88dft6HPeg+HFq571gHwjJ/4q6VXPehQfwI+UP9xHXQqxo7GG9xSlK6PBSlKAUpSgFKUoBSlKAUpSgFRu8WwIr22kt5hmORcHHMEHKsv1gQCPKpKlAcDvtg32yi0cks3opBUSIets3Q8MTQyh1hJHAgjSew1FbOtI4lJRyVPHi+VA7lHIDyr9IkVDT7l2DtrfZ9qzc9TW8RJPidPGtTScQWn6utN99jZ0XFI6bq6k332ZxTZ0cly/V2sTTv26MdWnjJL7KDwyT3A1ftldDyFc3lzI7n8yB2iiXwBHrv5kjyFdCt7ZI1Coioo5KqhVHkBwFZK41PEr9R0bwuyONZxfUaro3yrsv89zgnTT0fQWNnFNBJNgzCNkkkaRTqSRgwLcVI0EeOrwruGyZNUELd8SH4qDXO/+0MmdlL4XMZ/oSD99XrdOTVY2jd9tCfjEprPcnLdmXKTl1byStKUrw5FKUoBUbvNLps7lu63lPwjY1JVCb8PjZt8e60uP7p6ArPQ1/FZR3NEP92iroNc86Gj+IufCaIf7rB/zrodcx2R7LcUrTu9sQRflLiKP7ciL/aNRF70jbNiBLbQtzjsSVZG+7Hk591dHhY6VX9yt8otpwNPCjoiytHiQKCSoVtXAngQ4+dWCgFKUoBSlKAUpSgFKUoBSlKAUpVTl6VdlKSDfxZGeyQ8jg4wvEcDxHdQFspVKHS5YyEi2FxdsOYgt5CB5tIFUe81kG+103sbMZR/PXMSfERiTFdqEpbIjlbCH6mkRHT8v+aT+ni/4hVq3BkzsuxP/AKSD5RqP3VSd89mX+1Ieoka2t4dauRGJZpCVzjLMEGOPYPfTZ+6VzHDHC21bvq4lCKsRjgAVRgDKKWP3s1IqJvwIJaypePodTZsc6rG8XSTY2Yw03XSngIbfTLMe/wBUHCjxYiqVtzYNrEgaWKW6kZgkccs00zyStwVFEjkZPfjgAT2VKbI6I8RMZLlreWVcOlnHbRwqpGOrGYi74BI1FuNeTq9n0k/oe1ah3JuEfr+Mkd4uk1Itn293Agb0ohYxM3VqnqszNKRnloIwM5OMVqbB6ULi5gR12VLqI4s0qRwE/SjZsuynn7Hb286jU2bBfdTbxxA7PsHKRauPpE6Aozk9sSkt9tiewYNzt7DwrqupNc0ji7UyUuStdfFmidv378orWLzaac/IRVH7Ws726ikilvQscqMjrDbImUYYYapGkI4HmONWpLKjW2KlxUvAgcr3vL0KFs7cQwBgl/fKGILBJxGCQqoCerQfmqo91ZLjcuB/yr3M36W7uXz5jrMGrfMuKq28TPNJBZxsVe6cqzLwZLdF1zsp7G04UeLipUq4pywis5WykoKTy/Mh7Po3gvwVt4Ybe1BKtcCJXmlIOGW3L50oCCDJxyQQARk1dZujxXiMTX99oK6CFmjjBUjBXTHEq4xwxirPaWiRIkcahURQqqOSqowAPAACstUJy5nk2a61XHlRD7qbrQ7Ptlt4NWhSzZcguSxySxAAPYOXICpilK4JBSlKAUpSgFKUoBSlKAUpSgPLpkEd4x8a4d/k00XQtpLySaONQ8qqBGnVnCwQYBzkiN3bBAxpwPWzXa9o36QRSSyNpSNGdj3KoLH5CqXunbO8ZnlGJbljO4+j1mNEf6kYjT9SpqYKUsy2RV1VjjDEd30N7ZuyFRQiIqIOAVQAo8gKk47EDsrdt7fFZmjqadzbwirXpUllka8AHZWlccKlZ1qv7w34hgllP+jjeT7ilsfKpa5Z3IL446I8bpbPFxcyXj8VhZ4LYdgKnTPN9osDGO4Rt9I1K787SeK0ZYmxNcMtvEe1XlyC4+wgeT9StndDZvo9jbRH2lhTX4yEanPvcsffUHt2TrtpxR/m2sBlP6W4YxofMRxS/wC1qmv5k+ppvFFWF4L1/wDTd2FshIYo4o1wiKFUeAGOPee3zqcihrWthW9HXdsmQ0QSR96usEyVtGsMtRRfUszisEVdiq9sePO2UJ/MsZSPNp4gT8FxVju6r2yeG2U7nsZgPNJ4WPyerc/6TM+tY1Efn/YvdKUqiaopSlAKUpQClKUApSlAKUpQClKUBTulU6rEQ/yi5t4Dj6LzKW+Ske+pfZ8fAVF9JH5Oz/8A6Ft+1qlbJ+AqzX+hlG/+rHPYlYxX2SscclHeocPJa5lg1riqV0g/xC58YyPcSAfkTVynaqpvnbGSyuVHMwSY+1oJHzAq5WujMy94kn5ov1ULZ0mvaG0X7p44h5RW8Rx96R/jV1sLsSxRyLykRXHk6hh+2qBu838J2j/7+X+7hxVfTrMy3rHiv5ouMD1tpLUTHNWdbmpp15K9d2CU6ysUr1pi5oZ6jVbRM7k0eLk1WNoN1V7Yz9izmBvsXKGMf1ohqxSvUDvBs/r4JIwdLMvqt9GQesj+5gp91WVDmg4lCVnLYp9mX2lRe7G2vS7WKbGlmXDr9CVTokQ/ZdWHuqUrNN0UrR25Z9dbTR9a0WuJ16xThkypGsHvHP3Vyboa2VO84nSfTbpGOsjGoCSSWPUBoHq+rlW1n1uIHHia8B2evjOBzOPPx4Cvtcx34nfaUkltFIyW1sTrdDgy3ijKRqR+ZG2Cx7WwPzcjuMXJ4RHZZGuPNLY6dSo3dvaRuLO2nPOWCOQ+boGPzJqSrkkFKUoBSlKAUpSgKn0npiwMuM+jz29wfsxzIX/oFj7qz2s/DnU5tKwSeGSFxlJUaNh9V1Kn5Gufbp3z9R1Up/HWzG3l+3F6obyZdLZ+tVvTdcxM3XJx5Zr4F0jua9meoGS/CAszBVAySSAAO8k8AKjIt94HJERlnxzNvb3Ey/fjQr86mlUluyvC+UukU38C1SyVHXXGoOffqCPjKtxEBzaW0ukUeZaPA99bVjvDb3H5G4ik8EdSfeucj3iu68Z6Miucse8mvkS3R5cfwMQE+taO1se/RHxhPvhaI++oGEdXtHaMeMZlhnHissCoT96FxXltq+gXQuW/i8oWK5/myCequD4DUUb6rKfza29+YOpuIL8fkino1wwPBUZtcEp7NKuWUnulz2VWivZXddi9OX+o02Vv/lG4Jq1r7bcUIBllSMHkXZVz5ZPE+Vav4y4uBawtobR1k0uA3VRElV0A8DKxDBc8AFZiDgA2zZG6ltbHVHEDIfamf15m+1I2W9wIA7AKntvjB4SyynptLO1czeEVaPeQPxjhupB3pa3BU+TMgU/Gvl/vN1EZlnt7mKMYBdoWwNRCjOkkjJIHLtroNUvpgkA2TP4vAB5+kRH9xqq9TLfCL60MNsv8+RG2u/FnIFIuUUPnT1mqLVglTp6wLqwQRw7RUo8gIz38vGsPRVapJsaFJEV0L3GVdQyn+EzcwRg1u3O4FmhLQM9mTx/ESaI/fC+qL+jUkNV/2RFbw/P6ZfUjNi33od2QTi3u3Ge6O7OFVvBZQAp+uq/TNX6uabw2yxwuk1zaTxMpVgZo7eXB7g7lGbtzqTiOFae5fTRaheou531IMRztG+ZU7BIEDYlHIkZVsZBycVFdyN80PEsaX2kY8li22fkXbpB2h1GzLyTOCLeRVP1nXq1+bCoPoasersX8bhlHlCkdv+2FqiN8d+7faFk0cAkCm7t42MkejUgLXGpQTnSRbtzAPhU3ubtVLLYcNxNkLoaYgcWZp5WkVFHazGRVA8RVfxLngbu/e8bxKlrbNi7uchDz6mIflLhh9UcF72I54NadhslLeFI4xhUAAzz7ySe0k5JPaSa091dkyvJJeXQ/hNxjK5yIYh7ECeA5k9rfGrDex4rQpjyb7sxdXP2uWtl+ZHR2w/B1uByUOg8kldB8lFUDfrei9j2rJDDdT6AsWhIBESski5ETIYyZGJBfnwVvCrpuHdrDseGaQ6UWKSZj3IXeUn4Gqb0XWz3m0JbuUfk9UzZzwuLoYRB+jgGn9cVQlubMdjp+7ktw1rC10oW4MamVV5B8cR4Hw7818qSpQClKUApSlAKoe/OzvRZfwhGpKFVS8RRxMa8EuABzaPOD3ofq1fK5P0w2O1etWS1uClo0aQuokVR1kknV4ZD7errEHDsHx6jJxaaOLIRnFxlsTu6270d6Bd3IEsbMTbQtxiWMEqszoeDyPjUCc6VKgYOTV5VQBgDAHwArm2w90hDAkPpFy6ouBm5nVf1UjcKo8Me+pWLc23PFrdHPfIOsPxfJqzOmTeZso16qCXLXF4RsdJO1oRs27QzxhjCwCmRAxPcBnJNUPoy2ts30OaO8WF29JkZQ8BlJRkjIZcI3DOocO6ugwbrwJxS3iX7MSL+wVsmyAqNURznJI9VNLHJ6/sVe6gsChFvNdxAgjR6LdzwEHsMUsZwuOGEZarOyN7rqxk9CktknspAyRG4MltEBoZmiD3KHCYBAjfVjOAxHCuiTxAdlUbenY63pRGAKvcC3T6scQ6+6lX6xKRwA9mG+kalsqSjv8CCrUN2P3UljLIfouj2liS5SdIY5gqqJIutJjiLaAmWBVF1soyTnu4A10KOO/PPaUn6sFqo92qNj86ktn7PVVVVUBVAAAGAABgAeGKl4LSvZKuC6rLPIyuteU8LsVabYVzJ7e0r3yR4Yv7qJTWte7ixTKFuJLmdVOoLNdTsuocm06wM8Tx8avJgrBJFXKnHsiSVdmP1P6lLi3Fs0AAtkwOQbU4GTk8GJ7ST76yru/bJ7NtCvlFGP3VYZ0qtb037xxYhAM8rrDCDyMsh0qT4Lxc+CGrUXFLODPsjJvlTbb8zSkvS8/otlEj3GAXbGIbdTyeZl7e5BxPhzqQh6G7ZnM1xc3U85GDIJeqA8I1jxoX6uTVo3U3YisLdYY+J9qSQ+3LKfakc8ySfgMCpiqFtrs32NjT6aFK6b9zhe+e7MezIkhSV5X6u5uZHkxqLKiwxDA5ACSXzJY9vCc2C/ppt0XjaWEccUX0ZbqOMI8w71TBRT3sx7sRnSCjX+2JbNMjTDBHIw5JFlppD9o9bGgHefCuj7A2OkUaIihUQBVUcgBSmGMze3gc6mzmxVHd7/AA/ckbK1wKht7b3qbeaT/wAuKR/uqW/dVnYYWqVvonWokH8onhhP2GkBk/q1k+FSwk23IhtrUYxgvHCIffW59G2TZWJOC8MfXeFvbRo0uftPoTydqtHRpsU29hGXXEs5NxKO0PN6wU/ZTQv6tUTaX+dNrFOcTSiAd3otqS858nk1pnudK7KKpLqzSYpSldHgpWntba8VtEZZ5AkYIBYgnixCqAFBJJJAwBWPY28Fvdprt50lUcDobJU9zLzU+BAoCQpSlAKpPStMRBaDsbaNqD5By3H3qKu1VDpUjH4OeTGeomgn8hHOhY/dLV7Ho0czWYtG7s+HOKmoYOFROzXqZR+FWr28lDSRjy5PLoK05zW1LJWhcPXFaJLpJIhdu7QEMMsp5RoznyRS2PlUD6K0NxsqFvaWxuJHPfNI0DSn7xY/rVsdIB/gFz3dXx+zkav6Oak9+ItF5s+b83VPbnzljEqfO3I99T2PE4oq0xzVZL86E9ZCpOOoa0mqTjlqG2LyWNPNYM7mtWZq9vJWtK9cQiS2TNS5aq9Zx9dte3U+zb281x4dY7LboT+qZqnLlqit2B/nW4P/AKKD5z3H/IVZs6VMo0+9evmXio/b+247S3knkzpQcFHtOx4KijtZmIUeJqQrnVzffhG81jjaWjlYu6W5GVebxROKL4lj3VThBzeEadtiri5MybobCdOsmmANzcuZZiOQY+zGv1UHqj3ntq8W0eBUbaAAVnlvgBzqzNN+7Eo0yUcznuzNe3OBXOt8NtGJw6H14YnaLl/Gbj+CwfASXD+UZqz3G0QxwDk+dcg27t/rry4K+sluxPg0kamCFfvyXJH6QV5bH2VXmzymft712XU6F0QbFCiWfHqoBaxE9qx4Mz+99KnxhrpNcq3O6Qhaw21q9hIkYMcJkE0TnrJGCmRkGODSOScE+0eddVqlHGOhqvfqKUpXR4UbprtnfY9wEVmIMTEKCSFWRSzcOwDj7q5TudsS9uIEuI2iSTLKk4lljnwp0+sY1OoZB9o8ccRX6PqgwJ1F9cwPwEj+kw9zRyBRIB4rKGyO6RO+paoRlLEitqbJ1wzA1dk3G3EUK91ZS/WkglLe8xtGD8Kk+v2s3/iLNfs2kx/tXFWK0txW6Y1AqSXs08JEcPbSWXL0RSpINqHntJV+xZRD+27VobW2XezwyQy7Tdo5EKOPRbYZVhg8QuR51eLh1qJu8dlTVwhLeJVvsthtP+xyyK52jFtO3hhuZ57e3aJJjpRUAYAssukYY6NPFskHxrtFteBlrnOx9kumzIb+FDJPiRrtB7U462RnI/nYyW0965X6OJrZO9ds9v6Qs6dTji7MFCn6LZ9lvA1zFRsTfidTdlMkmumN13LXNPWjNNXN94em+1jJW3R527/Yj+8wyfcvvrDsDpLluy2FsYioU6Z70xF9WeCFoyCRp4js1CvYyrjuzycLprKiXfbFmJ4ZIm5SIyHydSufnXi9eS92Gkqrm5hRJcY4+lWj/jEHiWikT9aoj/vQyrqmtXVBzkgkiuogO9jAxdR4lKkty94IY7iRBMhgu8zwuGGjr1AWePOeBICSAc89ZS9xlFSi9hpFOubhYsZN/ZW0lkjSRDlHVXU/VYZHyNS8VzVUt7X0S5mtOSZM9v3dTIx1xj9HIWGOxZI6277bsUABlkC6jhRxLM30UQZZz4KCamwrIqRVzKmx1lkaesMktQkO0LmQZj2fdFewv1EOf1ZZVce9RWrtjbdxbQvPNYTrHGMsRJasQMgZ0ibJ5iok4LxLDVsv+LJiZ6j9iy9XtVc8p7R0Hi8EquB92eQ/qmoTZ3SLZzYzKYiSVAnUx5Yc1Dn1CeI4as8RWTei8eCNLyJQ72jicLnAeMq0cq5wcAxyMc8fZFSTSnW+Ugqcqr486x4Fk3820wVbOBys9wDqcc4bccJJvBuOhPrNn801q7MtUhjSNFCoihVA7AOAqqbAO05NVw2zHkmuSHaVriCOIR4/FIgyzCJVPAYJJYniTUdtLeGaSWSNsGOJzHJ1Uht4WdThk9IYNLIoIIOhI84PGq9dtVMMt9S5fTfqLMJYS/Ml7O23kkMNrF18qnDnOmGI/wA9LghT9RQz+GONZbvcuJoy+0btnXHrIJDbWq+5WDN5u58hyqijfuYRrBbzwwoowsVhb9Y4HdqPWAHx0jvqJu4JGPWzRE4IxNtCcuwJ5aI/XIPco01Ts1edjQp0Khvv3/NiyX0OwkGLTZyXLjkyGRYQe83DHj/q9Zqhx7Bgt9QmlLF5NYt4tRywJ0qBxlkAzwyQO01Y5rNWt2nkumljVGfTb/i0YKD6uoEuckY9oeVa9hfR28VwY0hBjWdWMcTIRPAIsprZ2aZSZgA50n1D6vEVUdkpp4/Pz4F1QjB9SP2ER1VsVXSr3kRRe5WvFZRjyr9IVwXdTZBlvrC2XiICtxKR2Jbj1SftSaRXeqsV7EE9xSlKkOBUZt3YEd0gDEo6HVFKmBJG+MalJ4EYOCpyGHAg1J0oeNZ6M5+m8F1YertCHEY5XcAZ7cjvlHtwHl7QK/WrZ2jvS0z28Vm0Uj3BfS5fMSpGoZ3OjJc4IwoxnPMVdyKq+0ejLZsz9Y9lGH+lEXhJJ5k9Uy599S+1fz7lf/TrPR9OxRt7rraNlKDLtKz6jSS2hIlnGBnCW80uZOzADknu7DpR74StwtLtdoyAZa3WwuoJgOHEMupB4lsDxNdY2PunZ2n8XtYYz9JUGs+bn1j7zXzbm6ltd4MsX4xfYmQlJ4z2GOVcMvlnHeK8Vs14nT01TWHFFA2DvjdbOikN5sq4jtpJ8w6HheRZJzqaPQXUkFzIwIH52CKiBNuvclpJLeaEu5Y6lvETXk54RMY1455YAra6UvTrSGATP6VZpcI/pGkLcR4V0CThfVcHWMOAuSuDxIzVth2Mb3bFZHCTxdahjfCl0YK+VIKnIZTxGRxqCyzHVlmuvOIot1puHuzPjqriMk8lF6Q33XbPyqI3U6IdnXRUGWZtVpDM2iaM6ZJGkVl4IcD1BwPHga2Z91nfIXRLwziSLJx4lcj+jUJLu2VOfwepP0oHiB92TG1RK+LJHTJExvF0HWaPHBaS3BupfWHWSRmOKFSA80mmMNjiFUAgszdwbHuf/s3fiyE2k2eeGg9QsBwyBJw5njx51CQTyQuWT8JQuVCll9JfKrkqpILggamwOXE1tnfa7j//ACt0n6a3Qj+sgH7akViZw4MkN590tuQts4QSLddREY1KIqBDpVXWVpG9dSoXDEjOjkDjOfYu4W2I5WnDhJ3ADSST27uB9FD6NJ1a/VUgcueKio+lG+XltW2f9JbIP7BFb0fTDejnc7NPnFN+6YV3z9MHHs+vNjqWCTdTbrc9pAeVwB/ZshWle9Ge07hDHPfs8bY1IbyYqcEEZX0cA8QD7qjv8r95/Kdnf7KX/Hoelu8/lez/APYv/j1xzRO8Mkoeiq8SA263KmFiWaMy6lLNzJDQcSaxbM6ML61XTBKugggxPL1sJB5goygjP1WFaSdKt8eV3Zn7Ns7fsmr7L0ibSP8A4hQP5rZ0zH3ElhXqmo9U2eSr51iSyal1ultm2hZ3uZYobZWKiC7wsdrFHI+gLw1kHTxZScADNaWwtmhmhjlQSCG361wwDZmlOASG5twmPm1eN5tsXtxbydc986aeOoJBEBkZLRroLjwKtUru9KDPd54aXiQZ7lj1YHvdviKrXzyun5t9yxTDD6kZsPb8shhKxyIHkVCj9WI3jdHeR4lVAU6oqq5y2rUM4Y4qZ3ispJAnVllIWUB0zrjd0wkgCkMcesp08QJCQDxrdWKCJmfEMbP7b+opbt9ZuGawNvJb5wknXN9GBWlPv0Age8ioHPMlKESZQ91xkzFZbJLQ3Cy6sXDuxBxqAdFTUcEgOxUyHBOGc8TzrVud3Wupo7NJkWafU7ukIVUjVhLLO8Yb1nkkjhUkkA4AAABFbjNdTcgLZO9tMk5HgozGnmS3lVk6Lt340e5uVBJZvR1kclpH6s5ldnPPMnqY5DqOAFS05lPq/MjtxGPReRYdz9yodno+lmlmlIMs0mNbkchgcFQZOFHLPbVhpSrxTFKUoBWC7vUiQvIwVR2n9g7z4VST0hS4/JR578tj4f8A3UBtLa0s7apHzjkOSjyHZWjXw+xv3+iMe7i1UY/y+rLnHv0HfTHbSOBxJBGrHLOn3jt7as0UmpQcEZAOCMEZ7CO+uV7C201tIXChsrpIJxwyDwPZyqUu9/LhvYCRjwGo/FuHyru7QtyxWunfJFp+JxUXK6WX2SOh1pbU2vFbrqkbGeQHFmPgO2qaOkGbRjq49X0vW+OnP76rt5evK5eRizHtP7AOweArmrh82/f6I7v4tWo/yur8/Aui70Jdh4XsnkhcaH5OMPwwy48+3srjW9u682wb6OZNUlkzkpk8tSkPE57H0ngfztIPYQOhbv7xta68IHD4yCSMEZ4g8e+vG8W8L3sTwypH1LjBTTnxB1HiGB4gjGCK9u0DlLEFhfE80/FIwhzWSbl2S2NTZe+9uh0uWiLaTpnDQHKnUMOw0nj3E5+FWaLakLKMg4yrn1VZWJkV304PAYyB4DxqkbuXBUG0mOpo19Qt/pYOSnHay+yw8j21szbrWxOVi6s98LPCf6sgH3ivm7E6pOEujX55H1Nco3QVkXlMtMzwkMRozx5hl4aeGkIoGrV3ju8TXp7WHUQJAqhWIYSai2CuMrjgxy3q/sxk1Fd3WX2L67XwaRJB/WIT86+/g+8X2b5W/SWyftjZf2VHlPsd4a7lubZ8WTiY+1gDUOXXCMHPL2cn4HlXltnR+viXkvqEuvrtpLnh2DA0455PuqnuNojkbJ/MTofkWosu0cfkrIf6yf8A6a96eQ6+ZO6vE/GmfE1AsdpHkLEe+5P7qx9RtM/6azHlHMf2mo+TzR3zeRYtR7z8a+GoD0HaJ53luv2bcn+01eDu/eN7e1JB+jgiT5g5pyruvX7DmfYnri3WRWR1DKwwynkR3Gos7m2f8jj+6f8AnWCHdHte9vZPO4ZR8EAPzrZG6lt+dEX/AEkssnydyK9yls2eYzujE2x9nwcWhtY8driIfN69LvNAfVgDz47LeNmUfr8Ix96tuDYNsns20KnvEUefjjNb1HJeOWEmV3aW1r0JmO2ijLMqRrJKXkaSRgiKFjGkHJHNjyNdi2BshbW2hgU5ESBc9rMPac+LMSx8TXJPwgxvQyEabXkSAR6Q68Tg8MojYHjKe6rDDvvdKDl1bxZBkeWMVt6TQ2Tq50ksmFrOJ01Wut5eDoO0NoxwIXkYKPmT3Adpqrxb7yyy6ILcNzOGY6iBxJ4cB86qN/tGSZtUjlj48gO4AcAK+7N2i8EgkTGoZHEZBB5g1rQ0KjB56y9DEt4pKdiUfdj6nWbaVmQFkKMRxUkHB7sjnSuc3O+t0/Jwg7kUftbJpVZcPsfii7/u9K6Yb+hBUpSts+ZFKUoBSlKAUpSgNPaVkXCtG2maM6o37A3Iq3ejDgR3eVbMO9Chfx8UsT9oEckqE96PGCCPPB8K90rP1fD69S+aXR90ami4pbpFypZXZnifeZWUi3V3lOAoeKZIxk8S7MoAUDJ554cKQbelUfj7Zh9aA9av3eEg+6a90qrHg1Cjht57lyXH73LKSx2Pcm9FsvtTac9jpKp+DKK8S7wFsdREZR2sxaJMdyllyx8hjvIr7mvlcw4JUpZlJtdjuf8AEFzjiMUn339D4N51H5WCeP8A1RkX3NDq+eKyRbzQMcL1p/8Aj3H70rxSj4JS30kwv4gux1isni421P1n4u2DRAD1nk6ty3bpXDcOXPHbXr/vLj27W4X7KLKPjGxPxAr7SpHwbTtYWSKPHtSnlpY+H7no7wBlPVwTFscA8ZiXPZlnxw8gT4V5g21KB+Nt+PaYXDj7r6W+GaUouDadLDz9Q+PalyyksdsfufDvVFnHVXOf/bTf9NY576abGjVAmeJIQzN4AHKxr55Y9y9uWle1cHohLmeX8Ty7juosjyxSj5oxW1qsYIUc2LHJJJZjlmJPEkk1lpStZJJYRhyk5PL3FKUr08ApQUoBSlKAUpSgFKUoBSlKAUpSgFKUoBSlKAUpSgFKUoBSlKAUpSgFKUoBSlKAClBSg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357165"/>
            <a:ext cx="1714512" cy="18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Арка 10"/>
          <p:cNvSpPr/>
          <p:nvPr/>
        </p:nvSpPr>
        <p:spPr>
          <a:xfrm rot="10800000">
            <a:off x="2771800" y="764704"/>
            <a:ext cx="2286016" cy="1428760"/>
          </a:xfrm>
          <a:prstGeom prst="blockArc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Арка 11"/>
          <p:cNvSpPr/>
          <p:nvPr/>
        </p:nvSpPr>
        <p:spPr>
          <a:xfrm rot="10800000">
            <a:off x="6876256" y="1268760"/>
            <a:ext cx="2000264" cy="1214446"/>
          </a:xfrm>
          <a:prstGeom prst="blockArc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Арка 12"/>
          <p:cNvSpPr/>
          <p:nvPr/>
        </p:nvSpPr>
        <p:spPr>
          <a:xfrm rot="10800000">
            <a:off x="6588224" y="3861048"/>
            <a:ext cx="1928826" cy="1285884"/>
          </a:xfrm>
          <a:prstGeom prst="blockArc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Арка 13"/>
          <p:cNvSpPr/>
          <p:nvPr/>
        </p:nvSpPr>
        <p:spPr>
          <a:xfrm rot="10800000">
            <a:off x="539552" y="4581128"/>
            <a:ext cx="1928826" cy="1143008"/>
          </a:xfrm>
          <a:prstGeom prst="blockArc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Арка 14"/>
          <p:cNvSpPr/>
          <p:nvPr/>
        </p:nvSpPr>
        <p:spPr>
          <a:xfrm rot="10800000">
            <a:off x="6643702" y="4429132"/>
            <a:ext cx="1928826" cy="1285884"/>
          </a:xfrm>
          <a:prstGeom prst="blockArc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99792" y="332656"/>
            <a:ext cx="2481270" cy="1425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56277" y="404664"/>
            <a:ext cx="2487723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544" y="4005064"/>
            <a:ext cx="2428860" cy="1394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3848" y="2708920"/>
            <a:ext cx="28194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3284984"/>
            <a:ext cx="28194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642910" y="4857760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0" y="5445224"/>
            <a:ext cx="7092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“Випробувань</a:t>
            </a:r>
            <a:r>
              <a:rPr lang="uk-UA" sz="44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ru-RU" sz="4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00298" y="58578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1835696" y="1916832"/>
            <a:ext cx="4752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“Я </a:t>
            </a:r>
            <a:r>
              <a:rPr lang="uk-UA" sz="7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сам”</a:t>
            </a:r>
            <a:endParaRPr lang="ru-RU" sz="7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99792" y="3501009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i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uk-UA" sz="7200" b="1" i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Дружба”</a:t>
            </a:r>
            <a:endParaRPr lang="ru-RU" sz="72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51920" y="1124744"/>
            <a:ext cx="5292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“Творчий</a:t>
            </a:r>
            <a:r>
              <a:rPr lang="uk-UA" sz="44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ru-RU" sz="4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35896" y="4581128"/>
            <a:ext cx="5508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“Відгадай</a:t>
            </a:r>
            <a:r>
              <a:rPr lang="uk-UA" sz="44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ru-RU" sz="44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Picture 1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2204864"/>
            <a:ext cx="2428860" cy="1394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Прямоугольник 31"/>
          <p:cNvSpPr/>
          <p:nvPr/>
        </p:nvSpPr>
        <p:spPr>
          <a:xfrm>
            <a:off x="323528" y="3068959"/>
            <a:ext cx="403244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Каліграфії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04 0.00532 C 0.10868 0.00717 0.125 0.01549 0.13177 0.02174 C 0.13351 0.02335 0.13455 0.02636 0.13646 0.02775 C 0.13976 0.03029 0.14375 0.03029 0.14722 0.03191 C 0.16302 0.04625 0.17552 0.06151 0.17952 0.08718 C 0.17657 0.12072 0.17813 0.13228 0.15955 0.15078 C 0.14532 0.17923 0.09584 0.17992 0.07327 0.18154 C 0.0599 0.18247 0.0467 0.18293 0.03334 0.18362 C 0.01337 0.18709 -0.00659 0.19079 -0.02673 0.1938 C -0.04566 0.20259 -0.06493 0.20559 -0.08212 0.22039 C -0.09323 0.22988 -0.07968 0.21346 -0.09132 0.22664 C -0.09566 0.2315 -0.1 0.23936 -0.10364 0.24514 C -0.11163 0.25809 -0.11493 0.27544 -0.12048 0.29024 C -0.12343 0.3129 -0.12361 0.30874 -0.12048 0.34343 C -0.11944 0.35569 -0.11753 0.35337 -0.11441 0.36193 C -0.10364 0.39107 -0.075 0.39685 -0.05278 0.3987 C -0.04149 0.39963 -0.03021 0.40009 -0.01892 0.40078 C 0.02188 0.41466 0.06285 0.40795 0.10261 0.39477 C 0.11181 0.38853 0.11858 0.37974 0.12726 0.37211 C 0.13802 0.36262 0.13282 0.35707 0.1441 0.34967 C 0.15434 0.32932 0.13924 0.35985 0.15035 0.33533 C 0.15226 0.33117 0.15643 0.32308 0.15643 0.32308 C 0.16007 0.30851 0.15504 0.32562 0.1625 0.31059 C 0.16337 0.30874 0.16337 0.30643 0.16407 0.30458 C 0.16493 0.30226 0.16615 0.30041 0.16719 0.29833 C 0.16893 0.28954 0.16875 0.29301 0.16875 0.28816 " pathEditMode="relative" ptsTypes="fffffffffffffffffffffffffA">
                                      <p:cBhvr>
                                        <p:cTn id="12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545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8545" name="Слайд" r:id="rId3" imgW="4117897" imgH="3087605" progId="PowerPoint.Slide.8">
              <p:embed/>
            </p:oleObj>
          </a:graphicData>
        </a:graphic>
      </p:graphicFrame>
      <p:sp>
        <p:nvSpPr>
          <p:cNvPr id="89090" name="AutoShape 2" descr="Картинки по запросу ученики пн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9092" name="AutoShape 4" descr="Картинки по запросу ученики пн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9094" name="AutoShape 6" descr="Картинки по запросу ученики пн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9096" name="Picture 8" descr="Картинки по запросу ученики пнг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2392948"/>
            <a:ext cx="3841197" cy="417702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187624" y="188640"/>
            <a:ext cx="698477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Кал</a:t>
            </a:r>
            <a:r>
              <a:rPr lang="uk-UA" sz="72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іграфічна</a:t>
            </a:r>
            <a:r>
              <a:rPr lang="uk-UA" sz="7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хвилинка</a:t>
            </a:r>
            <a:endParaRPr lang="ru-RU" sz="72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7521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7521" name="Слайд" r:id="rId3" imgW="4117897" imgH="3087605" progId="PowerPoint.Slide.8">
              <p:embed/>
            </p:oleObj>
          </a:graphicData>
        </a:graphic>
      </p:graphicFrame>
      <p:sp>
        <p:nvSpPr>
          <p:cNvPr id="90113" name="Rectangle 1"/>
          <p:cNvSpPr>
            <a:spLocks noChangeArrowheads="1"/>
          </p:cNvSpPr>
          <p:nvPr/>
        </p:nvSpPr>
        <p:spPr bwMode="auto">
          <a:xfrm>
            <a:off x="0" y="67547"/>
            <a:ext cx="9144000" cy="646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6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Я  Ми </a:t>
            </a:r>
            <a:r>
              <a:rPr kumimoji="0" lang="ru-RU" sz="6600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Ти</a:t>
            </a:r>
            <a:r>
              <a:rPr kumimoji="0" lang="ru-RU" sz="66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6600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Ви</a:t>
            </a:r>
            <a:r>
              <a:rPr kumimoji="0" lang="ru-RU" sz="66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6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Він</a:t>
            </a:r>
            <a:r>
              <a:rPr kumimoji="0" lang="ru-RU" sz="6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Вона </a:t>
            </a:r>
            <a:r>
              <a:rPr kumimoji="0" lang="ru-RU" sz="66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Воно</a:t>
            </a:r>
            <a:r>
              <a:rPr kumimoji="0" lang="ru-RU" sz="6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Вони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7200" i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С</a:t>
            </a:r>
            <a:r>
              <a:rPr lang="uk-UA" sz="7200" i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класти речення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7200" i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з  </a:t>
            </a:r>
            <a:r>
              <a:rPr kumimoji="0" lang="uk-UA" sz="7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cs typeface="Times New Roman" pitchFamily="18" charset="0"/>
              </a:rPr>
              <a:t>одним займенником.</a:t>
            </a:r>
            <a:endParaRPr kumimoji="0" lang="ru-RU" sz="72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888</TotalTime>
  <Words>264</Words>
  <Application>Microsoft Office PowerPoint</Application>
  <PresentationFormat>Экран (4:3)</PresentationFormat>
  <Paragraphs>89</Paragraphs>
  <Slides>32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4" baseType="lpstr">
      <vt:lpstr>Тема Office</vt:lpstr>
      <vt:lpstr>Слайд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class</dc:creator>
  <cp:lastModifiedBy>class</cp:lastModifiedBy>
  <cp:revision>95</cp:revision>
  <dcterms:modified xsi:type="dcterms:W3CDTF">2018-02-06T20:38:20Z</dcterms:modified>
</cp:coreProperties>
</file>