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256" r:id="rId2"/>
    <p:sldId id="260" r:id="rId3"/>
    <p:sldId id="257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9BD"/>
    <a:srgbClr val="FFD6D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36" autoAdjust="0"/>
    <p:restoredTop sz="94660"/>
  </p:normalViewPr>
  <p:slideViewPr>
    <p:cSldViewPr>
      <p:cViewPr varScale="1">
        <p:scale>
          <a:sx n="68" d="100"/>
          <a:sy n="6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48858-BE3B-46E6-8DE6-CF3C45288DE5}" type="datetimeFigureOut">
              <a:rPr lang="uk-UA" smtClean="0"/>
              <a:pPr/>
              <a:t>01.03.2018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EDFE4-5AF8-4611-859A-E4D37844F13C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EDFE4-5AF8-4611-859A-E4D37844F13C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 bwMode="auto">
          <a:xfrm>
            <a:off x="2057400" y="1143000"/>
            <a:ext cx="6629400" cy="2209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962400"/>
            <a:ext cx="6858000" cy="1600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7C210-FEF3-445C-93B3-D12821047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654FA-49AF-46FA-9380-AF50C5FF6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B67BF-45C1-4651-922C-C9B53CEBA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18B31-D57A-4667-82D3-4FFA98419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DD3A6-E1CC-4F27-BC6B-249FDC44B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58615-92AC-44B7-BE8D-1B38B701B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7123F-DAEE-48C3-8993-01F001395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440B6-54D5-43C9-BB5C-9D78C2F67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37A18-71C1-47E2-95F6-0DD690FE3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57E38-9483-4581-87A3-9234B5965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EF053-F182-46DF-98DD-05766DA15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BD390ED5-CA4B-4ABF-941A-058B31CF0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ru-RU" sz="5400" b="1" dirty="0" smtClean="0"/>
              <a:t>Загальна характеристика ссавців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4437112"/>
            <a:ext cx="7041976" cy="1511300"/>
          </a:xfrm>
          <a:noFill/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ru-RU" sz="4000" dirty="0" smtClean="0">
                <a:solidFill>
                  <a:schemeClr val="accent2"/>
                </a:solidFill>
              </a:rPr>
              <a:t>Гра «Лабіринт»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4000" dirty="0" smtClean="0">
                <a:solidFill>
                  <a:schemeClr val="accent2"/>
                </a:solidFill>
              </a:rPr>
              <a:t>Розробила вчитель біології м.Краматорська Звягіна Л.К.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4000" dirty="0" smtClean="0">
                <a:solidFill>
                  <a:schemeClr val="accent2"/>
                </a:solidFill>
              </a:rPr>
              <a:t>2018 </a:t>
            </a:r>
            <a:r>
              <a:rPr lang="ru-RU" sz="4000" dirty="0" smtClean="0">
                <a:solidFill>
                  <a:schemeClr val="accent2"/>
                </a:solidFill>
              </a:rPr>
              <a:t>рік</a:t>
            </a:r>
          </a:p>
          <a:p>
            <a:pPr algn="r" eaLnBrk="1" hangingPunct="1">
              <a:lnSpc>
                <a:spcPct val="8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endParaRPr lang="ru-RU" sz="2000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3541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dirty="0" smtClean="0"/>
              <a:t>Гра «Лабиринт» </a:t>
            </a:r>
            <a:br>
              <a:rPr lang="ru-RU" dirty="0" smtClean="0"/>
            </a:br>
            <a:r>
              <a:rPr lang="ru-RU" sz="4400" b="1" dirty="0" smtClean="0"/>
              <a:t>Загальна характеристика ссавців</a:t>
            </a:r>
            <a:endParaRPr lang="ru-RU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552" y="2420888"/>
            <a:ext cx="8291513" cy="384502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На слайді 3 представлена ​​гра «</a:t>
            </a:r>
            <a:r>
              <a:rPr lang="ru-RU" sz="2000" b="1" dirty="0" smtClean="0"/>
              <a:t>Загальна характеристика ссавців». </a:t>
            </a:r>
            <a:r>
              <a:rPr lang="ru-RU" sz="2000" dirty="0" smtClean="0"/>
              <a:t>Передбачається, що у грі беруть участь дві людини (дві команди).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Задача: пройти лабіринт, отримавши якомога менше червоних карток. Лабіринт можна пройти двома шляхами, для вибору шляху гравець робить клацання по кнопці «</a:t>
            </a:r>
            <a:r>
              <a:rPr lang="en-US" sz="2000" dirty="0" smtClean="0"/>
              <a:t>I» </a:t>
            </a:r>
            <a:r>
              <a:rPr lang="ru-RU" sz="2000" dirty="0" smtClean="0"/>
              <a:t>або «</a:t>
            </a:r>
            <a:r>
              <a:rPr lang="en-US" sz="2000" dirty="0" smtClean="0"/>
              <a:t>II».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Далі потрібно прочитати фразу в розпочатому блоці і висловити свою згоду-незгоду з нею, натиснувши кнопку «Так» або «Ні». При правильній відповіді відкривається новий блок, і можна подумати над відповіддю, поки черговий хід робить суперник.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Коли обидва гравці доберуться до фінішу, можна відкрити додаткові питання («скарби лабіринту»). Відповідати на них можна запропонувати відсталий гравець, обом гравцям по черзі або уболівальникам.</a:t>
            </a:r>
            <a:r>
              <a:rPr lang="ru-RU" sz="1400" dirty="0" smtClean="0"/>
              <a:t>. 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59"/>
          <p:cNvGrpSpPr>
            <a:grpSpLocks/>
          </p:cNvGrpSpPr>
          <p:nvPr/>
        </p:nvGrpSpPr>
        <p:grpSpPr bwMode="auto">
          <a:xfrm>
            <a:off x="0" y="260350"/>
            <a:ext cx="9144000" cy="6408738"/>
            <a:chOff x="0" y="164"/>
            <a:chExt cx="5760" cy="4037"/>
          </a:xfrm>
        </p:grpSpPr>
        <p:grpSp>
          <p:nvGrpSpPr>
            <p:cNvPr id="5199" name="Group 60"/>
            <p:cNvGrpSpPr>
              <a:grpSpLocks/>
            </p:cNvGrpSpPr>
            <p:nvPr/>
          </p:nvGrpSpPr>
          <p:grpSpPr bwMode="auto">
            <a:xfrm>
              <a:off x="0" y="164"/>
              <a:ext cx="5760" cy="817"/>
              <a:chOff x="0" y="164"/>
              <a:chExt cx="5760" cy="817"/>
            </a:xfrm>
          </p:grpSpPr>
          <p:sp>
            <p:nvSpPr>
              <p:cNvPr id="3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0" y="210"/>
                <a:ext cx="1043" cy="771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Шкіра ссавців позбалена  залоз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225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1202" y="164"/>
                <a:ext cx="1043" cy="771"/>
              </a:xfrm>
              <a:prstGeom prst="roundRect">
                <a:avLst>
                  <a:gd name="adj" fmla="val 16667"/>
                </a:avLst>
              </a:prstGeom>
              <a:solidFill>
                <a:srgbClr val="81C4E5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Для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ссавців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характерним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є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турбота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про потомство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226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2358" y="210"/>
                <a:ext cx="1043" cy="771"/>
              </a:xfrm>
              <a:prstGeom prst="roundRect">
                <a:avLst>
                  <a:gd name="adj" fmla="val 16667"/>
                </a:avLst>
              </a:prstGeom>
              <a:solidFill>
                <a:srgbClr val="81C4E5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Їжаки</a:t>
                </a:r>
                <a:r>
                  <a:rPr lang="ru-RU" sz="16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і</a:t>
                </a:r>
                <a:r>
                  <a:rPr lang="ru-RU" sz="16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кроти</a:t>
                </a:r>
                <a:r>
                  <a:rPr lang="ru-RU" sz="1600" dirty="0" smtClean="0">
                    <a:solidFill>
                      <a:srgbClr val="000000"/>
                    </a:solidFill>
                    <a:latin typeface="Tahoma" pitchFamily="34" charset="0"/>
                  </a:rPr>
                  <a:t> належать до </a:t>
                </a:r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яйцекладних</a:t>
                </a:r>
                <a:r>
                  <a:rPr lang="ru-RU" sz="16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endParaRPr lang="ru-RU" sz="16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227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3537" y="210"/>
                <a:ext cx="1043" cy="77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Видільна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система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ссавців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представлена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ниркою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228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4717" y="210"/>
                <a:ext cx="1043" cy="771"/>
              </a:xfrm>
              <a:prstGeom prst="roundRect">
                <a:avLst>
                  <a:gd name="adj" fmla="val 16667"/>
                </a:avLst>
              </a:prstGeom>
              <a:solidFill>
                <a:srgbClr val="81C4E5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Травна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система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наскрізна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,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починається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ротовим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отвором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</p:grpSp>
        <p:grpSp>
          <p:nvGrpSpPr>
            <p:cNvPr id="5200" name="Group 12"/>
            <p:cNvGrpSpPr>
              <a:grpSpLocks/>
            </p:cNvGrpSpPr>
            <p:nvPr/>
          </p:nvGrpSpPr>
          <p:grpSpPr bwMode="auto">
            <a:xfrm>
              <a:off x="0" y="1011"/>
              <a:ext cx="5760" cy="771"/>
              <a:chOff x="0" y="210"/>
              <a:chExt cx="5760" cy="589"/>
            </a:xfrm>
          </p:grpSpPr>
          <p:sp>
            <p:nvSpPr>
              <p:cNvPr id="7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0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Ссавці – це теплокровні тварини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8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1179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>
                  <a:defRPr/>
                </a:pP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Кінцівки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савців розташовані під тулубом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221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2358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rgbClr val="81C4E5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Качкодзьоб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та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єхидна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належать до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сумчастих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ссавців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222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3537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rgbClr val="81C4E5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r>
                  <a:rPr lang="ru-RU" sz="12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Ссавці</a:t>
                </a:r>
                <a:r>
                  <a:rPr lang="ru-RU" sz="1200" dirty="0" smtClean="0">
                    <a:solidFill>
                      <a:srgbClr val="000000"/>
                    </a:solidFill>
                    <a:latin typeface="Tahoma" pitchFamily="34" charset="0"/>
                  </a:rPr>
                  <a:t> – </a:t>
                </a:r>
                <a:r>
                  <a:rPr lang="ru-RU" sz="12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роздільностатеві</a:t>
                </a:r>
                <a:r>
                  <a:rPr lang="ru-RU" sz="12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2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тварини</a:t>
                </a:r>
                <a:endParaRPr lang="ru-RU" sz="12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223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4717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rgbClr val="81C4E5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Ласка, лось та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жовтопуз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відносяться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до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ссавців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</p:grpSp>
        <p:grpSp>
          <p:nvGrpSpPr>
            <p:cNvPr id="5201" name="Group 18"/>
            <p:cNvGrpSpPr>
              <a:grpSpLocks/>
            </p:cNvGrpSpPr>
            <p:nvPr/>
          </p:nvGrpSpPr>
          <p:grpSpPr bwMode="auto">
            <a:xfrm>
              <a:off x="0" y="1820"/>
              <a:ext cx="5760" cy="771"/>
              <a:chOff x="0" y="210"/>
              <a:chExt cx="5760" cy="589"/>
            </a:xfrm>
          </p:grpSpPr>
          <p:sp>
            <p:nvSpPr>
              <p:cNvPr id="5214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0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rgbClr val="FFC7C7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r>
                  <a:rPr lang="ru-RU" sz="1200" dirty="0" smtClean="0">
                    <a:solidFill>
                      <a:srgbClr val="000000"/>
                    </a:solidFill>
                    <a:latin typeface="Tahoma" pitchFamily="34" charset="0"/>
                  </a:rPr>
                  <a:t>Зуби </a:t>
                </a:r>
                <a:r>
                  <a:rPr lang="ru-RU" sz="12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ссавців</a:t>
                </a:r>
                <a:r>
                  <a:rPr lang="ru-RU" sz="1200" dirty="0" smtClean="0">
                    <a:solidFill>
                      <a:srgbClr val="000000"/>
                    </a:solidFill>
                    <a:latin typeface="Tahoma" pitchFamily="34" charset="0"/>
                  </a:rPr>
                  <a:t>  однакові за будовою і функцією</a:t>
                </a:r>
                <a:endParaRPr lang="ru-RU" sz="12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215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1179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rgbClr val="81C4E5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r>
                  <a:rPr lang="ru-RU" sz="1400" dirty="0" smtClean="0">
                    <a:solidFill>
                      <a:srgbClr val="000000"/>
                    </a:solidFill>
                  </a:rPr>
                  <a:t>У </a:t>
                </a:r>
                <a:r>
                  <a:rPr lang="ru-RU" sz="1400" dirty="0" err="1" smtClean="0">
                    <a:solidFill>
                      <a:srgbClr val="000000"/>
                    </a:solidFill>
                  </a:rPr>
                  <a:t>багатьох</a:t>
                </a:r>
                <a:r>
                  <a:rPr lang="ru-RU" sz="1400" dirty="0" smtClean="0">
                    <a:solidFill>
                      <a:srgbClr val="000000"/>
                    </a:solidFill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</a:rPr>
                  <a:t>ссавців</a:t>
                </a:r>
                <a:r>
                  <a:rPr lang="ru-RU" sz="1400" dirty="0" smtClean="0">
                    <a:solidFill>
                      <a:srgbClr val="000000"/>
                    </a:solidFill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</a:rPr>
                  <a:t>тіло</a:t>
                </a:r>
                <a:r>
                  <a:rPr lang="ru-RU" sz="1400" dirty="0" smtClean="0">
                    <a:solidFill>
                      <a:srgbClr val="000000"/>
                    </a:solidFill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</a:rPr>
                  <a:t>вкрито</a:t>
                </a:r>
                <a:r>
                  <a:rPr lang="ru-RU" sz="1400" dirty="0" smtClean="0">
                    <a:solidFill>
                      <a:srgbClr val="000000"/>
                    </a:solidFill>
                  </a:rPr>
                  <a:t> шерстю</a:t>
                </a:r>
                <a:endParaRPr lang="ru-RU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6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2358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Кенгуру та коала належать до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плацентарних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ссавців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217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3537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rgbClr val="81C4E5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Розвиток</a:t>
                </a:r>
                <a:r>
                  <a:rPr lang="ru-RU" sz="16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ссавців</a:t>
                </a:r>
                <a:r>
                  <a:rPr lang="ru-RU" sz="1600" dirty="0" smtClean="0">
                    <a:solidFill>
                      <a:srgbClr val="000000"/>
                    </a:solidFill>
                    <a:latin typeface="Tahoma" pitchFamily="34" charset="0"/>
                  </a:rPr>
                  <a:t> - </a:t>
                </a:r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прямий</a:t>
                </a:r>
                <a:endParaRPr lang="ru-RU" sz="16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218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4717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Криса</a:t>
                </a:r>
                <a:r>
                  <a:rPr lang="ru-RU" sz="1600" dirty="0" smtClean="0">
                    <a:solidFill>
                      <a:srgbClr val="000000"/>
                    </a:solidFill>
                    <a:latin typeface="Tahoma" pitchFamily="34" charset="0"/>
                  </a:rPr>
                  <a:t>, як </a:t>
                </a:r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і</a:t>
                </a:r>
                <a:r>
                  <a:rPr lang="ru-RU" sz="16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всі</a:t>
                </a:r>
                <a:r>
                  <a:rPr lang="ru-RU" sz="16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ссавці</a:t>
                </a:r>
                <a:r>
                  <a:rPr lang="ru-RU" sz="16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має</a:t>
                </a:r>
                <a:r>
                  <a:rPr lang="ru-RU" sz="16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ікла</a:t>
                </a:r>
                <a:endParaRPr lang="ru-RU" sz="16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</p:grpSp>
        <p:grpSp>
          <p:nvGrpSpPr>
            <p:cNvPr id="5202" name="Group 24"/>
            <p:cNvGrpSpPr>
              <a:grpSpLocks/>
            </p:cNvGrpSpPr>
            <p:nvPr/>
          </p:nvGrpSpPr>
          <p:grpSpPr bwMode="auto">
            <a:xfrm>
              <a:off x="0" y="2619"/>
              <a:ext cx="5760" cy="771"/>
              <a:chOff x="0" y="210"/>
              <a:chExt cx="5760" cy="589"/>
            </a:xfrm>
          </p:grpSpPr>
          <p:sp>
            <p:nvSpPr>
              <p:cNvPr id="5209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0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rgbClr val="81C4E5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У ссавців серце чотирикамерне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8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1179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>
                  <a:defRPr/>
                </a:pP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Запліднення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у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ссавців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зовнішнє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211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2358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Орган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дихання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ссавців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-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легені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20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3537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>
                  <a:defRPr/>
                </a:pPr>
                <a:r>
                  <a:rPr lang="ru-RU" sz="1400" dirty="0" err="1" smtClean="0">
                    <a:solidFill>
                      <a:srgbClr val="000000"/>
                    </a:solidFill>
                  </a:rPr>
                  <a:t>Кровоносна</a:t>
                </a:r>
                <a:r>
                  <a:rPr lang="ru-RU" sz="1400" dirty="0" smtClean="0">
                    <a:solidFill>
                      <a:srgbClr val="000000"/>
                    </a:solidFill>
                  </a:rPr>
                  <a:t> система у </a:t>
                </a:r>
                <a:r>
                  <a:rPr lang="ru-RU" sz="1400" dirty="0" err="1" smtClean="0">
                    <a:solidFill>
                      <a:srgbClr val="000000"/>
                    </a:solidFill>
                  </a:rPr>
                  <a:t>ссавців</a:t>
                </a:r>
                <a:r>
                  <a:rPr lang="ru-RU" sz="1400" dirty="0" smtClean="0">
                    <a:solidFill>
                      <a:srgbClr val="000000"/>
                    </a:solidFill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</a:rPr>
                  <a:t>замкнена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213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4717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rgbClr val="FFC7C7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Шийний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відділ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хребта у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ссавців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має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6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хребців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</p:grpSp>
        <p:grpSp>
          <p:nvGrpSpPr>
            <p:cNvPr id="5203" name="Group 30"/>
            <p:cNvGrpSpPr>
              <a:grpSpLocks/>
            </p:cNvGrpSpPr>
            <p:nvPr/>
          </p:nvGrpSpPr>
          <p:grpSpPr bwMode="auto">
            <a:xfrm>
              <a:off x="0" y="3430"/>
              <a:ext cx="5760" cy="771"/>
              <a:chOff x="0" y="210"/>
              <a:chExt cx="5760" cy="589"/>
            </a:xfrm>
          </p:grpSpPr>
          <p:sp>
            <p:nvSpPr>
              <p:cNvPr id="5204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0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rgbClr val="81C4E5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Фініш</a:t>
                </a:r>
                <a:r>
                  <a:rPr lang="ru-RU" sz="1400" dirty="0">
                    <a:solidFill>
                      <a:srgbClr val="000000"/>
                    </a:solidFill>
                    <a:latin typeface="Tahoma" pitchFamily="34" charset="0"/>
                  </a:rPr>
                  <a:t/>
                </a:r>
                <a:br>
                  <a:rPr lang="ru-RU" sz="1400" dirty="0">
                    <a:solidFill>
                      <a:srgbClr val="000000"/>
                    </a:solidFill>
                    <a:latin typeface="Tahoma" pitchFamily="34" charset="0"/>
                  </a:rPr>
                </a:br>
                <a:r>
                  <a:rPr lang="ru-RU" sz="1400" b="1" dirty="0" err="1" smtClean="0">
                    <a:solidFill>
                      <a:schemeClr val="accent2"/>
                    </a:solidFill>
                    <a:latin typeface="Tahoma" pitchFamily="34" charset="0"/>
                  </a:rPr>
                  <a:t>Повторення</a:t>
                </a:r>
                <a:r>
                  <a:rPr lang="ru-RU" sz="1400" b="1" dirty="0" smtClean="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ru-RU" sz="1400" b="1" dirty="0">
                    <a:solidFill>
                      <a:schemeClr val="accent2"/>
                    </a:solidFill>
                    <a:latin typeface="Tahoma" pitchFamily="34" charset="0"/>
                  </a:rPr>
                  <a:t>– мать </a:t>
                </a:r>
                <a:r>
                  <a:rPr lang="ru-RU" sz="1400" b="1" dirty="0" err="1" smtClean="0">
                    <a:solidFill>
                      <a:schemeClr val="accent2"/>
                    </a:solidFill>
                    <a:latin typeface="Tahoma" pitchFamily="34" charset="0"/>
                  </a:rPr>
                  <a:t>вчення</a:t>
                </a:r>
                <a:r>
                  <a:rPr lang="ru-RU" sz="1400" b="1" dirty="0">
                    <a:solidFill>
                      <a:schemeClr val="accent2"/>
                    </a:solidFill>
                    <a:latin typeface="Tahoma" pitchFamily="34" charset="0"/>
                  </a:rPr>
                  <a:t>!</a:t>
                </a:r>
              </a:p>
            </p:txBody>
          </p:sp>
          <p:sp>
            <p:nvSpPr>
              <p:cNvPr id="5205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1179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r>
                  <a:rPr lang="ru-RU" sz="1400" dirty="0" smtClean="0">
                    <a:solidFill>
                      <a:srgbClr val="000000"/>
                    </a:solidFill>
                  </a:rPr>
                  <a:t>У </a:t>
                </a:r>
                <a:r>
                  <a:rPr lang="ru-RU" sz="1400" dirty="0" err="1" smtClean="0">
                    <a:solidFill>
                      <a:srgbClr val="000000"/>
                    </a:solidFill>
                  </a:rPr>
                  <a:t>ссавців</a:t>
                </a:r>
                <a:r>
                  <a:rPr lang="ru-RU" sz="1400" dirty="0" smtClean="0">
                    <a:solidFill>
                      <a:srgbClr val="000000"/>
                    </a:solidFill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</a:rPr>
                  <a:t>розвинені</a:t>
                </a:r>
                <a:r>
                  <a:rPr lang="ru-RU" sz="1400" dirty="0" smtClean="0">
                    <a:solidFill>
                      <a:srgbClr val="000000"/>
                    </a:solidFill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</a:rPr>
                  <a:t>молочні</a:t>
                </a:r>
                <a:r>
                  <a:rPr lang="ru-RU" sz="1400" dirty="0" smtClean="0">
                    <a:solidFill>
                      <a:srgbClr val="000000"/>
                    </a:solidFill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</a:rPr>
                  <a:t>залози</a:t>
                </a:r>
                <a:endParaRPr lang="ru-RU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6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2358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rgbClr val="FFC7C7"/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endParaRPr lang="ru-RU" sz="1200" dirty="0" smtClean="0">
                  <a:solidFill>
                    <a:srgbClr val="000000"/>
                  </a:solidFill>
                  <a:latin typeface="Tahoma" pitchFamily="34" charset="0"/>
                </a:endParaRPr>
              </a:p>
              <a:p>
                <a:pPr algn="ctr"/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Середовище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життя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ссавців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-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суходіл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25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3537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>
                  <a:defRPr/>
                </a:pP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Головний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мозок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має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звилини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itchFamily="34" charset="0"/>
                  </a:rPr>
                  <a:t> та </a:t>
                </a:r>
                <a:r>
                  <a:rPr lang="ru-RU" sz="14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борозни</a:t>
                </a:r>
                <a:endParaRPr lang="ru-RU" sz="140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26" name="Скругленный прямоугольник 143"/>
              <p:cNvSpPr>
                <a:spLocks noChangeArrowheads="1"/>
              </p:cNvSpPr>
              <p:nvPr/>
            </p:nvSpPr>
            <p:spPr bwMode="auto">
              <a:xfrm>
                <a:off x="4717" y="210"/>
                <a:ext cx="1043" cy="589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5400" algn="ctr">
                <a:solidFill>
                  <a:srgbClr val="92949B"/>
                </a:solidFill>
                <a:round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>
                  <a:defRPr/>
                </a:pPr>
                <a:r>
                  <a:rPr lang="ru-RU" sz="1600" dirty="0" err="1" smtClean="0">
                    <a:solidFill>
                      <a:srgbClr val="000000"/>
                    </a:solidFill>
                    <a:latin typeface="Tahoma" pitchFamily="34" charset="0"/>
                  </a:rPr>
                  <a:t>Фініш</a:t>
                </a:r>
                <a:r>
                  <a:rPr lang="ru-RU" sz="1600" dirty="0">
                    <a:solidFill>
                      <a:srgbClr val="000000"/>
                    </a:solidFill>
                    <a:latin typeface="Tahoma" pitchFamily="34" charset="0"/>
                  </a:rPr>
                  <a:t/>
                </a:r>
                <a:br>
                  <a:rPr lang="ru-RU" sz="1600" dirty="0">
                    <a:solidFill>
                      <a:srgbClr val="000000"/>
                    </a:solidFill>
                    <a:latin typeface="Tahoma" pitchFamily="34" charset="0"/>
                  </a:rPr>
                </a:br>
                <a:r>
                  <a:rPr lang="ru-RU" sz="1600" b="1" dirty="0" err="1" smtClean="0">
                    <a:solidFill>
                      <a:srgbClr val="0070C0"/>
                    </a:solidFill>
                    <a:latin typeface="Tahoma" pitchFamily="34" charset="0"/>
                  </a:rPr>
                  <a:t>Повторення</a:t>
                </a:r>
                <a:r>
                  <a:rPr lang="ru-RU" sz="1600" b="1" dirty="0" smtClean="0">
                    <a:solidFill>
                      <a:srgbClr val="0070C0"/>
                    </a:solidFill>
                    <a:latin typeface="Tahoma" pitchFamily="34" charset="0"/>
                  </a:rPr>
                  <a:t> </a:t>
                </a:r>
                <a:r>
                  <a:rPr lang="ru-RU" sz="1600" b="1" dirty="0">
                    <a:solidFill>
                      <a:srgbClr val="0070C0"/>
                    </a:solidFill>
                    <a:latin typeface="Tahoma" pitchFamily="34" charset="0"/>
                  </a:rPr>
                  <a:t>– мать </a:t>
                </a:r>
                <a:r>
                  <a:rPr lang="ru-RU" sz="1600" b="1" dirty="0" err="1" smtClean="0">
                    <a:solidFill>
                      <a:srgbClr val="0070C0"/>
                    </a:solidFill>
                    <a:latin typeface="Tahoma" pitchFamily="34" charset="0"/>
                  </a:rPr>
                  <a:t>вчення</a:t>
                </a:r>
                <a:r>
                  <a:rPr lang="ru-RU" sz="1600" b="1" dirty="0">
                    <a:solidFill>
                      <a:srgbClr val="0070C0"/>
                    </a:solidFill>
                    <a:latin typeface="Tahoma" pitchFamily="34" charset="0"/>
                  </a:rPr>
                  <a:t>!</a:t>
                </a:r>
              </a:p>
            </p:txBody>
          </p:sp>
        </p:grpSp>
      </p:grpSp>
      <p:sp>
        <p:nvSpPr>
          <p:cNvPr id="145" name="Скругленный прямоугольник 144"/>
          <p:cNvSpPr>
            <a:spLocks noChangeArrowheads="1"/>
          </p:cNvSpPr>
          <p:nvPr/>
        </p:nvSpPr>
        <p:spPr bwMode="auto">
          <a:xfrm>
            <a:off x="8459788" y="5086350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2" name="Скругленный прямоугольник 144"/>
          <p:cNvSpPr>
            <a:spLocks noChangeArrowheads="1"/>
          </p:cNvSpPr>
          <p:nvPr/>
        </p:nvSpPr>
        <p:spPr bwMode="auto">
          <a:xfrm>
            <a:off x="7740650" y="5086350"/>
            <a:ext cx="503238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44" name="Скругленный прямоугольник 143"/>
          <p:cNvSpPr>
            <a:spLocks noChangeArrowheads="1"/>
          </p:cNvSpPr>
          <p:nvPr/>
        </p:nvSpPr>
        <p:spPr bwMode="auto">
          <a:xfrm>
            <a:off x="7488238" y="4149080"/>
            <a:ext cx="1655762" cy="1223963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6000" b="1" i="1" dirty="0">
                <a:solidFill>
                  <a:srgbClr val="000000"/>
                </a:solidFill>
                <a:latin typeface="Times New Roman" pitchFamily="18" charset="0"/>
              </a:rPr>
              <a:t>т</a:t>
            </a:r>
          </a:p>
        </p:txBody>
      </p:sp>
      <p:sp>
        <p:nvSpPr>
          <p:cNvPr id="4" name="Скругленный прямоугольник 144"/>
          <p:cNvSpPr>
            <a:spLocks noChangeArrowheads="1"/>
          </p:cNvSpPr>
          <p:nvPr/>
        </p:nvSpPr>
        <p:spPr bwMode="auto">
          <a:xfrm>
            <a:off x="5802313" y="5084763"/>
            <a:ext cx="503237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5" name="Скругленный прямоугольник 144"/>
          <p:cNvSpPr>
            <a:spLocks noChangeArrowheads="1"/>
          </p:cNvSpPr>
          <p:nvPr/>
        </p:nvSpPr>
        <p:spPr bwMode="auto">
          <a:xfrm>
            <a:off x="6516688" y="5084763"/>
            <a:ext cx="503237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" name="Скругленный прямоугольник 143"/>
          <p:cNvSpPr>
            <a:spLocks noChangeArrowheads="1"/>
          </p:cNvSpPr>
          <p:nvPr/>
        </p:nvSpPr>
        <p:spPr bwMode="auto">
          <a:xfrm>
            <a:off x="5580112" y="4149080"/>
            <a:ext cx="1655763" cy="1223963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6000" b="1" i="1" dirty="0">
                <a:solidFill>
                  <a:srgbClr val="000000"/>
                </a:solidFill>
                <a:latin typeface="Times New Roman" pitchFamily="18" charset="0"/>
              </a:rPr>
              <a:t>н</a:t>
            </a:r>
          </a:p>
        </p:txBody>
      </p:sp>
      <p:sp>
        <p:nvSpPr>
          <p:cNvPr id="9" name="Скругленный прямоугольник 144"/>
          <p:cNvSpPr>
            <a:spLocks noChangeArrowheads="1"/>
          </p:cNvSpPr>
          <p:nvPr/>
        </p:nvSpPr>
        <p:spPr bwMode="auto">
          <a:xfrm>
            <a:off x="5873750" y="6381750"/>
            <a:ext cx="503238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0" name="Скругленный прямоугольник 144"/>
          <p:cNvSpPr>
            <a:spLocks noChangeArrowheads="1"/>
          </p:cNvSpPr>
          <p:nvPr/>
        </p:nvSpPr>
        <p:spPr bwMode="auto">
          <a:xfrm>
            <a:off x="6588125" y="6381750"/>
            <a:ext cx="503238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1" name="Скругленный прямоугольник 143"/>
          <p:cNvSpPr>
            <a:spLocks noChangeArrowheads="1"/>
          </p:cNvSpPr>
          <p:nvPr/>
        </p:nvSpPr>
        <p:spPr bwMode="auto">
          <a:xfrm>
            <a:off x="5580112" y="5445224"/>
            <a:ext cx="1655763" cy="1223963"/>
          </a:xfrm>
          <a:prstGeom prst="roundRect">
            <a:avLst>
              <a:gd name="adj" fmla="val 16667"/>
            </a:avLst>
          </a:prstGeom>
          <a:blipFill dpi="0" rotWithShape="1">
            <a:blip r:embed="rId4" cstate="print"/>
            <a:srcRect/>
            <a:stretch>
              <a:fillRect/>
            </a:stretch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3" name="Скругленный прямоугольник 144"/>
          <p:cNvSpPr>
            <a:spLocks noChangeArrowheads="1"/>
          </p:cNvSpPr>
          <p:nvPr/>
        </p:nvSpPr>
        <p:spPr bwMode="auto">
          <a:xfrm>
            <a:off x="4716463" y="6381750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4" name="Скругленный прямоугольник 144"/>
          <p:cNvSpPr>
            <a:spLocks noChangeArrowheads="1"/>
          </p:cNvSpPr>
          <p:nvPr/>
        </p:nvSpPr>
        <p:spPr bwMode="auto">
          <a:xfrm>
            <a:off x="4067175" y="6381750"/>
            <a:ext cx="503238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5" name="Скругленный прямоугольник 143"/>
          <p:cNvSpPr>
            <a:spLocks noChangeArrowheads="1"/>
          </p:cNvSpPr>
          <p:nvPr/>
        </p:nvSpPr>
        <p:spPr bwMode="auto">
          <a:xfrm>
            <a:off x="3707904" y="5445224"/>
            <a:ext cx="1655762" cy="1223963"/>
          </a:xfrm>
          <a:prstGeom prst="roundRect">
            <a:avLst>
              <a:gd name="adj" fmla="val 16667"/>
            </a:avLst>
          </a:prstGeom>
          <a:blipFill dpi="0" rotWithShape="1">
            <a:blip r:embed="rId5" cstate="print"/>
            <a:srcRect/>
            <a:stretch>
              <a:fillRect/>
            </a:stretch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b" anchorCtr="1"/>
          <a:lstStyle/>
          <a:p>
            <a:pPr algn="ctr"/>
            <a:endParaRPr lang="uk-UA" sz="1200">
              <a:solidFill>
                <a:srgbClr val="000000"/>
              </a:solidFill>
            </a:endParaRPr>
          </a:p>
        </p:txBody>
      </p:sp>
      <p:sp>
        <p:nvSpPr>
          <p:cNvPr id="16" name="Скругленный прямоугольник 144"/>
          <p:cNvSpPr>
            <a:spLocks noChangeArrowheads="1"/>
          </p:cNvSpPr>
          <p:nvPr/>
        </p:nvSpPr>
        <p:spPr bwMode="auto">
          <a:xfrm>
            <a:off x="2128838" y="5084763"/>
            <a:ext cx="503237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7" name="Скругленный прямоугольник 144"/>
          <p:cNvSpPr>
            <a:spLocks noChangeArrowheads="1"/>
          </p:cNvSpPr>
          <p:nvPr/>
        </p:nvSpPr>
        <p:spPr bwMode="auto">
          <a:xfrm>
            <a:off x="2843213" y="5084763"/>
            <a:ext cx="503237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9" name="Скругленный прямоугольник 143"/>
          <p:cNvSpPr>
            <a:spLocks noChangeArrowheads="1"/>
          </p:cNvSpPr>
          <p:nvPr/>
        </p:nvSpPr>
        <p:spPr bwMode="auto">
          <a:xfrm>
            <a:off x="1907704" y="4149080"/>
            <a:ext cx="1655763" cy="1223963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6000" b="1" i="1" dirty="0" err="1">
                <a:solidFill>
                  <a:srgbClr val="000000"/>
                </a:solidFill>
                <a:latin typeface="Times New Roman" pitchFamily="18" charset="0"/>
              </a:rPr>
              <a:t>р</a:t>
            </a:r>
            <a:endParaRPr lang="ru-RU" sz="6000" b="1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" name="Скругленный прямоугольник 144"/>
          <p:cNvSpPr>
            <a:spLocks noChangeArrowheads="1"/>
          </p:cNvSpPr>
          <p:nvPr/>
        </p:nvSpPr>
        <p:spPr bwMode="auto">
          <a:xfrm>
            <a:off x="900113" y="3789363"/>
            <a:ext cx="503237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23" name="Скругленный прямоугольник 144"/>
          <p:cNvSpPr>
            <a:spLocks noChangeArrowheads="1"/>
          </p:cNvSpPr>
          <p:nvPr/>
        </p:nvSpPr>
        <p:spPr bwMode="auto">
          <a:xfrm>
            <a:off x="250825" y="3789363"/>
            <a:ext cx="503238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27" name="Скругленный прямоугольник 143"/>
          <p:cNvSpPr>
            <a:spLocks noChangeArrowheads="1"/>
          </p:cNvSpPr>
          <p:nvPr/>
        </p:nvSpPr>
        <p:spPr bwMode="auto">
          <a:xfrm>
            <a:off x="0" y="2852936"/>
            <a:ext cx="1655763" cy="1223963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8" name="Скругленный прямоугольник 144"/>
          <p:cNvSpPr>
            <a:spLocks noChangeArrowheads="1"/>
          </p:cNvSpPr>
          <p:nvPr/>
        </p:nvSpPr>
        <p:spPr bwMode="auto">
          <a:xfrm>
            <a:off x="244475" y="2536825"/>
            <a:ext cx="503238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29" name="Скругленный прямоугольник 144"/>
          <p:cNvSpPr>
            <a:spLocks noChangeArrowheads="1"/>
          </p:cNvSpPr>
          <p:nvPr/>
        </p:nvSpPr>
        <p:spPr bwMode="auto">
          <a:xfrm>
            <a:off x="958850" y="2536825"/>
            <a:ext cx="503238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30" name="Скругленный прямоугольник 143"/>
          <p:cNvSpPr>
            <a:spLocks noChangeArrowheads="1"/>
          </p:cNvSpPr>
          <p:nvPr/>
        </p:nvSpPr>
        <p:spPr bwMode="auto">
          <a:xfrm>
            <a:off x="0" y="1628800"/>
            <a:ext cx="1655763" cy="1223963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6000" b="1" i="1" dirty="0">
                <a:solidFill>
                  <a:srgbClr val="000000"/>
                </a:solidFill>
                <a:latin typeface="Times New Roman" pitchFamily="18" charset="0"/>
              </a:rPr>
              <a:t>Л</a:t>
            </a:r>
          </a:p>
        </p:txBody>
      </p:sp>
      <p:sp>
        <p:nvSpPr>
          <p:cNvPr id="31" name="Скругленный прямоугольник 144"/>
          <p:cNvSpPr>
            <a:spLocks noChangeArrowheads="1"/>
          </p:cNvSpPr>
          <p:nvPr/>
        </p:nvSpPr>
        <p:spPr bwMode="auto">
          <a:xfrm>
            <a:off x="2128838" y="2492375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76" name="Скругленный прямоугольник 144"/>
          <p:cNvSpPr>
            <a:spLocks noChangeArrowheads="1"/>
          </p:cNvSpPr>
          <p:nvPr/>
        </p:nvSpPr>
        <p:spPr bwMode="auto">
          <a:xfrm>
            <a:off x="2843213" y="2492375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77" name="Скругленный прямоугольник 143"/>
          <p:cNvSpPr>
            <a:spLocks noChangeArrowheads="1"/>
          </p:cNvSpPr>
          <p:nvPr/>
        </p:nvSpPr>
        <p:spPr bwMode="auto">
          <a:xfrm>
            <a:off x="1835696" y="1556792"/>
            <a:ext cx="1657350" cy="1295400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6000" b="1" i="1" dirty="0">
                <a:solidFill>
                  <a:srgbClr val="00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6178" name="Скругленный прямоугольник 144"/>
          <p:cNvSpPr>
            <a:spLocks noChangeArrowheads="1"/>
          </p:cNvSpPr>
          <p:nvPr/>
        </p:nvSpPr>
        <p:spPr bwMode="auto">
          <a:xfrm>
            <a:off x="900113" y="1268413"/>
            <a:ext cx="503237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79" name="Скругленный прямоугольник 144"/>
          <p:cNvSpPr>
            <a:spLocks noChangeArrowheads="1"/>
          </p:cNvSpPr>
          <p:nvPr/>
        </p:nvSpPr>
        <p:spPr bwMode="auto">
          <a:xfrm>
            <a:off x="250825" y="1268413"/>
            <a:ext cx="503238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80" name="Скругленный прямоугольник 143" descr="im_e004"/>
          <p:cNvSpPr>
            <a:spLocks noChangeArrowheads="1"/>
          </p:cNvSpPr>
          <p:nvPr/>
        </p:nvSpPr>
        <p:spPr bwMode="auto">
          <a:xfrm>
            <a:off x="0" y="332656"/>
            <a:ext cx="1655763" cy="1223963"/>
          </a:xfrm>
          <a:prstGeom prst="roundRect">
            <a:avLst>
              <a:gd name="adj" fmla="val 16667"/>
            </a:avLst>
          </a:prstGeom>
          <a:blipFill>
            <a:blip r:embed="rId6" cstate="print"/>
            <a:stretch>
              <a:fillRect/>
            </a:stretch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181" name="Скругленный прямоугольник 144"/>
          <p:cNvSpPr>
            <a:spLocks noChangeArrowheads="1"/>
          </p:cNvSpPr>
          <p:nvPr/>
        </p:nvSpPr>
        <p:spPr bwMode="auto">
          <a:xfrm>
            <a:off x="1476375" y="0"/>
            <a:ext cx="503238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en-US" sz="1600" b="1">
                <a:latin typeface="Tahoma" pitchFamily="34" charset="0"/>
              </a:rPr>
              <a:t>I</a:t>
            </a:r>
            <a:endParaRPr lang="ru-RU" sz="1600" b="1">
              <a:latin typeface="Tahoma" pitchFamily="34" charset="0"/>
            </a:endParaRPr>
          </a:p>
        </p:txBody>
      </p:sp>
      <p:sp>
        <p:nvSpPr>
          <p:cNvPr id="6182" name="Скругленный прямоугольник 144"/>
          <p:cNvSpPr>
            <a:spLocks noChangeArrowheads="1"/>
          </p:cNvSpPr>
          <p:nvPr/>
        </p:nvSpPr>
        <p:spPr bwMode="auto">
          <a:xfrm>
            <a:off x="8459788" y="3817938"/>
            <a:ext cx="503237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83" name="Скругленный прямоугольник 144"/>
          <p:cNvSpPr>
            <a:spLocks noChangeArrowheads="1"/>
          </p:cNvSpPr>
          <p:nvPr/>
        </p:nvSpPr>
        <p:spPr bwMode="auto">
          <a:xfrm>
            <a:off x="7740650" y="3817938"/>
            <a:ext cx="503238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84" name="Скругленный прямоугольник 143"/>
          <p:cNvSpPr>
            <a:spLocks noChangeArrowheads="1"/>
          </p:cNvSpPr>
          <p:nvPr/>
        </p:nvSpPr>
        <p:spPr bwMode="auto">
          <a:xfrm>
            <a:off x="7488238" y="2852936"/>
            <a:ext cx="1655762" cy="1223963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185" name="Скругленный прямоугольник 144"/>
          <p:cNvSpPr>
            <a:spLocks noChangeArrowheads="1"/>
          </p:cNvSpPr>
          <p:nvPr/>
        </p:nvSpPr>
        <p:spPr bwMode="auto">
          <a:xfrm>
            <a:off x="5867400" y="1270000"/>
            <a:ext cx="503238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86" name="Скругленный прямоугольник 144"/>
          <p:cNvSpPr>
            <a:spLocks noChangeArrowheads="1"/>
          </p:cNvSpPr>
          <p:nvPr/>
        </p:nvSpPr>
        <p:spPr bwMode="auto">
          <a:xfrm>
            <a:off x="6581775" y="1270000"/>
            <a:ext cx="503238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87" name="Скругленный прямоугольник 143"/>
          <p:cNvSpPr>
            <a:spLocks noChangeArrowheads="1"/>
          </p:cNvSpPr>
          <p:nvPr/>
        </p:nvSpPr>
        <p:spPr bwMode="auto">
          <a:xfrm>
            <a:off x="5652120" y="332656"/>
            <a:ext cx="1655762" cy="1223963"/>
          </a:xfrm>
          <a:prstGeom prst="roundRect">
            <a:avLst>
              <a:gd name="adj" fmla="val 16667"/>
            </a:avLst>
          </a:prstGeom>
          <a:blipFill dpi="0" rotWithShape="1">
            <a:blip r:embed="rId7" cstate="print"/>
            <a:srcRect/>
            <a:stretch>
              <a:fillRect/>
            </a:stretch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188" name="Скругленный прямоугольник 144"/>
          <p:cNvSpPr>
            <a:spLocks noChangeArrowheads="1"/>
          </p:cNvSpPr>
          <p:nvPr/>
        </p:nvSpPr>
        <p:spPr bwMode="auto">
          <a:xfrm>
            <a:off x="3924300" y="5084763"/>
            <a:ext cx="503238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89" name="Скругленный прямоугольник 144"/>
          <p:cNvSpPr>
            <a:spLocks noChangeArrowheads="1"/>
          </p:cNvSpPr>
          <p:nvPr/>
        </p:nvSpPr>
        <p:spPr bwMode="auto">
          <a:xfrm>
            <a:off x="4638675" y="5084763"/>
            <a:ext cx="503238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90" name="Скругленный прямоугольник 143"/>
          <p:cNvSpPr>
            <a:spLocks noChangeArrowheads="1"/>
          </p:cNvSpPr>
          <p:nvPr/>
        </p:nvSpPr>
        <p:spPr bwMode="auto">
          <a:xfrm>
            <a:off x="3707904" y="4149080"/>
            <a:ext cx="1655763" cy="1223963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6000" b="1" i="1">
                <a:solidFill>
                  <a:srgbClr val="000000"/>
                </a:solidFill>
                <a:latin typeface="Times New Roman" pitchFamily="18" charset="0"/>
              </a:rPr>
              <a:t>и</a:t>
            </a:r>
          </a:p>
        </p:txBody>
      </p:sp>
      <p:sp>
        <p:nvSpPr>
          <p:cNvPr id="6191" name="Скругленный прямоугольник 144"/>
          <p:cNvSpPr>
            <a:spLocks noChangeArrowheads="1"/>
          </p:cNvSpPr>
          <p:nvPr/>
        </p:nvSpPr>
        <p:spPr bwMode="auto">
          <a:xfrm>
            <a:off x="4716463" y="3819525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92" name="Скругленный прямоугольник 144"/>
          <p:cNvSpPr>
            <a:spLocks noChangeArrowheads="1"/>
          </p:cNvSpPr>
          <p:nvPr/>
        </p:nvSpPr>
        <p:spPr bwMode="auto">
          <a:xfrm>
            <a:off x="3995738" y="3819525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93" name="Скругленный прямоугольник 143" descr="im_e008"/>
          <p:cNvSpPr>
            <a:spLocks noChangeArrowheads="1"/>
          </p:cNvSpPr>
          <p:nvPr/>
        </p:nvSpPr>
        <p:spPr bwMode="auto">
          <a:xfrm>
            <a:off x="3707904" y="2852936"/>
            <a:ext cx="1655762" cy="1223962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194" name="Скругленный прямоугольник 144"/>
          <p:cNvSpPr>
            <a:spLocks noChangeArrowheads="1"/>
          </p:cNvSpPr>
          <p:nvPr/>
        </p:nvSpPr>
        <p:spPr bwMode="auto">
          <a:xfrm>
            <a:off x="2124075" y="6381750"/>
            <a:ext cx="503238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95" name="Скругленный прямоугольник 144"/>
          <p:cNvSpPr>
            <a:spLocks noChangeArrowheads="1"/>
          </p:cNvSpPr>
          <p:nvPr/>
        </p:nvSpPr>
        <p:spPr bwMode="auto">
          <a:xfrm>
            <a:off x="2838450" y="6381750"/>
            <a:ext cx="503238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197" name="Скругленный прямоугольник 144"/>
          <p:cNvSpPr>
            <a:spLocks noChangeArrowheads="1"/>
          </p:cNvSpPr>
          <p:nvPr/>
        </p:nvSpPr>
        <p:spPr bwMode="auto">
          <a:xfrm>
            <a:off x="468313" y="6381750"/>
            <a:ext cx="8588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>
                <a:latin typeface="Tahoma" pitchFamily="34" charset="0"/>
              </a:rPr>
              <a:t>Дальше</a:t>
            </a:r>
          </a:p>
        </p:txBody>
      </p:sp>
      <p:sp>
        <p:nvSpPr>
          <p:cNvPr id="6198" name="Скругленный прямоугольник 143"/>
          <p:cNvSpPr>
            <a:spLocks noChangeArrowheads="1"/>
          </p:cNvSpPr>
          <p:nvPr/>
        </p:nvSpPr>
        <p:spPr bwMode="auto">
          <a:xfrm>
            <a:off x="1835696" y="5445224"/>
            <a:ext cx="1655763" cy="1223963"/>
          </a:xfrm>
          <a:prstGeom prst="roundRect">
            <a:avLst>
              <a:gd name="adj" fmla="val 16667"/>
            </a:avLst>
          </a:prstGeom>
          <a:blipFill dpi="0" rotWithShape="1">
            <a:blip r:embed="rId8" cstate="print"/>
            <a:srcRect/>
            <a:stretch>
              <a:fillRect/>
            </a:stretch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199" name="Скругленный прямоугольник 144"/>
          <p:cNvSpPr>
            <a:spLocks noChangeArrowheads="1"/>
          </p:cNvSpPr>
          <p:nvPr/>
        </p:nvSpPr>
        <p:spPr bwMode="auto">
          <a:xfrm>
            <a:off x="7745413" y="6408738"/>
            <a:ext cx="787400" cy="2460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>
                <a:latin typeface="Tahoma" pitchFamily="34" charset="0"/>
              </a:rPr>
              <a:t>Дальше</a:t>
            </a:r>
          </a:p>
        </p:txBody>
      </p:sp>
      <p:sp>
        <p:nvSpPr>
          <p:cNvPr id="6200" name="Скругленный прямоугольник 143" descr="im_e013"/>
          <p:cNvSpPr>
            <a:spLocks noChangeArrowheads="1"/>
          </p:cNvSpPr>
          <p:nvPr/>
        </p:nvSpPr>
        <p:spPr bwMode="auto">
          <a:xfrm>
            <a:off x="7488238" y="5445224"/>
            <a:ext cx="1655762" cy="1223963"/>
          </a:xfrm>
          <a:prstGeom prst="roundRect">
            <a:avLst>
              <a:gd name="adj" fmla="val 16667"/>
            </a:avLst>
          </a:prstGeom>
          <a:blipFill dpi="0" rotWithShape="1">
            <a:blip r:embed="rId9" cstate="print"/>
            <a:srcRect/>
            <a:stretch>
              <a:fillRect/>
            </a:stretch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201" name="Скругленный прямоугольник 143" descr="im_e012"/>
          <p:cNvSpPr>
            <a:spLocks noChangeArrowheads="1"/>
          </p:cNvSpPr>
          <p:nvPr/>
        </p:nvSpPr>
        <p:spPr bwMode="auto">
          <a:xfrm>
            <a:off x="0" y="5445224"/>
            <a:ext cx="1655763" cy="1223963"/>
          </a:xfrm>
          <a:prstGeom prst="roundRect">
            <a:avLst>
              <a:gd name="adj" fmla="val 16667"/>
            </a:avLst>
          </a:prstGeom>
          <a:blipFill dpi="0" rotWithShape="1">
            <a:blip r:embed="rId10" cstate="print"/>
            <a:srcRect/>
            <a:stretch>
              <a:fillRect/>
            </a:stretch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202" name="Скругленный прямоугольник 144"/>
          <p:cNvSpPr>
            <a:spLocks noChangeArrowheads="1"/>
          </p:cNvSpPr>
          <p:nvPr/>
        </p:nvSpPr>
        <p:spPr bwMode="auto">
          <a:xfrm>
            <a:off x="244475" y="5100638"/>
            <a:ext cx="503238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6205" name="Скругленный прямоугольник 144"/>
          <p:cNvSpPr>
            <a:spLocks noChangeArrowheads="1"/>
          </p:cNvSpPr>
          <p:nvPr/>
        </p:nvSpPr>
        <p:spPr bwMode="auto">
          <a:xfrm>
            <a:off x="958850" y="5100638"/>
            <a:ext cx="503238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28" name="Скругленный прямоугольник 143"/>
          <p:cNvSpPr>
            <a:spLocks noChangeArrowheads="1"/>
          </p:cNvSpPr>
          <p:nvPr/>
        </p:nvSpPr>
        <p:spPr bwMode="auto">
          <a:xfrm>
            <a:off x="0" y="4149080"/>
            <a:ext cx="1655763" cy="1223963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29" name="Скругленный прямоугольник 144"/>
          <p:cNvSpPr>
            <a:spLocks noChangeArrowheads="1"/>
          </p:cNvSpPr>
          <p:nvPr/>
        </p:nvSpPr>
        <p:spPr bwMode="auto">
          <a:xfrm>
            <a:off x="2128838" y="3817938"/>
            <a:ext cx="503237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30" name="Скругленный прямоугольник 144"/>
          <p:cNvSpPr>
            <a:spLocks noChangeArrowheads="1"/>
          </p:cNvSpPr>
          <p:nvPr/>
        </p:nvSpPr>
        <p:spPr bwMode="auto">
          <a:xfrm>
            <a:off x="2843213" y="3817938"/>
            <a:ext cx="503237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31" name="Скругленный прямоугольник 143"/>
          <p:cNvSpPr>
            <a:spLocks noChangeArrowheads="1"/>
          </p:cNvSpPr>
          <p:nvPr/>
        </p:nvSpPr>
        <p:spPr bwMode="auto">
          <a:xfrm>
            <a:off x="1835696" y="2924944"/>
            <a:ext cx="1657350" cy="1223962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32" name="Скругленный прямоугольник 144"/>
          <p:cNvSpPr>
            <a:spLocks noChangeArrowheads="1"/>
          </p:cNvSpPr>
          <p:nvPr/>
        </p:nvSpPr>
        <p:spPr bwMode="auto">
          <a:xfrm>
            <a:off x="4687888" y="2536825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33" name="Скругленный прямоугольник 144"/>
          <p:cNvSpPr>
            <a:spLocks noChangeArrowheads="1"/>
          </p:cNvSpPr>
          <p:nvPr/>
        </p:nvSpPr>
        <p:spPr bwMode="auto">
          <a:xfrm>
            <a:off x="3967163" y="2536825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34" name="Скругленный прямоугольник 143"/>
          <p:cNvSpPr>
            <a:spLocks noChangeArrowheads="1"/>
          </p:cNvSpPr>
          <p:nvPr/>
        </p:nvSpPr>
        <p:spPr bwMode="auto">
          <a:xfrm>
            <a:off x="3707904" y="1556792"/>
            <a:ext cx="1655762" cy="1223963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6000" b="1" i="1" dirty="0">
                <a:solidFill>
                  <a:srgbClr val="000000"/>
                </a:solidFill>
                <a:latin typeface="Times New Roman" pitchFamily="18" charset="0"/>
              </a:rPr>
              <a:t>б</a:t>
            </a:r>
          </a:p>
        </p:txBody>
      </p:sp>
      <p:sp>
        <p:nvSpPr>
          <p:cNvPr id="135" name="Скругленный прямоугольник 144"/>
          <p:cNvSpPr>
            <a:spLocks noChangeArrowheads="1"/>
          </p:cNvSpPr>
          <p:nvPr/>
        </p:nvSpPr>
        <p:spPr bwMode="auto">
          <a:xfrm>
            <a:off x="2051050" y="1268413"/>
            <a:ext cx="503238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36" name="Скругленный прямоугольник 144"/>
          <p:cNvSpPr>
            <a:spLocks noChangeArrowheads="1"/>
          </p:cNvSpPr>
          <p:nvPr/>
        </p:nvSpPr>
        <p:spPr bwMode="auto">
          <a:xfrm>
            <a:off x="2765425" y="1268413"/>
            <a:ext cx="503238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37" name="Скругленный прямоугольник 143"/>
          <p:cNvSpPr>
            <a:spLocks noChangeArrowheads="1"/>
          </p:cNvSpPr>
          <p:nvPr/>
        </p:nvSpPr>
        <p:spPr bwMode="auto">
          <a:xfrm>
            <a:off x="1907704" y="260648"/>
            <a:ext cx="1655763" cy="1223963"/>
          </a:xfrm>
          <a:prstGeom prst="roundRect">
            <a:avLst>
              <a:gd name="adj" fmla="val 16667"/>
            </a:avLst>
          </a:prstGeom>
          <a:blipFill dpi="0" rotWithShape="1">
            <a:blip r:embed="rId11" cstate="print"/>
            <a:srcRect/>
            <a:stretch>
              <a:fillRect/>
            </a:stretch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38" name="Скругленный прямоугольник 144"/>
          <p:cNvSpPr>
            <a:spLocks noChangeArrowheads="1"/>
          </p:cNvSpPr>
          <p:nvPr/>
        </p:nvSpPr>
        <p:spPr bwMode="auto">
          <a:xfrm>
            <a:off x="4643438" y="1270000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39" name="Скругленный прямоугольник 144"/>
          <p:cNvSpPr>
            <a:spLocks noChangeArrowheads="1"/>
          </p:cNvSpPr>
          <p:nvPr/>
        </p:nvSpPr>
        <p:spPr bwMode="auto">
          <a:xfrm>
            <a:off x="3995738" y="1270000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40" name="Скругленный прямоугольник 143"/>
          <p:cNvSpPr>
            <a:spLocks noChangeArrowheads="1"/>
          </p:cNvSpPr>
          <p:nvPr/>
        </p:nvSpPr>
        <p:spPr bwMode="auto">
          <a:xfrm>
            <a:off x="3707904" y="332656"/>
            <a:ext cx="1655762" cy="1223963"/>
          </a:xfrm>
          <a:prstGeom prst="roundRect">
            <a:avLst>
              <a:gd name="adj" fmla="val 16667"/>
            </a:avLst>
          </a:prstGeom>
          <a:blipFill dpi="0" rotWithShape="1">
            <a:blip r:embed="rId12" cstate="print"/>
            <a:srcRect/>
            <a:stretch>
              <a:fillRect/>
            </a:stretch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41" name="Скругленный прямоугольник 144"/>
          <p:cNvSpPr>
            <a:spLocks noChangeArrowheads="1"/>
          </p:cNvSpPr>
          <p:nvPr/>
        </p:nvSpPr>
        <p:spPr bwMode="auto">
          <a:xfrm>
            <a:off x="5859463" y="2520950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42" name="Скругленный прямоугольник 144"/>
          <p:cNvSpPr>
            <a:spLocks noChangeArrowheads="1"/>
          </p:cNvSpPr>
          <p:nvPr/>
        </p:nvSpPr>
        <p:spPr bwMode="auto">
          <a:xfrm>
            <a:off x="6573838" y="2520950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43" name="Скругленный прямоугольник 143"/>
          <p:cNvSpPr>
            <a:spLocks noChangeArrowheads="1"/>
          </p:cNvSpPr>
          <p:nvPr/>
        </p:nvSpPr>
        <p:spPr bwMode="auto">
          <a:xfrm>
            <a:off x="5580112" y="1628800"/>
            <a:ext cx="1655762" cy="1223963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6000" b="1" i="1" dirty="0">
                <a:solidFill>
                  <a:srgbClr val="000000"/>
                </a:solidFill>
                <a:latin typeface="Times New Roman" pitchFamily="18" charset="0"/>
              </a:rPr>
              <a:t>і</a:t>
            </a:r>
          </a:p>
        </p:txBody>
      </p:sp>
      <p:sp>
        <p:nvSpPr>
          <p:cNvPr id="146" name="Скругленный прямоугольник 144"/>
          <p:cNvSpPr>
            <a:spLocks noChangeArrowheads="1"/>
          </p:cNvSpPr>
          <p:nvPr/>
        </p:nvSpPr>
        <p:spPr bwMode="auto">
          <a:xfrm>
            <a:off x="5873750" y="3817938"/>
            <a:ext cx="503238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47" name="Скругленный прямоугольник 144"/>
          <p:cNvSpPr>
            <a:spLocks noChangeArrowheads="1"/>
          </p:cNvSpPr>
          <p:nvPr/>
        </p:nvSpPr>
        <p:spPr bwMode="auto">
          <a:xfrm>
            <a:off x="6588125" y="3817938"/>
            <a:ext cx="503238" cy="2873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48" name="Скругленный прямоугольник 143"/>
          <p:cNvSpPr>
            <a:spLocks noChangeArrowheads="1"/>
          </p:cNvSpPr>
          <p:nvPr/>
        </p:nvSpPr>
        <p:spPr bwMode="auto">
          <a:xfrm>
            <a:off x="5652120" y="2852936"/>
            <a:ext cx="1655763" cy="1223962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49" name="Скругленный прямоугольник 144"/>
          <p:cNvSpPr>
            <a:spLocks noChangeArrowheads="1"/>
          </p:cNvSpPr>
          <p:nvPr/>
        </p:nvSpPr>
        <p:spPr bwMode="auto">
          <a:xfrm>
            <a:off x="8388350" y="2565400"/>
            <a:ext cx="503238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50" name="Скругленный прямоугольник 144"/>
          <p:cNvSpPr>
            <a:spLocks noChangeArrowheads="1"/>
          </p:cNvSpPr>
          <p:nvPr/>
        </p:nvSpPr>
        <p:spPr bwMode="auto">
          <a:xfrm>
            <a:off x="7740650" y="2565400"/>
            <a:ext cx="503238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51" name="Скругленный прямоугольник 143"/>
          <p:cNvSpPr>
            <a:spLocks noChangeArrowheads="1"/>
          </p:cNvSpPr>
          <p:nvPr/>
        </p:nvSpPr>
        <p:spPr bwMode="auto">
          <a:xfrm>
            <a:off x="7488238" y="1628800"/>
            <a:ext cx="1655762" cy="1223963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52" name="Скругленный прямоугольник 144"/>
          <p:cNvSpPr>
            <a:spLocks noChangeArrowheads="1"/>
          </p:cNvSpPr>
          <p:nvPr/>
        </p:nvSpPr>
        <p:spPr bwMode="auto">
          <a:xfrm>
            <a:off x="7732713" y="1270000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ru-RU" sz="1400" dirty="0" smtClean="0">
                <a:latin typeface="Tahoma" pitchFamily="34" charset="0"/>
              </a:rPr>
              <a:t>Так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53" name="Скругленный прямоугольник 144"/>
          <p:cNvSpPr>
            <a:spLocks noChangeArrowheads="1"/>
          </p:cNvSpPr>
          <p:nvPr/>
        </p:nvSpPr>
        <p:spPr bwMode="auto">
          <a:xfrm>
            <a:off x="8447088" y="1270000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36000" tIns="0" rIns="0" bIns="0" anchor="ctr"/>
          <a:lstStyle/>
          <a:p>
            <a:pPr algn="ctr"/>
            <a:r>
              <a:rPr lang="ru-RU" sz="1400" dirty="0" err="1" smtClean="0">
                <a:latin typeface="Tahoma" pitchFamily="34" charset="0"/>
              </a:rPr>
              <a:t>Ні</a:t>
            </a:r>
            <a:endParaRPr lang="ru-RU" sz="1400" dirty="0">
              <a:latin typeface="Tahoma" pitchFamily="34" charset="0"/>
            </a:endParaRPr>
          </a:p>
        </p:txBody>
      </p:sp>
      <p:sp>
        <p:nvSpPr>
          <p:cNvPr id="154" name="Скругленный прямоугольник 143" descr="im_e002"/>
          <p:cNvSpPr>
            <a:spLocks noChangeArrowheads="1"/>
          </p:cNvSpPr>
          <p:nvPr/>
        </p:nvSpPr>
        <p:spPr bwMode="auto">
          <a:xfrm>
            <a:off x="7488238" y="332656"/>
            <a:ext cx="1655762" cy="1223963"/>
          </a:xfrm>
          <a:prstGeom prst="roundRect">
            <a:avLst>
              <a:gd name="adj" fmla="val 16667"/>
            </a:avLst>
          </a:prstGeom>
          <a:blipFill dpi="0" rotWithShape="1">
            <a:blip r:embed="rId13" cstate="print"/>
            <a:srcRect/>
            <a:stretch>
              <a:fillRect/>
            </a:stretch>
          </a:blip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endParaRPr lang="uk-UA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55" name="Скругленный прямоугольник 144"/>
          <p:cNvSpPr>
            <a:spLocks noChangeArrowheads="1"/>
          </p:cNvSpPr>
          <p:nvPr/>
        </p:nvSpPr>
        <p:spPr bwMode="auto">
          <a:xfrm>
            <a:off x="7107238" y="28575"/>
            <a:ext cx="503237" cy="287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/>
            <a:r>
              <a:rPr lang="en-US" sz="1600" b="1">
                <a:latin typeface="Tahoma" pitchFamily="34" charset="0"/>
              </a:rPr>
              <a:t>II</a:t>
            </a:r>
            <a:endParaRPr lang="ru-RU" sz="1600" b="1">
              <a:latin typeface="Tahoma" pitchFamily="34" charset="0"/>
            </a:endParaRPr>
          </a:p>
        </p:txBody>
      </p:sp>
      <p:sp>
        <p:nvSpPr>
          <p:cNvPr id="156" name="Скругленный прямоугольник 143"/>
          <p:cNvSpPr>
            <a:spLocks noChangeArrowheads="1"/>
          </p:cNvSpPr>
          <p:nvPr/>
        </p:nvSpPr>
        <p:spPr bwMode="auto">
          <a:xfrm>
            <a:off x="3131840" y="4149080"/>
            <a:ext cx="2808660" cy="25202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 algn="ctr">
            <a:solidFill>
              <a:srgbClr val="8A8A4C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600" b="1" i="1" dirty="0" smtClean="0">
                <a:solidFill>
                  <a:schemeClr val="accent2"/>
                </a:solidFill>
                <a:latin typeface="Tahoma" pitchFamily="34" charset="0"/>
              </a:rPr>
              <a:t>Молодці!</a:t>
            </a:r>
            <a:endParaRPr lang="ru-RU" sz="3600" b="1" i="1" dirty="0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9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1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1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1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19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9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6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4" dur="10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5" dur="10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6" dur="10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8" dur="5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9" dur="5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76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6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0" dur="10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221" dur="10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2" dur="10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4" dur="5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225" dur="5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78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6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0" dur="1000" fill="hold"/>
                                        <p:tgtEl>
                                          <p:spTgt spid="6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1" dur="1000" fill="hold"/>
                                        <p:tgtEl>
                                          <p:spTgt spid="6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2" dur="1000" fill="hold"/>
                                        <p:tgtEl>
                                          <p:spTgt spid="61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4" dur="500" fill="hold"/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5" dur="500" fill="hold"/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79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6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500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6" dur="1000" fill="hold"/>
                                        <p:tgtEl>
                                          <p:spTgt spid="61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247" dur="1000" fill="hold"/>
                                        <p:tgtEl>
                                          <p:spTgt spid="61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8" dur="1000" fill="hold"/>
                                        <p:tgtEl>
                                          <p:spTgt spid="61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0" dur="500" fill="hold"/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251" dur="500" fill="hold"/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81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6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6" dur="10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257" dur="10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8" dur="10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0" dur="5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261" dur="5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000"/>
                            </p:stCondLst>
                            <p:childTnLst>
                              <p:par>
                                <p:cTn id="263" presetID="52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82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6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2" dur="1000" fill="hold"/>
                                        <p:tgtEl>
                                          <p:spTgt spid="61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3" dur="1000" fill="hold"/>
                                        <p:tgtEl>
                                          <p:spTgt spid="61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4" dur="1000" fill="hold"/>
                                        <p:tgtEl>
                                          <p:spTgt spid="61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6" dur="500" fill="hold"/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7" dur="500" fill="hold"/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83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6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2" dur="500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8" dur="10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289" dur="10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0" dur="10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2" dur="5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293" dur="5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85"/>
                  </p:tgtEl>
                </p:cond>
              </p:nextCondLst>
            </p:seq>
            <p:seq concurrent="1" nextAc="seek">
              <p:cTn id="294" restart="whenNotActive" fill="hold" evtFilter="cancelBubble" nodeType="interactiveSeq">
                <p:stCondLst>
                  <p:cond evt="onClick" delay="0">
                    <p:tgtEl>
                      <p:spTgt spid="6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5" fill="hold">
                      <p:stCondLst>
                        <p:cond delay="0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8" dur="10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9" dur="10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0" dur="10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2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3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86"/>
                  </p:tgtEl>
                </p:cond>
              </p:nextCondLst>
            </p:seq>
            <p:seq concurrent="1" nextAc="seek">
              <p:cTn id="304" restart="whenNotActive" fill="hold" evtFilter="cancelBubble" nodeType="interactiveSeq">
                <p:stCondLst>
                  <p:cond evt="onClick" delay="0">
                    <p:tgtEl>
                      <p:spTgt spid="6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5" fill="hold">
                      <p:stCondLst>
                        <p:cond delay="0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8" dur="500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500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0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4" dur="10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315" dur="10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6" dur="10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8" dur="5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19" dur="5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88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6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4" dur="1000" fill="hold"/>
                                        <p:tgtEl>
                                          <p:spTgt spid="61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5" dur="1000" fill="hold"/>
                                        <p:tgtEl>
                                          <p:spTgt spid="61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6" dur="1000" fill="hold"/>
                                        <p:tgtEl>
                                          <p:spTgt spid="61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8" dur="500" fill="hold"/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9" dur="500" fill="hold"/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89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61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500"/>
                                        <p:tgtEl>
                                          <p:spTgt spid="6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/>
                                        <p:tgtEl>
                                          <p:spTgt spid="6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/>
                                        <p:tgtEl>
                                          <p:spTgt spid="6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/>
                                        <p:tgtEl>
                                          <p:spTgt spid="6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0" dur="1000" fill="hold"/>
                                        <p:tgtEl>
                                          <p:spTgt spid="61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341" dur="1000" fill="hold"/>
                                        <p:tgtEl>
                                          <p:spTgt spid="61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2" dur="1000" fill="hold"/>
                                        <p:tgtEl>
                                          <p:spTgt spid="61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4" dur="500" fill="hold"/>
                                        <p:tgtEl>
                                          <p:spTgt spid="619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45" dur="500" fill="hold"/>
                                        <p:tgtEl>
                                          <p:spTgt spid="619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91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61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0" dur="1000" fill="hold"/>
                                        <p:tgtEl>
                                          <p:spTgt spid="61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1" dur="1000" fill="hold"/>
                                        <p:tgtEl>
                                          <p:spTgt spid="61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2" dur="1000" fill="hold"/>
                                        <p:tgtEl>
                                          <p:spTgt spid="61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4" dur="500" fill="hold"/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5" dur="500" fill="hold"/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92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6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0" dur="500"/>
                                        <p:tgtEl>
                                          <p:spTgt spid="6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500"/>
                                        <p:tgtEl>
                                          <p:spTgt spid="6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500"/>
                                        <p:tgtEl>
                                          <p:spTgt spid="6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/>
                                        <p:tgtEl>
                                          <p:spTgt spid="6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6" dur="10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367" dur="10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8" dur="10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0" dur="5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71" dur="5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94"/>
                  </p:tgtEl>
                </p:cond>
              </p:nextCondLst>
            </p:seq>
            <p:seq concurrent="1" nextAc="seek">
              <p:cTn id="372" restart="whenNotActive" fill="hold" evtFilter="cancelBubble" nodeType="interactiveSeq">
                <p:stCondLst>
                  <p:cond evt="onClick" delay="0">
                    <p:tgtEl>
                      <p:spTgt spid="6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3" fill="hold">
                      <p:stCondLst>
                        <p:cond delay="0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6" dur="1000" fill="hold"/>
                                        <p:tgtEl>
                                          <p:spTgt spid="6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77" dur="1000" fill="hold"/>
                                        <p:tgtEl>
                                          <p:spTgt spid="6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8" dur="1000" fill="hold"/>
                                        <p:tgtEl>
                                          <p:spTgt spid="61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0" dur="500" fill="hold"/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1" dur="500" fill="hold"/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95"/>
                  </p:tgtEl>
                </p:cond>
              </p:nextCondLst>
            </p:seq>
            <p:seq concurrent="1" nextAc="seek">
              <p:cTn id="382" restart="whenNotActive" fill="hold" evtFilter="cancelBubble" nodeType="interactiveSeq">
                <p:stCondLst>
                  <p:cond evt="onClick" delay="0">
                    <p:tgtEl>
                      <p:spTgt spid="6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3" fill="hold">
                      <p:stCondLst>
                        <p:cond delay="0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6" dur="10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387" dur="10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8" dur="10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0" dur="5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91" dur="5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97"/>
                  </p:tgtEl>
                </p:cond>
              </p:nextCondLst>
            </p:seq>
            <p:seq concurrent="1" nextAc="seek">
              <p:cTn id="392" restart="whenNotActive" fill="hold" evtFilter="cancelBubble" nodeType="interactiveSeq">
                <p:stCondLst>
                  <p:cond evt="onClick" delay="0">
                    <p:tgtEl>
                      <p:spTgt spid="6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3" fill="hold">
                      <p:stCondLst>
                        <p:cond delay="0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6" dur="500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500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500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500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2" dur="1000" fill="hold"/>
                                        <p:tgtEl>
                                          <p:spTgt spid="6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403" dur="1000" fill="hold"/>
                                        <p:tgtEl>
                                          <p:spTgt spid="6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4" dur="1000" fill="hold"/>
                                        <p:tgtEl>
                                          <p:spTgt spid="61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6" dur="500" fill="hold"/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07" dur="500" fill="hold"/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99"/>
                  </p:tgtEl>
                </p:cond>
              </p:nextCondLst>
            </p:seq>
            <p:seq concurrent="1" nextAc="seek">
              <p:cTn id="408" restart="whenNotActive" fill="hold" evtFilter="cancelBubble" nodeType="interactiveSeq">
                <p:stCondLst>
                  <p:cond evt="onClick" delay="0">
                    <p:tgtEl>
                      <p:spTgt spid="6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9" fill="hold">
                      <p:stCondLst>
                        <p:cond delay="0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2" dur="500"/>
                                        <p:tgtEl>
                                          <p:spTgt spid="6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500"/>
                                        <p:tgtEl>
                                          <p:spTgt spid="6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500"/>
                                        <p:tgtEl>
                                          <p:spTgt spid="6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500"/>
                                        <p:tgtEl>
                                          <p:spTgt spid="6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8" dur="1000" fill="hold"/>
                                        <p:tgtEl>
                                          <p:spTgt spid="62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419" dur="1000" fill="hold"/>
                                        <p:tgtEl>
                                          <p:spTgt spid="62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0" dur="1000" fill="hold"/>
                                        <p:tgtEl>
                                          <p:spTgt spid="62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2" dur="500" fill="hold"/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23" dur="500" fill="hold"/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02"/>
                  </p:tgtEl>
                </p:cond>
              </p:nextCondLst>
            </p:seq>
            <p:seq concurrent="1" nextAc="seek">
              <p:cTn id="424" restart="whenNotActive" fill="hold" evtFilter="cancelBubble" nodeType="interactiveSeq">
                <p:stCondLst>
                  <p:cond evt="onClick" delay="0">
                    <p:tgtEl>
                      <p:spTgt spid="6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5" fill="hold">
                      <p:stCondLst>
                        <p:cond delay="0"/>
                      </p:stCondLst>
                      <p:childTnLst>
                        <p:par>
                          <p:cTn id="426" fill="hold">
                            <p:stCondLst>
                              <p:cond delay="0"/>
                            </p:stCondLst>
                            <p:childTnLst>
                              <p:par>
                                <p:cTn id="42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8" dur="1000" fill="hold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9" dur="1000" fill="hold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0" dur="1000" fill="hold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2" dur="500" fill="hold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3" dur="500" fill="hold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05"/>
                  </p:tgtEl>
                </p:cond>
              </p:nextCondLst>
            </p:seq>
            <p:seq concurrent="1" nextAc="seek">
              <p:cTn id="434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5" fill="hold">
                      <p:stCondLst>
                        <p:cond delay="0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8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44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6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4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450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1" fill="hold">
                      <p:stCondLst>
                        <p:cond delay="0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460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1" fill="hold">
                      <p:stCondLst>
                        <p:cond delay="0"/>
                      </p:stCondLst>
                      <p:childTnLst>
                        <p:par>
                          <p:cTn id="462" fill="hold">
                            <p:stCondLst>
                              <p:cond delay="0"/>
                            </p:stCondLst>
                            <p:childTnLst>
                              <p:par>
                                <p:cTn id="463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4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7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47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7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476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7" fill="hold">
                      <p:stCondLst>
                        <p:cond delay="0"/>
                      </p:stCondLst>
                      <p:childTnLst>
                        <p:par>
                          <p:cTn id="478" fill="hold">
                            <p:stCondLst>
                              <p:cond delay="0"/>
                            </p:stCondLst>
                            <p:childTnLst>
                              <p:par>
                                <p:cTn id="4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486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7" fill="hold">
                      <p:stCondLst>
                        <p:cond delay="0"/>
                      </p:stCondLst>
                      <p:childTnLst>
                        <p:par>
                          <p:cTn id="488" fill="hold">
                            <p:stCondLst>
                              <p:cond delay="0"/>
                            </p:stCondLst>
                            <p:childTnLst>
                              <p:par>
                                <p:cTn id="489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0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6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49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50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502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3" fill="hold">
                      <p:stCondLst>
                        <p:cond delay="0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8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512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3" fill="hold">
                      <p:stCondLst>
                        <p:cond delay="0"/>
                      </p:stCondLst>
                      <p:childTnLst>
                        <p:par>
                          <p:cTn id="514" fill="hold">
                            <p:stCondLst>
                              <p:cond delay="0"/>
                            </p:stCondLst>
                            <p:childTnLst>
                              <p:par>
                                <p:cTn id="515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6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7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52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52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528" restart="whenNotActive" fill="hold" evtFilter="cancelBubble" nodeType="interactiveSeq">
                <p:stCondLst>
                  <p:cond evt="onClick" delay="0">
                    <p:tgtEl>
                      <p:spTgt spid="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9" fill="hold">
                      <p:stCondLst>
                        <p:cond delay="0"/>
                      </p:stCondLst>
                      <p:childTnLst>
                        <p:par>
                          <p:cTn id="530" fill="hold">
                            <p:stCondLst>
                              <p:cond delay="0"/>
                            </p:stCondLst>
                            <p:childTnLst>
                              <p:par>
                                <p:cTn id="5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4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9"/>
                  </p:tgtEl>
                </p:cond>
              </p:nextCondLst>
            </p:seq>
            <p:seq concurrent="1" nextAc="seek">
              <p:cTn id="538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9" fill="hold">
                      <p:stCondLst>
                        <p:cond delay="0"/>
                      </p:stCondLst>
                      <p:childTnLst>
                        <p:par>
                          <p:cTn id="540" fill="hold">
                            <p:stCondLst>
                              <p:cond delay="0"/>
                            </p:stCondLst>
                            <p:childTnLst>
                              <p:par>
                                <p:cTn id="541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54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55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554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5" fill="hold">
                      <p:stCondLst>
                        <p:cond delay="0"/>
                      </p:stCondLst>
                      <p:childTnLst>
                        <p:par>
                          <p:cTn id="556" fill="hold">
                            <p:stCondLst>
                              <p:cond delay="0"/>
                            </p:stCondLst>
                            <p:childTnLst>
                              <p:par>
                                <p:cTn id="5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9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0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3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564" restart="whenNotActive" fill="hold" evtFilter="cancelBubble" nodeType="interactiveSeq">
                <p:stCondLst>
                  <p:cond evt="onClick" delay="0">
                    <p:tgtEl>
                      <p:spTgt spid="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5" fill="hold">
                      <p:stCondLst>
                        <p:cond delay="0"/>
                      </p:stCondLst>
                      <p:childTnLst>
                        <p:par>
                          <p:cTn id="566" fill="hold">
                            <p:stCondLst>
                              <p:cond delay="0"/>
                            </p:stCondLst>
                            <p:childTnLst>
                              <p:par>
                                <p:cTn id="567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8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9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5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57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"/>
                  </p:tgtEl>
                </p:cond>
              </p:nextCondLst>
            </p:seq>
            <p:seq concurrent="1" nextAc="seek">
              <p:cTn id="580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1" fill="hold">
                      <p:stCondLst>
                        <p:cond delay="0"/>
                      </p:stCondLst>
                      <p:childTnLst>
                        <p:par>
                          <p:cTn id="582" fill="hold">
                            <p:stCondLst>
                              <p:cond delay="0"/>
                            </p:stCondLst>
                            <p:childTnLst>
                              <p:par>
                                <p:cTn id="5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85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6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8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590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1" fill="hold">
                      <p:stCondLst>
                        <p:cond delay="0"/>
                      </p:stCondLst>
                      <p:childTnLst>
                        <p:par>
                          <p:cTn id="592" fill="hold">
                            <p:stCondLst>
                              <p:cond delay="0"/>
                            </p:stCondLst>
                            <p:childTnLst>
                              <p:par>
                                <p:cTn id="593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4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0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601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0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606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7" fill="hold">
                      <p:stCondLst>
                        <p:cond delay="0"/>
                      </p:stCondLst>
                      <p:childTnLst>
                        <p:par>
                          <p:cTn id="608" fill="hold">
                            <p:stCondLst>
                              <p:cond delay="0"/>
                            </p:stCondLst>
                            <p:childTnLst>
                              <p:par>
                                <p:cTn id="60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0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616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7" fill="hold">
                      <p:stCondLst>
                        <p:cond delay="0"/>
                      </p:stCondLst>
                      <p:childTnLst>
                        <p:par>
                          <p:cTn id="618" fill="hold">
                            <p:stCondLst>
                              <p:cond delay="0"/>
                            </p:stCondLst>
                            <p:childTnLst>
                              <p:par>
                                <p:cTn id="619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0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2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6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62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0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3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632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3" fill="hold">
                      <p:stCondLst>
                        <p:cond delay="0"/>
                      </p:stCondLst>
                      <p:childTnLst>
                        <p:par>
                          <p:cTn id="634" fill="hold">
                            <p:stCondLst>
                              <p:cond delay="0"/>
                            </p:stCondLst>
                            <p:childTnLst>
                              <p:par>
                                <p:cTn id="6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6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7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4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642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3" fill="hold">
                      <p:stCondLst>
                        <p:cond delay="0"/>
                      </p:stCondLst>
                      <p:childTnLst>
                        <p:par>
                          <p:cTn id="644" fill="hold">
                            <p:stCondLst>
                              <p:cond delay="0"/>
                            </p:stCondLst>
                            <p:childTnLst>
                              <p:par>
                                <p:cTn id="645" presetID="17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6"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8"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E5B1"/>
                                      </p:to>
                                    </p:animClr>
                                    <p:set>
                                      <p:cBhvr>
                                        <p:cTn id="65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5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</p:childTnLst>
        </p:cTn>
      </p:par>
    </p:tnLst>
    <p:bldLst>
      <p:bldP spid="144" grpId="0" animBg="1"/>
      <p:bldP spid="6" grpId="0" animBg="1"/>
      <p:bldP spid="11" grpId="0" animBg="1"/>
      <p:bldP spid="15" grpId="0" animBg="1"/>
      <p:bldP spid="19" grpId="0" animBg="1"/>
      <p:bldP spid="27" grpId="0" animBg="1"/>
      <p:bldP spid="30" grpId="0" animBg="1"/>
      <p:bldP spid="6177" grpId="0" animBg="1"/>
      <p:bldP spid="6180" grpId="0" animBg="1"/>
      <p:bldP spid="6184" grpId="0" animBg="1"/>
      <p:bldP spid="6187" grpId="0" animBg="1"/>
      <p:bldP spid="6190" grpId="0" animBg="1"/>
      <p:bldP spid="6193" grpId="0" animBg="1"/>
      <p:bldP spid="6198" grpId="0" animBg="1"/>
      <p:bldP spid="6200" grpId="0" animBg="1"/>
      <p:bldP spid="6201" grpId="0" animBg="1"/>
      <p:bldP spid="128" grpId="0" animBg="1"/>
      <p:bldP spid="131" grpId="0" animBg="1"/>
      <p:bldP spid="134" grpId="0" animBg="1"/>
      <p:bldP spid="137" grpId="0" animBg="1"/>
      <p:bldP spid="140" grpId="0" animBg="1"/>
      <p:bldP spid="143" grpId="0" animBg="1"/>
      <p:bldP spid="148" grpId="0" animBg="1"/>
      <p:bldP spid="151" grpId="0" animBg="1"/>
      <p:bldP spid="154" grpId="0" animBg="1"/>
      <p:bldP spid="156" grpId="0" animBg="1"/>
    </p:bld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690</TotalTime>
  <Words>343</Words>
  <Application>Microsoft Office PowerPoint</Application>
  <PresentationFormat>Экран (4:3)</PresentationFormat>
  <Paragraphs>96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Слои</vt:lpstr>
      <vt:lpstr>Загальна характеристика ссавців</vt:lpstr>
      <vt:lpstr>Гра «Лабиринт»  Загальна характеристика ссавців</vt:lpstr>
      <vt:lpstr>Слайд 3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Lily12</cp:lastModifiedBy>
  <cp:revision>86</cp:revision>
  <dcterms:created xsi:type="dcterms:W3CDTF">2008-04-27T04:43:32Z</dcterms:created>
  <dcterms:modified xsi:type="dcterms:W3CDTF">2018-03-01T10:51:44Z</dcterms:modified>
</cp:coreProperties>
</file>