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4"/>
  </p:notesMasterIdLst>
  <p:sldIdLst>
    <p:sldId id="256" r:id="rId3"/>
    <p:sldId id="284" r:id="rId4"/>
    <p:sldId id="258" r:id="rId5"/>
    <p:sldId id="259" r:id="rId6"/>
    <p:sldId id="263" r:id="rId7"/>
    <p:sldId id="290" r:id="rId8"/>
    <p:sldId id="266" r:id="rId9"/>
    <p:sldId id="271" r:id="rId10"/>
    <p:sldId id="273" r:id="rId11"/>
    <p:sldId id="291" r:id="rId12"/>
    <p:sldId id="280" r:id="rId13"/>
    <p:sldId id="279" r:id="rId14"/>
    <p:sldId id="285" r:id="rId15"/>
    <p:sldId id="281" r:id="rId16"/>
    <p:sldId id="282" r:id="rId17"/>
    <p:sldId id="283" r:id="rId18"/>
    <p:sldId id="286" r:id="rId19"/>
    <p:sldId id="287" r:id="rId20"/>
    <p:sldId id="293" r:id="rId21"/>
    <p:sldId id="288" r:id="rId22"/>
    <p:sldId id="300" r:id="rId23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270" y="13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CCDBD-67E0-47BB-AB25-663917DBB847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AFC115-E28E-4FCC-B93B-A714AD51A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821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FC115-E28E-4FCC-B93B-A714AD51A3C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243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860800"/>
            <a:ext cx="137953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1421E-E32A-4576-9E82-46AF4F5216F1}" type="datetimeFigureOut">
              <a:rPr lang="ru-RU"/>
              <a:pPr>
                <a:defRPr/>
              </a:pPr>
              <a:t>25.03.2018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4907F3-CD00-4122-8BA9-429135949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976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BDRSC005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14938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BDRSC005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3313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BDRSC005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688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BDRSC005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063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BDRSC005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21"/>
          <a:stretch>
            <a:fillRect/>
          </a:stretch>
        </p:blipFill>
        <p:spPr bwMode="auto">
          <a:xfrm>
            <a:off x="0" y="0"/>
            <a:ext cx="4889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C5CBC-19FD-499B-955A-8A7F1A2D7A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0C651-00E7-4A82-A9BE-AF177D667D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30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ook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14313"/>
            <a:ext cx="1619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7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14938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3313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9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688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0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063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1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21"/>
          <a:stretch>
            <a:fillRect/>
          </a:stretch>
        </p:blipFill>
        <p:spPr bwMode="auto">
          <a:xfrm>
            <a:off x="0" y="0"/>
            <a:ext cx="4889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71F2E-9B54-470F-9F2A-F65CC8EFB0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263DB-A616-40A0-8561-B6E5D44187F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06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8D6F5-C7C8-4F1D-8A1F-0913096EAC3E}" type="datetimeFigureOut">
              <a:rPr lang="ru-RU"/>
              <a:pPr>
                <a:defRPr/>
              </a:pPr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FCD11-B5C8-4742-A513-82C58D2EA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391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6427E-FA28-4DD1-940B-4C5AD98EDFC5}" type="datetimeFigureOut">
              <a:rPr lang="ru-RU"/>
              <a:pPr>
                <a:defRPr/>
              </a:pPr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176C6-6706-4095-BAB8-C77B60834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746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61554-16CE-4913-86BA-CBE4BB48FAF6}" type="datetimeFigureOut">
              <a:rPr lang="ru-RU"/>
              <a:pPr>
                <a:defRPr/>
              </a:pPr>
              <a:t>25.03.2018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331A8-7ED5-4FD5-B62C-AC8381CFF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79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E938A-3E54-4DB1-861E-D52D2E8A5EE3}" type="datetimeFigureOut">
              <a:rPr lang="ru-RU"/>
              <a:pPr>
                <a:defRPr/>
              </a:pPr>
              <a:t>25.03.2018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ACF1C-C717-45BA-A1D8-5ABAB1B0A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805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21E49-EBCB-4B0D-A91D-C9D8BF6751D2}" type="datetimeFigureOut">
              <a:rPr lang="ru-RU"/>
              <a:pPr>
                <a:defRPr/>
              </a:pPr>
              <a:t>25.03.2018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4F8A7-71E6-4753-986A-3911C7512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749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C6745-1D7E-4F12-AD3D-18B606607C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E32F9-A79B-44D3-89F2-18D1B5DC8D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77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усний рахунок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5" t="21875" r="15625" b="9375"/>
          <a:stretch>
            <a:fillRect/>
          </a:stretch>
        </p:blipFill>
        <p:spPr bwMode="auto">
          <a:xfrm>
            <a:off x="-6429375" y="1785938"/>
            <a:ext cx="62865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14938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3313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9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688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0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063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1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21"/>
          <a:stretch>
            <a:fillRect/>
          </a:stretch>
        </p:blipFill>
        <p:spPr bwMode="auto">
          <a:xfrm>
            <a:off x="0" y="0"/>
            <a:ext cx="4889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46F7D-3EA9-455F-84F8-E307490E8B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080AF-D6CE-441E-82DA-A76E266A29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26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07 -0.00973 L 0.9224 -0.0097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хлоп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075113"/>
            <a:ext cx="2428875" cy="2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7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14938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8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3313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9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688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0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063"/>
            <a:ext cx="4889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1" descr="BDRSC005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21"/>
          <a:stretch>
            <a:fillRect/>
          </a:stretch>
        </p:blipFill>
        <p:spPr bwMode="auto">
          <a:xfrm>
            <a:off x="0" y="0"/>
            <a:ext cx="4889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64305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1BB38-3A2A-459D-B17C-E38F31F6D2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F9839-F0B5-4595-A399-7C1A0D1200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37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Box 6"/>
          <p:cNvSpPr txBox="1">
            <a:spLocks noChangeArrowheads="1"/>
          </p:cNvSpPr>
          <p:nvPr userDrawn="1"/>
        </p:nvSpPr>
        <p:spPr bwMode="auto">
          <a:xfrm>
            <a:off x="250825" y="6670675"/>
            <a:ext cx="324167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800" b="1" smtClean="0">
                <a:latin typeface="Times New Roman" pitchFamily="18" charset="0"/>
                <a:cs typeface="Times New Roman" pitchFamily="18" charset="0"/>
              </a:rPr>
              <a:t>Рожко Наталья Викторовна</a:t>
            </a:r>
          </a:p>
        </p:txBody>
      </p:sp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4765EC-413B-437B-B086-AD73438C6994}" type="datetimeFigureOut">
              <a:rPr lang="ru-RU"/>
              <a:pPr>
                <a:defRPr/>
              </a:pPr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6E3E80-0F7D-4258-92A1-683782B0E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eaLnBrk="1" hangingPunct="1">
              <a:defRPr/>
            </a:pPr>
            <a:fld id="{5E556C25-C480-4D82-A1D4-D0CC5E9268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25.03.2018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eaLnBrk="1" hangingPunct="1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eaLnBrk="1" hangingPunct="1">
              <a:defRPr/>
            </a:pPr>
            <a:fld id="{258F3048-4FF1-4C5D-8900-82E48C8BA973}" type="slidenum">
              <a:rPr lang="ru-RU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17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2;&#1091;&#1083;&#1100;&#1090;&#1084;&#1080;&#1085;&#1091;&#1090;&#1082;&#1072;%20&#1076;&#1083;&#1103;%20&#1076;&#1077;&#1090;&#1077;&#1081;%20&#1085;&#1072;%20&#1091;&#1082;&#1088;&#1072;&#1080;&#1085;&#1089;&#1082;&#1086;&#1084;%20&#1103;&#1079;&#1099;&#1082;&#1077;.mp4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hyperlink" Target="tablicya-mnozhennya-s-1-do-5.mp3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8838" y="639763"/>
            <a:ext cx="7772400" cy="1474787"/>
          </a:xfrm>
        </p:spPr>
      </p:pic>
      <p:sp>
        <p:nvSpPr>
          <p:cNvPr id="3075" name="Підзаголовок 3"/>
          <p:cNvSpPr>
            <a:spLocks noGrp="1"/>
          </p:cNvSpPr>
          <p:nvPr>
            <p:ph type="subTitle" idx="1"/>
          </p:nvPr>
        </p:nvSpPr>
        <p:spPr>
          <a:xfrm>
            <a:off x="1571625" y="2143125"/>
            <a:ext cx="6400800" cy="2062103"/>
          </a:xfrm>
          <a:ln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sz="4000" b="1" dirty="0" smtClean="0">
                <a:solidFill>
                  <a:srgbClr val="FF0000"/>
                </a:solidFill>
              </a:rPr>
              <a:t>Таблиця множення числа 3. </a:t>
            </a:r>
          </a:p>
          <a:p>
            <a:pPr eaLnBrk="1" hangingPunct="1"/>
            <a:r>
              <a:rPr lang="uk-UA" sz="4000" b="1" dirty="0" smtClean="0">
                <a:solidFill>
                  <a:srgbClr val="FF0000"/>
                </a:solidFill>
              </a:rPr>
              <a:t>Розв'язування прикладів та задач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pic>
        <p:nvPicPr>
          <p:cNvPr id="2" name="tablicya-mnozhennya-s-1-do-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580526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3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782960"/>
          </a:xfrm>
        </p:spPr>
        <p:txBody>
          <a:bodyPr/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Завдання на кмітливість:</a:t>
            </a:r>
            <a:br>
              <a:rPr lang="uk-UA" sz="3200" b="1" i="1" dirty="0" smtClean="0">
                <a:solidFill>
                  <a:srgbClr val="C00000"/>
                </a:solidFill>
              </a:rPr>
            </a:b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772816"/>
            <a:ext cx="84249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 smtClean="0">
                <a:solidFill>
                  <a:srgbClr val="C00000"/>
                </a:solidFill>
              </a:rPr>
              <a:t>Майстри Петрик та Дмитрик поїхали до сестри .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31" r="50000"/>
          <a:stretch/>
        </p:blipFill>
        <p:spPr bwMode="auto">
          <a:xfrm>
            <a:off x="539552" y="3219366"/>
            <a:ext cx="4773510" cy="27816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050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7110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772816"/>
            <a:ext cx="5544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u="sng" dirty="0" smtClean="0">
                <a:solidFill>
                  <a:schemeClr val="bg1"/>
                </a:solidFill>
              </a:rPr>
              <a:t>Тема уроку: </a:t>
            </a:r>
            <a:r>
              <a:rPr lang="uk-UA" sz="4800" b="1" i="1" dirty="0" smtClean="0">
                <a:solidFill>
                  <a:schemeClr val="bg1"/>
                </a:solidFill>
              </a:rPr>
              <a:t>Таблиця множення числа 3</a:t>
            </a:r>
            <a:endParaRPr lang="ru-RU" sz="48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69"/>
          <a:stretch/>
        </p:blipFill>
        <p:spPr bwMode="auto">
          <a:xfrm>
            <a:off x="1691680" y="1484784"/>
            <a:ext cx="562828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2627313" y="549275"/>
            <a:ext cx="4692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Фізкультхвилинка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44498"/>
            <a:ext cx="688557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32240" y="1052736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u="sng" dirty="0" smtClean="0"/>
              <a:t>№629</a:t>
            </a:r>
            <a:endParaRPr lang="ru-RU" sz="40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852936"/>
            <a:ext cx="72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3*5+5=                            3*4+8=</a:t>
            </a:r>
          </a:p>
          <a:p>
            <a:r>
              <a:rPr lang="uk-UA" sz="4000" b="1" dirty="0" smtClean="0"/>
              <a:t>3*3+9=                            3*7-11=</a:t>
            </a:r>
          </a:p>
          <a:p>
            <a:r>
              <a:rPr lang="uk-UA" sz="4000" b="1" dirty="0" smtClean="0"/>
              <a:t>3*6-11=                           3*9-10=</a:t>
            </a:r>
          </a:p>
          <a:p>
            <a:r>
              <a:rPr lang="uk-UA" sz="4000" b="1" dirty="0" smtClean="0"/>
              <a:t>3*2+72=                           3*8+8=                              </a:t>
            </a:r>
            <a:endParaRPr lang="ru-RU" sz="4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1403648" y="549275"/>
            <a:ext cx="65527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Задачка від синички  №632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2060848"/>
            <a:ext cx="5040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Було - ?м.</a:t>
            </a:r>
          </a:p>
          <a:p>
            <a:r>
              <a:rPr lang="uk-UA" sz="3600" b="1" dirty="0" smtClean="0"/>
              <a:t>Роздали – 2 </a:t>
            </a:r>
            <a:r>
              <a:rPr lang="uk-UA" sz="3600" b="1" dirty="0" err="1" smtClean="0"/>
              <a:t>учн</a:t>
            </a:r>
            <a:r>
              <a:rPr lang="uk-UA" sz="3600" b="1" dirty="0" smtClean="0"/>
              <a:t>. по 3м.</a:t>
            </a:r>
          </a:p>
          <a:p>
            <a:r>
              <a:rPr lang="uk-UA" sz="3600" b="1" dirty="0" smtClean="0"/>
              <a:t>Залишилося – 5 м.</a:t>
            </a:r>
            <a:endParaRPr lang="ru-RU" sz="3600" b="1" dirty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26" y="1556792"/>
            <a:ext cx="5092167" cy="381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124" y="836712"/>
            <a:ext cx="7923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i="1" dirty="0" smtClean="0">
                <a:solidFill>
                  <a:srgbClr val="C00000"/>
                </a:solidFill>
              </a:rPr>
              <a:t>Гра « Веселий дзьобик» ( №630 )</a:t>
            </a:r>
            <a:endParaRPr lang="ru-RU" sz="4000" i="1" dirty="0">
              <a:solidFill>
                <a:srgbClr val="C00000"/>
              </a:solidFill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36912"/>
            <a:ext cx="3769668" cy="2522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1700808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3+3+3+3…..3*5</a:t>
            </a:r>
          </a:p>
          <a:p>
            <a:r>
              <a:rPr lang="uk-UA" sz="4000" dirty="0" smtClean="0"/>
              <a:t>3+3+3….3*4</a:t>
            </a:r>
          </a:p>
          <a:p>
            <a:r>
              <a:rPr lang="uk-UA" sz="4000" dirty="0" smtClean="0"/>
              <a:t>3+3+3+3+3…..3*3</a:t>
            </a:r>
          </a:p>
          <a:p>
            <a:r>
              <a:rPr lang="uk-UA" sz="4000" dirty="0" smtClean="0"/>
              <a:t>3*7+5….3*8+5</a:t>
            </a:r>
            <a:endParaRPr lang="ru-RU" sz="4000" dirty="0"/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55353"/>
            <a:ext cx="2966851" cy="204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84" y="342282"/>
            <a:ext cx="786726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827" y="4005064"/>
            <a:ext cx="2266255" cy="2007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764704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C00000"/>
                </a:solidFill>
              </a:rPr>
              <a:t>Гра « Пташка видзьобала число»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916832"/>
            <a:ext cx="71287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3*2+…..=10</a:t>
            </a:r>
          </a:p>
          <a:p>
            <a:r>
              <a:rPr lang="uk-UA" sz="4000" dirty="0" smtClean="0"/>
              <a:t>3*8-……=12</a:t>
            </a:r>
          </a:p>
          <a:p>
            <a:r>
              <a:rPr lang="uk-UA" sz="4000" dirty="0" smtClean="0"/>
              <a:t>……+3*4=18</a:t>
            </a:r>
          </a:p>
          <a:p>
            <a:r>
              <a:rPr lang="uk-UA" sz="4000" dirty="0" smtClean="0"/>
              <a:t>…..*9-20=7</a:t>
            </a:r>
          </a:p>
          <a:p>
            <a:endParaRPr lang="uk-UA" sz="4000" dirty="0" smtClean="0"/>
          </a:p>
          <a:p>
            <a:r>
              <a:rPr lang="uk-UA" sz="4000" dirty="0" smtClean="0"/>
              <a:t>ПЕРЕВІРКА:  4, 12, 6, 3.</a:t>
            </a:r>
            <a:endParaRPr lang="ru-RU" sz="4000" dirty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00350"/>
            <a:ext cx="4267595" cy="280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25 C 0 -0.181 0.069 -0.25 0.125 -0.25 L 0.25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459160" y="765175"/>
            <a:ext cx="84067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«Пташиний спів»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73200"/>
            <a:ext cx="3352800" cy="251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60" y="3945389"/>
            <a:ext cx="3505200" cy="262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89464"/>
            <a:ext cx="3501837" cy="262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14668"/>
            <a:ext cx="3329686" cy="243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5879" y="116632"/>
            <a:ext cx="5998369" cy="22217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err="1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>Музична</a:t>
            </a:r>
            <a:r>
              <a:rPr lang="ru-RU" sz="4400" b="1" cap="none" spc="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> </a:t>
            </a:r>
            <a:endParaRPr lang="ru-RU" sz="4400" b="1" cap="none" spc="0" dirty="0" smtClean="0">
              <a:ln w="11430"/>
              <a:solidFill>
                <a:schemeClr val="accent5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400" b="1" cap="none" spc="0" dirty="0" err="1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таблиця</a:t>
            </a:r>
            <a:r>
              <a:rPr lang="ru-RU" sz="4400" b="1" cap="none" spc="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множення</a:t>
            </a:r>
            <a:endParaRPr lang="ru-RU" sz="4400" b="1" cap="none" spc="0" dirty="0" smtClean="0">
              <a:ln w="11430"/>
              <a:solidFill>
                <a:schemeClr val="accent5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 частина (повна)</a:t>
            </a:r>
            <a:endParaRPr lang="ru-RU" sz="32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4" descr="D:\Мама\анимированые клипарты для презентаций\Новая папка\animaciya1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66140"/>
            <a:ext cx="3079381" cy="409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D:\Мама\анимированые клипарты для презентаций\Новая папка\c3473234c63bcc24d1e30b85936013c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1052">
            <a:off x="1656734" y="2139502"/>
            <a:ext cx="2429390" cy="136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D:\Мама\анимированые клипарты для презентаций\Новая папка\gallery_2_77_392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5444">
            <a:off x="5658830" y="112998"/>
            <a:ext cx="957974" cy="113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50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vitppt.com.ua/images/18/17254/960/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404664"/>
            <a:ext cx="8860852" cy="6646106"/>
          </a:xfr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1116013" y="3716338"/>
            <a:ext cx="720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sz="2400" b="1" dirty="0"/>
          </a:p>
          <a:p>
            <a:pPr eaLnBrk="1" hangingPunct="1"/>
            <a:r>
              <a:rPr lang="ru-RU" sz="2400" b="1" dirty="0"/>
              <a:t> </a:t>
            </a:r>
          </a:p>
        </p:txBody>
      </p:sp>
      <p:sp>
        <p:nvSpPr>
          <p:cNvPr id="35844" name="TextBox 1"/>
          <p:cNvSpPr txBox="1">
            <a:spLocks noChangeArrowheads="1"/>
          </p:cNvSpPr>
          <p:nvPr/>
        </p:nvSpPr>
        <p:spPr bwMode="auto">
          <a:xfrm>
            <a:off x="314938" y="260350"/>
            <a:ext cx="8406135" cy="704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Ніколи не зробимо шкоди</a:t>
            </a:r>
          </a:p>
          <a:p>
            <a:pPr eaLnBrk="1" hangingPunct="1"/>
            <a:r>
              <a:rPr lang="uk-UA" sz="36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Тварині ми в ріднім краю.</a:t>
            </a:r>
          </a:p>
          <a:p>
            <a:pPr eaLnBrk="1" hangingPunct="1"/>
            <a:r>
              <a:rPr lang="uk-UA" sz="36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Нехай звеселяють природу – </a:t>
            </a:r>
          </a:p>
          <a:p>
            <a:pPr eaLnBrk="1" hangingPunct="1"/>
            <a:r>
              <a:rPr lang="uk-UA" sz="36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Співають пташки у гаю.</a:t>
            </a:r>
          </a:p>
          <a:p>
            <a:pPr eaLnBrk="1" hangingPunct="1"/>
            <a:r>
              <a:rPr lang="uk-UA" sz="36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Ми друзі і вірні, і щирі;</a:t>
            </a:r>
          </a:p>
          <a:p>
            <a:pPr eaLnBrk="1" hangingPunct="1"/>
            <a:r>
              <a:rPr lang="uk-UA" sz="36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Бо ми </a:t>
            </a:r>
            <a:r>
              <a:rPr lang="uk-UA" sz="3600" b="1" i="1" dirty="0" err="1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бережем</a:t>
            </a:r>
            <a:r>
              <a:rPr lang="uk-UA" sz="36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повсякчас</a:t>
            </a:r>
          </a:p>
          <a:p>
            <a:pPr eaLnBrk="1" hangingPunct="1"/>
            <a:r>
              <a:rPr lang="uk-UA" sz="36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Пташок, що літають у вирій,</a:t>
            </a:r>
          </a:p>
          <a:p>
            <a:pPr eaLnBrk="1" hangingPunct="1"/>
            <a:r>
              <a:rPr lang="uk-UA" sz="36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І всіх, хто зимує у нас,</a:t>
            </a:r>
          </a:p>
          <a:p>
            <a:pPr eaLnBrk="1" hangingPunct="1"/>
            <a:endParaRPr lang="uk-UA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uk-UA" sz="4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uk-UA" sz="4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0349"/>
            <a:ext cx="2663255" cy="2961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8698">
            <a:off x="5671146" y="4266973"/>
            <a:ext cx="3476618" cy="27298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3584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3584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3584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Дякую за увагу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9" t="23052" r="9918" b="13108"/>
          <a:stretch/>
        </p:blipFill>
        <p:spPr bwMode="auto">
          <a:xfrm>
            <a:off x="899592" y="2449049"/>
            <a:ext cx="5976664" cy="437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692696"/>
            <a:ext cx="51125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 smtClean="0">
                <a:solidFill>
                  <a:srgbClr val="C00000"/>
                </a:solidFill>
              </a:rPr>
              <a:t>Дякую за увагу !</a:t>
            </a:r>
          </a:p>
          <a:p>
            <a:r>
              <a:rPr lang="uk-UA" sz="4400" b="1" i="1" dirty="0" smtClean="0">
                <a:solidFill>
                  <a:srgbClr val="C00000"/>
                </a:solidFill>
              </a:rPr>
              <a:t> Ви молодці!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23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TextBox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925" y="469900"/>
            <a:ext cx="1189038" cy="566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2257425" y="476250"/>
            <a:ext cx="2170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>
                <a:latin typeface="Times New Roman" pitchFamily="18" charset="0"/>
                <a:cs typeface="Times New Roman" pitchFamily="18" charset="0"/>
              </a:rPr>
              <a:t>важними</a:t>
            </a:r>
            <a:endParaRPr lang="ru-RU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2339975" y="1628775"/>
            <a:ext cx="27606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>
                <a:latin typeface="Times New Roman" pitchFamily="18" charset="0"/>
                <a:cs typeface="Times New Roman" pitchFamily="18" charset="0"/>
              </a:rPr>
              <a:t>таранними</a:t>
            </a:r>
            <a:endParaRPr lang="ru-RU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2411413" y="2781300"/>
            <a:ext cx="3455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>
                <a:latin typeface="Times New Roman" pitchFamily="18" charset="0"/>
                <a:cs typeface="Times New Roman" pitchFamily="18" charset="0"/>
              </a:rPr>
              <a:t>рацьовитими</a:t>
            </a:r>
            <a:endParaRPr lang="ru-RU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2411413" y="4076700"/>
            <a:ext cx="3384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>
                <a:latin typeface="Times New Roman" pitchFamily="18" charset="0"/>
                <a:cs typeface="Times New Roman" pitchFamily="18" charset="0"/>
              </a:rPr>
              <a:t>ніціативними</a:t>
            </a:r>
            <a:endParaRPr lang="ru-RU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2555875" y="5229225"/>
            <a:ext cx="4679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>
                <a:latin typeface="Times New Roman" pitchFamily="18" charset="0"/>
                <a:cs typeface="Times New Roman" pitchFamily="18" charset="0"/>
              </a:rPr>
              <a:t>орошими учнями</a:t>
            </a:r>
            <a:endParaRPr lang="ru-RU" sz="4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2" name="Picture 2" descr="http://t1.gstatic.com/images?q=tbn:ANd9GcSv-vA9q99eIc9y_9Z4Mnno0QM28mdoxUKuLIt4mZglV8FNTGjby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514350"/>
            <a:ext cx="324485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2484438" y="836613"/>
            <a:ext cx="39592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Девіз уроку:</a:t>
            </a:r>
            <a:endParaRPr lang="ru-RU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2988" y="1916113"/>
            <a:ext cx="7200900" cy="304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Сидіти - правильно! 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Міркувати — швидко! 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Відповідати — чітко! 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Писати — гарно!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://bezformata.ru/content/Images/000/011/784/image117847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4797425"/>
            <a:ext cx="307975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2" descr="http://kladraz.ru/images/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724400"/>
            <a:ext cx="25019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14" y="404664"/>
            <a:ext cx="7992888" cy="476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5936" y="2276873"/>
            <a:ext cx="1368152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22</a:t>
            </a:r>
            <a:endParaRPr lang="ru-RU" sz="7200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14" y="3850462"/>
            <a:ext cx="4464496" cy="264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052" y="3933056"/>
            <a:ext cx="3414713" cy="256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8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298" y="1460204"/>
            <a:ext cx="4099431" cy="4153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476672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i="1" dirty="0" smtClean="0">
                <a:solidFill>
                  <a:srgbClr val="7030A0"/>
                </a:solidFill>
                <a:latin typeface="Arial Black" pitchFamily="34" charset="0"/>
              </a:rPr>
              <a:t>Математичний диктант:</a:t>
            </a:r>
            <a:endParaRPr lang="ru-RU" sz="3600" i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5723269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solidFill>
                  <a:srgbClr val="FF0000"/>
                </a:solidFill>
              </a:rPr>
              <a:t>8;10;12;14;16;18;20.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318" y="5723268"/>
            <a:ext cx="2211472" cy="1092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012" y="5745109"/>
            <a:ext cx="2210306" cy="1013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t="36897" b="15102"/>
          <a:stretch/>
        </p:blipFill>
        <p:spPr bwMode="auto">
          <a:xfrm>
            <a:off x="2445180" y="5824086"/>
            <a:ext cx="2286831" cy="10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24086"/>
            <a:ext cx="2269685" cy="99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414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258888" y="333375"/>
            <a:ext cx="72739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Гра «Впізнай число»</a:t>
            </a:r>
            <a:endParaRPr 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" r="7902" b="19669"/>
          <a:stretch/>
        </p:blipFill>
        <p:spPr bwMode="auto">
          <a:xfrm>
            <a:off x="755576" y="893594"/>
            <a:ext cx="7560840" cy="5847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760" y="4999172"/>
            <a:ext cx="1581312" cy="174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кутник 1"/>
          <p:cNvSpPr>
            <a:spLocks noChangeArrowheads="1"/>
          </p:cNvSpPr>
          <p:nvPr/>
        </p:nvSpPr>
        <p:spPr bwMode="auto">
          <a:xfrm>
            <a:off x="1042988" y="765175"/>
            <a:ext cx="7489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uk-UA" sz="4000" b="1">
                <a:solidFill>
                  <a:srgbClr val="FF0000"/>
                </a:solidFill>
                <a:latin typeface="Times New Roman" pitchFamily="18" charset="0"/>
                <a:cs typeface="Calibri" pitchFamily="34" charset="0"/>
              </a:rPr>
              <a:t>Таблиця множення від Кеші</a:t>
            </a:r>
            <a:endParaRPr lang="ru-RU" sz="4000" b="1">
              <a:solidFill>
                <a:srgbClr val="FF0000"/>
              </a:solidFill>
            </a:endParaRPr>
          </a:p>
        </p:txBody>
      </p:sp>
      <p:pic>
        <p:nvPicPr>
          <p:cNvPr id="19459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412875"/>
            <a:ext cx="6237288" cy="434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2411413" y="5229225"/>
            <a:ext cx="626427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uk-UA" sz="2000" b="1">
              <a:solidFill>
                <a:srgbClr val="FF0000"/>
              </a:solidFill>
            </a:endParaRPr>
          </a:p>
          <a:p>
            <a:pPr eaLnBrk="1" hangingPunct="1"/>
            <a:endParaRPr lang="uk-UA" sz="2000" b="1">
              <a:solidFill>
                <a:srgbClr val="FF0000"/>
              </a:solidFill>
            </a:endParaRPr>
          </a:p>
          <a:p>
            <a:pPr eaLnBrk="1" hangingPunct="1"/>
            <a:r>
              <a:rPr lang="uk-UA" sz="2400" b="1">
                <a:solidFill>
                  <a:srgbClr val="FF0000"/>
                </a:solidFill>
              </a:rPr>
              <a:t>Два папужки примостились на дереві зручно</a:t>
            </a:r>
            <a:endParaRPr lang="ru-RU" sz="2400" b="1">
              <a:solidFill>
                <a:srgbClr val="FF0000"/>
              </a:solidFill>
            </a:endParaRPr>
          </a:p>
          <a:p>
            <a:pPr eaLnBrk="1" hangingPunct="1"/>
            <a:r>
              <a:rPr lang="uk-UA" sz="2400" b="1">
                <a:solidFill>
                  <a:srgbClr val="FF0000"/>
                </a:solidFill>
              </a:rPr>
              <a:t>«Два на два буде чотири» - заспівали гучно</a:t>
            </a:r>
            <a:endParaRPr lang="ru-RU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D:\Новая папка (2)\5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836613"/>
            <a:ext cx="63373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3995738" y="4365625"/>
            <a:ext cx="40640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uk-UA" sz="2000" b="1">
              <a:solidFill>
                <a:srgbClr val="FF0000"/>
              </a:solidFill>
            </a:endParaRPr>
          </a:p>
          <a:p>
            <a:pPr eaLnBrk="1" hangingPunct="1"/>
            <a:endParaRPr lang="uk-UA" sz="2000" b="1">
              <a:solidFill>
                <a:srgbClr val="FF0000"/>
              </a:solidFill>
            </a:endParaRPr>
          </a:p>
          <a:p>
            <a:pPr eaLnBrk="1" hangingPunct="1"/>
            <a:endParaRPr lang="uk-UA" sz="2000" b="1">
              <a:solidFill>
                <a:srgbClr val="FF0000"/>
              </a:solidFill>
            </a:endParaRPr>
          </a:p>
          <a:p>
            <a:pPr eaLnBrk="1" hangingPunct="1"/>
            <a:r>
              <a:rPr lang="uk-UA" sz="2400" b="1">
                <a:solidFill>
                  <a:srgbClr val="FF0000"/>
                </a:solidFill>
              </a:rPr>
              <a:t>Кеша Хатинку</a:t>
            </a:r>
            <a:endParaRPr lang="ru-RU" sz="2400" b="1">
              <a:solidFill>
                <a:srgbClr val="FF0000"/>
              </a:solidFill>
            </a:endParaRPr>
          </a:p>
          <a:p>
            <a:pPr eaLnBrk="1" hangingPunct="1"/>
            <a:r>
              <a:rPr lang="uk-UA" sz="2400" b="1">
                <a:solidFill>
                  <a:srgbClr val="FF0000"/>
                </a:solidFill>
              </a:rPr>
              <a:t>Вчить кататися</a:t>
            </a:r>
            <a:endParaRPr lang="ru-RU" sz="2400" b="1">
              <a:solidFill>
                <a:srgbClr val="FF0000"/>
              </a:solidFill>
            </a:endParaRPr>
          </a:p>
          <a:p>
            <a:pPr eaLnBrk="1" hangingPunct="1"/>
            <a:r>
              <a:rPr lang="uk-UA" sz="2400" b="1">
                <a:solidFill>
                  <a:srgbClr val="FF0000"/>
                </a:solidFill>
              </a:rPr>
              <a:t> -На скейті швидкому </a:t>
            </a:r>
            <a:endParaRPr lang="ru-RU" sz="2400" b="1">
              <a:solidFill>
                <a:srgbClr val="FF0000"/>
              </a:solidFill>
            </a:endParaRPr>
          </a:p>
          <a:p>
            <a:pPr eaLnBrk="1" hangingPunct="1"/>
            <a:r>
              <a:rPr lang="uk-UA" sz="2400" b="1">
                <a:solidFill>
                  <a:srgbClr val="FF0000"/>
                </a:solidFill>
              </a:rPr>
              <a:t>Спробуй триматися.</a:t>
            </a:r>
            <a:endParaRPr lang="ru-RU" sz="2400" b="1">
              <a:solidFill>
                <a:srgbClr val="FF0000"/>
              </a:solidFill>
            </a:endParaRPr>
          </a:p>
          <a:p>
            <a:pPr eaLnBrk="1" hangingPunct="1"/>
            <a:endParaRPr lang="ru-RU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ea91f6869fe899f5fe22feda7343987be78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24___5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259</Words>
  <Application>Microsoft Office PowerPoint</Application>
  <PresentationFormat>Экран (4:3)</PresentationFormat>
  <Paragraphs>75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524___5.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Завдання на кмітливість: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Рожко</dc:creator>
  <cp:lastModifiedBy>Люда</cp:lastModifiedBy>
  <cp:revision>55</cp:revision>
  <dcterms:created xsi:type="dcterms:W3CDTF">2012-09-09T05:33:37Z</dcterms:created>
  <dcterms:modified xsi:type="dcterms:W3CDTF">2018-03-25T13:24:48Z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39109594</vt:lpwstr>
  </property>
  <property fmtid="{D5CDD505-2E9C-101B-9397-08002B2CF9AE}" pid="3" name="NXPowerLiteVersion">
    <vt:lpwstr>D4.1.4</vt:lpwstr>
  </property>
  <property fmtid="{D5CDD505-2E9C-101B-9397-08002B2CF9AE}" pid="4" name="NXTAG2">
    <vt:lpwstr>0008008421000000000001024140</vt:lpwstr>
  </property>
</Properties>
</file>