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8" r:id="rId3"/>
    <p:sldId id="257" r:id="rId4"/>
    <p:sldId id="258" r:id="rId5"/>
    <p:sldId id="262" r:id="rId6"/>
    <p:sldId id="259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D734891-3864-4E13-BF03-8BDCEDC8AC1F}">
          <p14:sldIdLst>
            <p14:sldId id="256"/>
            <p14:sldId id="278"/>
            <p14:sldId id="257"/>
            <p14:sldId id="258"/>
            <p14:sldId id="262"/>
            <p14:sldId id="259"/>
            <p14:sldId id="263"/>
            <p14:sldId id="261"/>
            <p14:sldId id="26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5F600-2AB6-41C4-9425-7A056D460EC3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BF238-DE5E-474C-A221-6D5F10DDE8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913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2BF238-DE5E-474C-A221-6D5F10DDE88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381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D9DB2F-7F9D-4C20-A70B-4E25769ED2A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244261-60F6-4B48-B176-0250C824E6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78000">
              <a:schemeClr val="bg2">
                <a:lumMod val="5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013176"/>
            <a:ext cx="3600400" cy="1844824"/>
          </a:xfrm>
        </p:spPr>
        <p:txBody>
          <a:bodyPr>
            <a:normAutofit/>
          </a:bodyPr>
          <a:lstStyle/>
          <a:p>
            <a:pPr algn="ctr"/>
            <a:endParaRPr lang="uk-UA" sz="2000" dirty="0"/>
          </a:p>
          <a:p>
            <a:pPr algn="ctr"/>
            <a:endParaRPr lang="uk-UA" sz="2000" dirty="0"/>
          </a:p>
          <a:p>
            <a:pPr algn="ctr"/>
            <a:r>
              <a:rPr lang="uk-UA" sz="2000" dirty="0" smtClean="0"/>
              <a:t> 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700808"/>
            <a:ext cx="6172072" cy="2160240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/>
              <a:t/>
            </a:r>
            <a:br>
              <a:rPr lang="uk-UA" sz="2000" dirty="0"/>
            </a:br>
            <a:r>
              <a:rPr lang="uk-UA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ікаві факти про Україну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b="0" dirty="0"/>
              <a:t/>
            </a:r>
            <a:br>
              <a:rPr lang="uk-UA" b="0" dirty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746"/>
            <a:ext cx="1680267" cy="1533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99" y="5229200"/>
            <a:ext cx="1747465" cy="175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043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92696"/>
            <a:ext cx="6512511" cy="1296144"/>
          </a:xfrm>
        </p:spPr>
        <p:txBody>
          <a:bodyPr/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Цікаве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Гімн України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268760"/>
            <a:ext cx="7992888" cy="547260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Ще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не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вмерла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України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і слава, і воля,</a:t>
            </a:r>
            <a:b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Ще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нам,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браття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молодії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усміхнеться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доля.</a:t>
            </a:r>
            <a:b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Згинуть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наші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ворожненьки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, як роса на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сонці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b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Запануєм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і ми,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браття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, у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своїй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сторонці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b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Душу й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тіло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ми положим за нашу свободу,</a:t>
            </a:r>
            <a:b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І покажем,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що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ми,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браття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b="1" dirty="0" err="1">
                <a:latin typeface="Times New Roman" pitchFamily="18" charset="0"/>
                <a:ea typeface="Calibri"/>
                <a:cs typeface="Times New Roman" pitchFamily="18" charset="0"/>
              </a:rPr>
              <a:t>козацького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 роду.</a:t>
            </a:r>
            <a:b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Станем,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браття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всі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за волю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від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Сяну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до Дону,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ріднім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краю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панувати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не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дамо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нікому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Чорне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море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ще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всміхнеться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дід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Дніпро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зрадіє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Ще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у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нашій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Україні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доленька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наспіє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Душу й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тіло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ми положим за нашу свободу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І покажем,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що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ми,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браття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козацького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роду.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А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завзяття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щира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праця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свого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ще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докаже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Ще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ся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волі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в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Україні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піснь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гучна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розляже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За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Карпати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відіб'ється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згомонить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степами,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України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слава стане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поміж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народами.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Душу й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тіло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ми положим за нашу свободу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І покажем,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що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ми,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браття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ea typeface="Calibri"/>
                <a:cs typeface="Times New Roman" pitchFamily="18" charset="0"/>
              </a:rPr>
              <a:t>козацького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> роду. </a:t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81" y="0"/>
            <a:ext cx="1547507" cy="1412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99" y="5229200"/>
            <a:ext cx="1747465" cy="175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77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78000">
              <a:schemeClr val="bg2">
                <a:lumMod val="5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013176"/>
            <a:ext cx="3600400" cy="1844824"/>
          </a:xfrm>
        </p:spPr>
        <p:txBody>
          <a:bodyPr>
            <a:normAutofit/>
          </a:bodyPr>
          <a:lstStyle/>
          <a:p>
            <a:pPr algn="ctr"/>
            <a:endParaRPr lang="uk-UA" sz="2000" dirty="0"/>
          </a:p>
          <a:p>
            <a:pPr algn="ctr"/>
            <a:endParaRPr lang="uk-UA" sz="2000" dirty="0"/>
          </a:p>
          <a:p>
            <a:pPr algn="ctr"/>
            <a:r>
              <a:rPr lang="uk-UA" sz="2000" dirty="0" smtClean="0"/>
              <a:t> 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9" y="476672"/>
            <a:ext cx="8136902" cy="4752528"/>
          </a:xfrm>
        </p:spPr>
        <p:txBody>
          <a:bodyPr/>
          <a:lstStyle/>
          <a:p>
            <a:pPr algn="ctr"/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		Найдовший тролейбусний маршрут –</a:t>
            </a:r>
            <a:br>
              <a:rPr lang="uk-UA" sz="2000" dirty="0" smtClean="0"/>
            </a:br>
            <a:r>
              <a:rPr lang="uk-UA" sz="2000" dirty="0" smtClean="0"/>
              <a:t>Сімферополь - Ялта</a:t>
            </a:r>
            <a:br>
              <a:rPr lang="uk-UA" sz="2000" dirty="0" smtClean="0"/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b="0" dirty="0"/>
              <a:t/>
            </a:r>
            <a:br>
              <a:rPr lang="uk-UA" b="0" dirty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746"/>
            <a:ext cx="1680267" cy="1533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99" y="5229200"/>
            <a:ext cx="1747465" cy="175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3" y="4090853"/>
            <a:ext cx="3477589" cy="2313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048" y="1815737"/>
            <a:ext cx="4408384" cy="21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123002"/>
            <a:ext cx="4053617" cy="228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3" y="1807922"/>
            <a:ext cx="3496608" cy="2029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20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432048"/>
          </a:xfrm>
        </p:spPr>
        <p:txBody>
          <a:bodyPr/>
          <a:lstStyle/>
          <a:p>
            <a:pPr marL="228600" lvl="0" indent="-182880" algn="l">
              <a:spcBef>
                <a:spcPct val="20000"/>
              </a:spcBef>
              <a:spcAft>
                <a:spcPts val="300"/>
              </a:spcAft>
            </a:pPr>
            <a:r>
              <a:rPr lang="uk-UA" sz="20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Макдональдс в Україні</a:t>
            </a:r>
            <a:endParaRPr lang="ru-RU" sz="2200" b="0" dirty="0">
              <a:solidFill>
                <a:prstClr val="black">
                  <a:lumMod val="75000"/>
                  <a:lumOff val="25000"/>
                </a:prstClr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40133" y="731520"/>
            <a:ext cx="7908331" cy="4497680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/>
              <a:ea typeface="Times New Roman"/>
            </a:endParaRPr>
          </a:p>
          <a:p>
            <a:r>
              <a:rPr lang="ru-RU" sz="2400" dirty="0" smtClean="0">
                <a:latin typeface="Times New Roman"/>
                <a:ea typeface="Times New Roman"/>
              </a:rPr>
              <a:t>. </a:t>
            </a:r>
          </a:p>
          <a:p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746"/>
            <a:ext cx="1680267" cy="1533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99" y="5229200"/>
            <a:ext cx="1747465" cy="175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136" y="978327"/>
            <a:ext cx="2107775" cy="2810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987" y="859586"/>
            <a:ext cx="3456385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25044"/>
            <a:ext cx="3600400" cy="27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746" y="3645024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37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408711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err="1" smtClean="0">
                <a:effectLst/>
                <a:latin typeface="Times New Roman"/>
                <a:ea typeface="Times New Roman"/>
              </a:rPr>
              <a:t>Хрещатик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– 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найкоротша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центральна 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вулиця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в 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Європі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2060848"/>
            <a:ext cx="7272808" cy="3384376"/>
          </a:xfrm>
        </p:spPr>
        <p:txBody>
          <a:bodyPr>
            <a:normAutofit/>
          </a:bodyPr>
          <a:lstStyle/>
          <a:p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746"/>
            <a:ext cx="1680267" cy="1533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99" y="5229200"/>
            <a:ext cx="1747465" cy="175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25" y="1396339"/>
            <a:ext cx="3480926" cy="203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48904"/>
            <a:ext cx="3480644" cy="2178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0" y="3739406"/>
            <a:ext cx="4199933" cy="249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811440"/>
            <a:ext cx="3480644" cy="2331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72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432048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imes New Roman"/>
                <a:ea typeface="Times New Roman"/>
              </a:rPr>
              <a:t>Найглибша станція метро у світі</a:t>
            </a: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  <a:effectLst/>
              <a:latin typeface="Times New Roman"/>
              <a:ea typeface="Times New Roman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40133" y="661242"/>
            <a:ext cx="7652164" cy="4927998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/>
              <a:ea typeface="Times New Roman"/>
            </a:endParaRPr>
          </a:p>
          <a:p>
            <a:r>
              <a:rPr lang="ru-RU" sz="2400" dirty="0" smtClean="0">
                <a:latin typeface="Times New Roman"/>
                <a:ea typeface="Times New Roman"/>
              </a:rPr>
              <a:t>. </a:t>
            </a:r>
          </a:p>
          <a:p>
            <a:endParaRPr lang="ru-RU" sz="2400" dirty="0">
              <a:latin typeface="Times New Roman"/>
              <a:ea typeface="Times New Roman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746"/>
            <a:ext cx="1680267" cy="1533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99" y="5229200"/>
            <a:ext cx="1747465" cy="175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User\Desktop\а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027" y="1428232"/>
            <a:ext cx="4100899" cy="257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ар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28231"/>
            <a:ext cx="4317392" cy="257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ар 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89840"/>
            <a:ext cx="5040560" cy="251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13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792088"/>
          </a:xfrm>
        </p:spPr>
        <p:txBody>
          <a:bodyPr/>
          <a:lstStyle/>
          <a:p>
            <a:r>
              <a:rPr lang="ru-RU" sz="2400" dirty="0" err="1" smtClean="0">
                <a:effectLst/>
                <a:latin typeface="Times New Roman"/>
                <a:ea typeface="Times New Roman"/>
              </a:rPr>
              <a:t>Екологічно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чисті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ракетоносії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– </a:t>
            </a:r>
            <a:r>
              <a:rPr lang="ru-RU" sz="2400" dirty="0" err="1" smtClean="0">
                <a:effectLst/>
                <a:latin typeface="Times New Roman"/>
                <a:ea typeface="Times New Roman"/>
              </a:rPr>
              <a:t>Зеніт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3</a:t>
            </a:r>
            <a:r>
              <a:rPr lang="en-US" sz="2400" dirty="0" smtClean="0">
                <a:effectLst/>
                <a:latin typeface="Times New Roman"/>
                <a:ea typeface="Times New Roman"/>
              </a:rPr>
              <a:t> SL</a:t>
            </a:r>
            <a:endParaRPr lang="ru-RU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746"/>
            <a:ext cx="1680267" cy="1533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99" y="5229200"/>
            <a:ext cx="1747465" cy="175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User\Desktop\ракети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39618"/>
            <a:ext cx="2217195" cy="306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ракета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36712"/>
            <a:ext cx="4298231" cy="286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ракета 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43" y="4229664"/>
            <a:ext cx="3083261" cy="205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ракета 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128" y="3981811"/>
            <a:ext cx="3788223" cy="254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66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432048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smtClean="0">
                <a:effectLst/>
                <a:latin typeface="Times New Roman"/>
                <a:ea typeface="Times New Roman"/>
              </a:rPr>
              <a:t>Українська «Сахара»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772815"/>
            <a:ext cx="8280920" cy="349033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3400" dirty="0" smtClean="0">
              <a:latin typeface="Times New Roman"/>
              <a:ea typeface="Times New Roman"/>
            </a:endParaRPr>
          </a:p>
          <a:p>
            <a:r>
              <a:rPr lang="ru-RU" sz="2400" dirty="0" smtClean="0">
                <a:latin typeface="Times New Roman"/>
                <a:ea typeface="Times New Roman"/>
              </a:rPr>
              <a:t>. </a:t>
            </a:r>
          </a:p>
          <a:p>
            <a:endParaRPr lang="ru-RU" sz="2400" dirty="0">
              <a:latin typeface="Times New Roman"/>
              <a:ea typeface="Times New Roman"/>
            </a:endParaRPr>
          </a:p>
          <a:p>
            <a:r>
              <a:rPr lang="ru-RU" sz="2400" dirty="0" smtClean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746"/>
            <a:ext cx="1680267" cy="1533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99" y="5229200"/>
            <a:ext cx="1747465" cy="175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User\Desktop\олеш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26" y="1428231"/>
            <a:ext cx="3153585" cy="209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олеш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453" y="1428231"/>
            <a:ext cx="4318978" cy="209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олеш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41738"/>
            <a:ext cx="3966565" cy="297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олеш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3750866"/>
            <a:ext cx="2912266" cy="296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94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916832"/>
            <a:ext cx="6624736" cy="331236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/>
                <a:ea typeface="Times New Roman"/>
              </a:rPr>
              <a:t>1. 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746"/>
            <a:ext cx="1680267" cy="1533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99" y="5229200"/>
            <a:ext cx="1747465" cy="1754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840760" cy="1179512"/>
          </a:xfrm>
        </p:spPr>
        <p:txBody>
          <a:bodyPr/>
          <a:lstStyle/>
          <a:p>
            <a:pPr algn="ctr"/>
            <a:r>
              <a:rPr lang="uk-UA" sz="2800" dirty="0" smtClean="0"/>
              <a:t>Найбільший намальований прапор України</a:t>
            </a:r>
            <a:endParaRPr lang="ru-RU" sz="2800" dirty="0"/>
          </a:p>
        </p:txBody>
      </p:sp>
      <p:pic>
        <p:nvPicPr>
          <p:cNvPr id="7170" name="Picture 2" descr="C:\Users\User\Desktop\прапо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32" y="1156114"/>
            <a:ext cx="3515843" cy="233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прапор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00" y="1988840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прапор 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01" y="3861049"/>
            <a:ext cx="3976299" cy="296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76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Презентация-укр-2</Template>
  <TotalTime>816</TotalTime>
  <Words>54</Words>
  <Application>Microsoft Office PowerPoint</Application>
  <PresentationFormat>Экран (4:3)</PresentationFormat>
  <Paragraphs>27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  Цікаві факти про Україну   </vt:lpstr>
      <vt:lpstr>Цікаве про Гімн України</vt:lpstr>
      <vt:lpstr>   Найдовший тролейбусний маршрут – Сімферополь - Ялта    </vt:lpstr>
      <vt:lpstr>Макдональдс в Україні</vt:lpstr>
      <vt:lpstr>Хрещатик – найкоротша центральна вулиця в Європі</vt:lpstr>
      <vt:lpstr>Найглибша станція метро у світі</vt:lpstr>
      <vt:lpstr>Екологічно чисті ракетоносії – Зеніт 3 SL</vt:lpstr>
      <vt:lpstr>Українська «Сахара»</vt:lpstr>
      <vt:lpstr>Найбільший намальований прапор України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Відділ освіти Червоноградської міської ради Інформаційно-методичний центр освіти    Про активізацію вивчення англійської мови у ЗНЗ як одного з пріоритетів розвитку сучасного учня у 2016 році, оголошеного роком англійської мови в Україні (указ президента України №641/2015)</dc:title>
  <dc:creator>Оленка</dc:creator>
  <cp:lastModifiedBy>User</cp:lastModifiedBy>
  <cp:revision>90</cp:revision>
  <dcterms:created xsi:type="dcterms:W3CDTF">2016-06-16T13:16:02Z</dcterms:created>
  <dcterms:modified xsi:type="dcterms:W3CDTF">2018-01-22T19:58:39Z</dcterms:modified>
</cp:coreProperties>
</file>