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60"/>
  </p:normalViewPr>
  <p:slideViewPr>
    <p:cSldViewPr>
      <p:cViewPr varScale="1">
        <p:scale>
          <a:sx n="95" d="100"/>
          <a:sy n="95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6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239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967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5739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851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475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367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4640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0494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546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5340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1E2A4-C2C1-4C69-8961-AB282F1197AC}" type="datetimeFigureOut">
              <a:rPr lang="uk-UA" smtClean="0"/>
              <a:t>28.03.2018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EB223-2521-4F25-86EF-EC074DBB49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391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87" y="188640"/>
            <a:ext cx="7772400" cy="2016223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Роль машинобудування в сучасному світі. Різноманітність підприємств та чинники його розміщення. Спеціалізація та кооперування.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09" y="2394762"/>
            <a:ext cx="3168965" cy="177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063423"/>
            <a:ext cx="15049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302520"/>
            <a:ext cx="3066055" cy="215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26307"/>
            <a:ext cx="3051423" cy="2030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420" y="4578166"/>
            <a:ext cx="3025139" cy="201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9163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Поміркуйте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                                       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Чи існують галузі 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господарства в яких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не використовують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машини?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331236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03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Галузева структура машинобудування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1056712"/>
              </p:ext>
            </p:extLst>
          </p:nvPr>
        </p:nvGraphicFramePr>
        <p:xfrm>
          <a:off x="457200" y="1600200"/>
          <a:ext cx="82296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Галузь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Продукція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Чинник розміщення</a:t>
                      </a:r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uk-UA" dirty="0" smtClean="0"/>
                        <a:t>Загальне </a:t>
                      </a:r>
                      <a:r>
                        <a:rPr lang="uk-UA" dirty="0" err="1" smtClean="0"/>
                        <a:t>маш</a:t>
                      </a:r>
                      <a:r>
                        <a:rPr lang="uk-UA" dirty="0" smtClean="0"/>
                        <a:t> – буд</a:t>
                      </a:r>
                    </a:p>
                    <a:p>
                      <a:pPr marL="0" indent="0">
                        <a:buNone/>
                      </a:pPr>
                      <a:r>
                        <a:rPr lang="uk-UA" dirty="0" smtClean="0"/>
                        <a:t>А) важке</a:t>
                      </a:r>
                    </a:p>
                    <a:p>
                      <a:pPr marL="0" indent="0">
                        <a:buNone/>
                      </a:pPr>
                      <a:endParaRPr lang="uk-UA" dirty="0" smtClean="0"/>
                    </a:p>
                    <a:p>
                      <a:pPr marL="0" indent="0">
                        <a:buNone/>
                      </a:pPr>
                      <a:endParaRPr lang="uk-UA" dirty="0" smtClean="0"/>
                    </a:p>
                    <a:p>
                      <a:pPr marL="0" indent="0">
                        <a:buNone/>
                      </a:pPr>
                      <a:r>
                        <a:rPr lang="uk-UA" dirty="0" smtClean="0"/>
                        <a:t>Б)</a:t>
                      </a:r>
                      <a:r>
                        <a:rPr lang="uk-UA" baseline="0" dirty="0" smtClean="0"/>
                        <a:t> сільськогосподарське</a:t>
                      </a:r>
                    </a:p>
                    <a:p>
                      <a:pPr marL="0" indent="0">
                        <a:buNone/>
                      </a:pPr>
                      <a:endParaRPr lang="uk-UA" baseline="0" dirty="0" smtClean="0"/>
                    </a:p>
                    <a:p>
                      <a:pPr marL="0" indent="0">
                        <a:buNone/>
                      </a:pPr>
                      <a:endParaRPr lang="uk-UA" baseline="0" dirty="0" smtClean="0"/>
                    </a:p>
                    <a:p>
                      <a:pPr marL="0" indent="0">
                        <a:buNone/>
                      </a:pPr>
                      <a:r>
                        <a:rPr lang="uk-UA" baseline="0" dirty="0" smtClean="0"/>
                        <a:t>В)верстатобудування</a:t>
                      </a:r>
                    </a:p>
                    <a:p>
                      <a:pPr marL="0" indent="0">
                        <a:buNone/>
                      </a:pPr>
                      <a:endParaRPr lang="uk-UA" baseline="0" dirty="0" smtClean="0"/>
                    </a:p>
                    <a:p>
                      <a:pPr marL="0" indent="0">
                        <a:buNone/>
                      </a:pP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Обладнання для добувної</a:t>
                      </a:r>
                      <a:r>
                        <a:rPr lang="uk-UA" baseline="0" dirty="0" smtClean="0"/>
                        <a:t> обробної промисловості</a:t>
                      </a:r>
                    </a:p>
                    <a:p>
                      <a:endParaRPr lang="uk-UA" baseline="0" dirty="0" smtClean="0"/>
                    </a:p>
                    <a:p>
                      <a:r>
                        <a:rPr lang="uk-UA" baseline="0" dirty="0" smtClean="0"/>
                        <a:t>Комбайни, трактори, тощо</a:t>
                      </a:r>
                    </a:p>
                    <a:p>
                      <a:endParaRPr lang="uk-UA" baseline="0" dirty="0" smtClean="0"/>
                    </a:p>
                    <a:p>
                      <a:r>
                        <a:rPr lang="uk-UA" baseline="0" dirty="0" smtClean="0"/>
                        <a:t>Деревообробний, друкарський, ткацький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Сировинний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Сировинний,  споживач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Споживач</a:t>
                      </a:r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31837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817537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0387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258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Галузева структура машинобудування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623400"/>
              </p:ext>
            </p:extLst>
          </p:nvPr>
        </p:nvGraphicFramePr>
        <p:xfrm>
          <a:off x="457200" y="1600200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Галузь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Продукція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Чинники розміщення</a:t>
                      </a:r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2. Транспортне:</a:t>
                      </a:r>
                    </a:p>
                    <a:p>
                      <a:r>
                        <a:rPr lang="uk-UA" dirty="0" smtClean="0"/>
                        <a:t>А)</a:t>
                      </a:r>
                      <a:r>
                        <a:rPr lang="uk-UA" baseline="0" dirty="0" smtClean="0"/>
                        <a:t> Залізничне</a:t>
                      </a:r>
                    </a:p>
                    <a:p>
                      <a:endParaRPr lang="uk-UA" baseline="0" dirty="0" smtClean="0"/>
                    </a:p>
                    <a:p>
                      <a:endParaRPr lang="uk-UA" baseline="0" dirty="0" smtClean="0"/>
                    </a:p>
                    <a:p>
                      <a:r>
                        <a:rPr lang="uk-UA" baseline="0" dirty="0" smtClean="0"/>
                        <a:t>Б) Суднобудування</a:t>
                      </a:r>
                    </a:p>
                    <a:p>
                      <a:endParaRPr lang="uk-UA" baseline="0" dirty="0" smtClean="0"/>
                    </a:p>
                    <a:p>
                      <a:r>
                        <a:rPr lang="uk-UA" baseline="0" dirty="0" smtClean="0"/>
                        <a:t>В) Автомобілебудування</a:t>
                      </a:r>
                    </a:p>
                    <a:p>
                      <a:r>
                        <a:rPr lang="uk-UA" baseline="0" dirty="0" smtClean="0"/>
                        <a:t>Г) Авіаракетобудування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Паровози, вагони, електровози, дизелі,</a:t>
                      </a:r>
                      <a:r>
                        <a:rPr lang="uk-UA" baseline="0" dirty="0" smtClean="0"/>
                        <a:t> ЧМЕЗ</a:t>
                      </a:r>
                    </a:p>
                    <a:p>
                      <a:r>
                        <a:rPr lang="uk-UA" baseline="0" dirty="0" smtClean="0"/>
                        <a:t>Кораблі, катери, вантажні судна, яхти</a:t>
                      </a:r>
                    </a:p>
                    <a:p>
                      <a:r>
                        <a:rPr lang="uk-UA" baseline="0" dirty="0" smtClean="0"/>
                        <a:t>Авто легкові та вантажні</a:t>
                      </a:r>
                    </a:p>
                    <a:p>
                      <a:r>
                        <a:rPr lang="uk-UA" baseline="0" dirty="0" smtClean="0"/>
                        <a:t>Літаки, гелікоптери, космічна техніка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Сировинний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Споживач</a:t>
                      </a:r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Споживач, наукові кадри</a:t>
                      </a:r>
                    </a:p>
                    <a:p>
                      <a:r>
                        <a:rPr lang="uk-UA" dirty="0" smtClean="0"/>
                        <a:t>Наукові кадри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315" y="4511130"/>
            <a:ext cx="5472608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291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Галузева структура машинобудування</a:t>
            </a: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597286"/>
              </p:ext>
            </p:extLst>
          </p:nvPr>
        </p:nvGraphicFramePr>
        <p:xfrm>
          <a:off x="457200" y="1600200"/>
          <a:ext cx="82296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Галузь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Продукція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Чинник розміщення</a:t>
                      </a:r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3. Точне</a:t>
                      </a:r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А) Приладобудування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Б) Електротехніка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В) Електроніка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Оптичні, вимірювальні, синоптичні</a:t>
                      </a:r>
                    </a:p>
                    <a:p>
                      <a:endParaRPr lang="uk-UA" dirty="0" smtClean="0"/>
                    </a:p>
                    <a:p>
                      <a:r>
                        <a:rPr lang="uk-UA" dirty="0" err="1" smtClean="0"/>
                        <a:t>Гаджети</a:t>
                      </a:r>
                      <a:r>
                        <a:rPr lang="uk-UA" dirty="0" smtClean="0"/>
                        <a:t>, телефони, телевізори, побудова техніка</a:t>
                      </a:r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роботи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Наукові кадри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Наукові кадри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Наукові кадри</a:t>
                      </a:r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322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Просторова організація суспільства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Спеціалізація - випуск на одному підприємстві продукції одного  виду.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Кооперування – зв’язки між спеціалізованими підприємствами.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976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1784"/>
            <a:ext cx="8229600" cy="1143000"/>
          </a:xfrm>
        </p:spPr>
        <p:txBody>
          <a:bodyPr>
            <a:norm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Міжгалузеві зв’язки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Металургія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Хімічна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пром. 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С/г             Легка          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Харчова прм.                    Побут</a:t>
            </a:r>
          </a:p>
          <a:p>
            <a:pPr marL="0" indent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Поміркуйте : Чи існують галузі господарства в яких не використовують машини?</a:t>
            </a:r>
          </a:p>
          <a:p>
            <a:pPr marL="0" indent="0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 зі стрілкою 4"/>
          <p:cNvCxnSpPr/>
          <p:nvPr/>
        </p:nvCxnSpPr>
        <p:spPr>
          <a:xfrm flipH="1">
            <a:off x="1835696" y="1340768"/>
            <a:ext cx="100811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 зі стрілкою 6"/>
          <p:cNvCxnSpPr/>
          <p:nvPr/>
        </p:nvCxnSpPr>
        <p:spPr>
          <a:xfrm>
            <a:off x="4495060" y="1340768"/>
            <a:ext cx="292964" cy="1058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 зі стрілкою 8"/>
          <p:cNvCxnSpPr/>
          <p:nvPr/>
        </p:nvCxnSpPr>
        <p:spPr>
          <a:xfrm>
            <a:off x="5004048" y="1282295"/>
            <a:ext cx="1368152" cy="1282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 зі стрілкою 10"/>
          <p:cNvCxnSpPr/>
          <p:nvPr/>
        </p:nvCxnSpPr>
        <p:spPr>
          <a:xfrm>
            <a:off x="6084168" y="1268760"/>
            <a:ext cx="1296144" cy="529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зі стрілкою 17"/>
          <p:cNvCxnSpPr/>
          <p:nvPr/>
        </p:nvCxnSpPr>
        <p:spPr>
          <a:xfrm flipH="1">
            <a:off x="3419872" y="1340768"/>
            <a:ext cx="28803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 зі стрілкою 19"/>
          <p:cNvCxnSpPr/>
          <p:nvPr/>
        </p:nvCxnSpPr>
        <p:spPr>
          <a:xfrm flipH="1">
            <a:off x="2627784" y="1533364"/>
            <a:ext cx="504056" cy="865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4583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214</Words>
  <Application>Microsoft Office PowerPoint</Application>
  <PresentationFormat>Екран (4:3)</PresentationFormat>
  <Paragraphs>97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Тема Office</vt:lpstr>
      <vt:lpstr>Роль машинобудування в сучасному світі. Різноманітність підприємств та чинники його розміщення. Спеціалізація та кооперування.</vt:lpstr>
      <vt:lpstr>Поміркуйте :</vt:lpstr>
      <vt:lpstr>Галузева структура машинобудування</vt:lpstr>
      <vt:lpstr>Галузева структура машинобудування</vt:lpstr>
      <vt:lpstr>Галузева структура машинобудування</vt:lpstr>
      <vt:lpstr>Просторова організація суспільства</vt:lpstr>
      <vt:lpstr>Міжгалузеві зв’язки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машинобудування в сучасному світі. Різноманітність підприємств та чинники його розміщення. Спеціалізація та кооперування в будівництві.</dc:title>
  <dc:creator>Пользователь Windows</dc:creator>
  <cp:lastModifiedBy>Пользователь Windows</cp:lastModifiedBy>
  <cp:revision>14</cp:revision>
  <dcterms:created xsi:type="dcterms:W3CDTF">2018-02-07T13:50:34Z</dcterms:created>
  <dcterms:modified xsi:type="dcterms:W3CDTF">2018-03-28T10:07:55Z</dcterms:modified>
</cp:coreProperties>
</file>