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1" r:id="rId4"/>
    <p:sldId id="290" r:id="rId5"/>
    <p:sldId id="258" r:id="rId6"/>
    <p:sldId id="259" r:id="rId7"/>
    <p:sldId id="260" r:id="rId8"/>
    <p:sldId id="261" r:id="rId9"/>
    <p:sldId id="280" r:id="rId10"/>
    <p:sldId id="293" r:id="rId11"/>
    <p:sldId id="292" r:id="rId12"/>
    <p:sldId id="263" r:id="rId13"/>
    <p:sldId id="264" r:id="rId14"/>
    <p:sldId id="265" r:id="rId15"/>
    <p:sldId id="266" r:id="rId16"/>
    <p:sldId id="267" r:id="rId17"/>
    <p:sldId id="282" r:id="rId18"/>
    <p:sldId id="283" r:id="rId19"/>
    <p:sldId id="288" r:id="rId20"/>
    <p:sldId id="287" r:id="rId21"/>
    <p:sldId id="286" r:id="rId22"/>
    <p:sldId id="281" r:id="rId23"/>
    <p:sldId id="269" r:id="rId24"/>
    <p:sldId id="270" r:id="rId25"/>
    <p:sldId id="271" r:id="rId26"/>
    <p:sldId id="272" r:id="rId27"/>
    <p:sldId id="277" r:id="rId28"/>
    <p:sldId id="274" r:id="rId29"/>
    <p:sldId id="294" r:id="rId30"/>
    <p:sldId id="276" r:id="rId31"/>
    <p:sldId id="278"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31" autoAdjust="0"/>
    <p:restoredTop sz="94660"/>
  </p:normalViewPr>
  <p:slideViewPr>
    <p:cSldViewPr snapToGrid="0">
      <p:cViewPr varScale="1">
        <p:scale>
          <a:sx n="73" d="100"/>
          <a:sy n="73" d="100"/>
        </p:scale>
        <p:origin x="-55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A5DF43-D7DE-4D8F-81BF-8FD85F1F87C7}" type="doc">
      <dgm:prSet loTypeId="urn:microsoft.com/office/officeart/2005/8/layout/radial6" loCatId="cycle" qsTypeId="urn:microsoft.com/office/officeart/2005/8/quickstyle/simple1" qsCatId="simple" csTypeId="urn:microsoft.com/office/officeart/2005/8/colors/accent4_2" csCatId="accent4" phldr="1"/>
      <dgm:spPr/>
      <dgm:t>
        <a:bodyPr/>
        <a:lstStyle/>
        <a:p>
          <a:endParaRPr lang="ru-RU"/>
        </a:p>
      </dgm:t>
    </dgm:pt>
    <dgm:pt modelId="{4EE73A42-FBE5-4F12-9F5B-6C664BBADB64}">
      <dgm:prSet phldrT="[Текст]"/>
      <dgm:spPr/>
      <dgm:t>
        <a:bodyPr/>
        <a:lstStyle/>
        <a:p>
          <a:r>
            <a:rPr lang="en-US" b="1" dirty="0" smtClean="0">
              <a:solidFill>
                <a:srgbClr val="FF0000"/>
              </a:solidFill>
              <a:effectLst>
                <a:outerShdw blurRad="38100" dist="38100" dir="2700000" algn="tl">
                  <a:srgbClr val="000000">
                    <a:alpha val="43137"/>
                  </a:srgbClr>
                </a:outerShdw>
              </a:effectLst>
            </a:rPr>
            <a:t>Learning ENGLISH</a:t>
          </a:r>
          <a:endParaRPr lang="ru-RU" b="1" dirty="0">
            <a:solidFill>
              <a:srgbClr val="FF0000"/>
            </a:solidFill>
            <a:effectLst>
              <a:outerShdw blurRad="38100" dist="38100" dir="2700000" algn="tl">
                <a:srgbClr val="000000">
                  <a:alpha val="43137"/>
                </a:srgbClr>
              </a:outerShdw>
            </a:effectLst>
          </a:endParaRPr>
        </a:p>
      </dgm:t>
    </dgm:pt>
    <dgm:pt modelId="{32D12E03-E171-454E-AA43-DAA089CDC056}" type="parTrans" cxnId="{6D9E4D9C-6A87-49B3-8238-16C9E02873D4}">
      <dgm:prSet/>
      <dgm:spPr/>
      <dgm:t>
        <a:bodyPr/>
        <a:lstStyle/>
        <a:p>
          <a:endParaRPr lang="ru-RU"/>
        </a:p>
      </dgm:t>
    </dgm:pt>
    <dgm:pt modelId="{FB4A0441-DFFD-4288-BB12-4461FD349471}" type="sibTrans" cxnId="{6D9E4D9C-6A87-49B3-8238-16C9E02873D4}">
      <dgm:prSet/>
      <dgm:spPr/>
      <dgm:t>
        <a:bodyPr/>
        <a:lstStyle/>
        <a:p>
          <a:endParaRPr lang="ru-RU"/>
        </a:p>
      </dgm:t>
    </dgm:pt>
    <dgm:pt modelId="{0D4EB186-304D-44A9-93C0-4360CAEE0840}">
      <dgm:prSet phldrT="[Текст]"/>
      <dgm:spPr/>
      <dgm:t>
        <a:bodyPr/>
        <a:lstStyle/>
        <a:p>
          <a:r>
            <a:rPr lang="en-US"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What is the best way to learn English?</a:t>
          </a:r>
          <a:endParaRPr lang="ru-RU" dirty="0">
            <a:solidFill>
              <a:srgbClr val="FF0000"/>
            </a:solidFill>
          </a:endParaRPr>
        </a:p>
      </dgm:t>
    </dgm:pt>
    <dgm:pt modelId="{F4682EE0-3608-4E08-8694-5AA4F73C641F}" type="parTrans" cxnId="{4F0786C3-B269-45A2-B5BA-6B77B20B97C0}">
      <dgm:prSet/>
      <dgm:spPr/>
      <dgm:t>
        <a:bodyPr/>
        <a:lstStyle/>
        <a:p>
          <a:endParaRPr lang="ru-RU"/>
        </a:p>
      </dgm:t>
    </dgm:pt>
    <dgm:pt modelId="{6046EFDA-5A21-41C5-BABE-00FD2E194394}" type="sibTrans" cxnId="{4F0786C3-B269-45A2-B5BA-6B77B20B97C0}">
      <dgm:prSet/>
      <dgm:spPr/>
      <dgm:t>
        <a:bodyPr/>
        <a:lstStyle/>
        <a:p>
          <a:endParaRPr lang="ru-RU"/>
        </a:p>
      </dgm:t>
    </dgm:pt>
    <dgm:pt modelId="{C891C4A8-FC4C-43D6-A7E5-DE5E9E5918CD}">
      <dgm:prSet phldrT="[Текст]"/>
      <dgm:spPr/>
      <dgm:t>
        <a:bodyPr/>
        <a:lstStyle/>
        <a:p>
          <a:r>
            <a:rPr lang="en-US"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What are the useful learning strategies?</a:t>
          </a:r>
          <a:endParaRPr lang="ru-RU" dirty="0">
            <a:solidFill>
              <a:srgbClr val="FF0000"/>
            </a:solidFill>
          </a:endParaRPr>
        </a:p>
      </dgm:t>
    </dgm:pt>
    <dgm:pt modelId="{05B667ED-F7B2-4494-9803-5DAE2D44FC52}" type="parTrans" cxnId="{49E1687B-E20D-42D8-9318-2E3B5F818829}">
      <dgm:prSet/>
      <dgm:spPr/>
      <dgm:t>
        <a:bodyPr/>
        <a:lstStyle/>
        <a:p>
          <a:endParaRPr lang="ru-RU"/>
        </a:p>
      </dgm:t>
    </dgm:pt>
    <dgm:pt modelId="{6D467BFE-BA93-4723-B2BA-B849369FBE0A}" type="sibTrans" cxnId="{49E1687B-E20D-42D8-9318-2E3B5F818829}">
      <dgm:prSet/>
      <dgm:spPr/>
      <dgm:t>
        <a:bodyPr/>
        <a:lstStyle/>
        <a:p>
          <a:endParaRPr lang="ru-RU"/>
        </a:p>
      </dgm:t>
    </dgm:pt>
    <dgm:pt modelId="{52EA6C19-49E1-4576-B37B-E04D76D48CF5}">
      <dgm:prSet phldrT="[Текст]"/>
      <dgm:spPr/>
      <dgm:t>
        <a:bodyPr/>
        <a:lstStyle/>
        <a:p>
          <a:r>
            <a:rPr lang="en-US"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Why is English important in Ukraine?</a:t>
          </a:r>
          <a:endParaRPr lang="ru-RU" dirty="0">
            <a:solidFill>
              <a:srgbClr val="FF0000"/>
            </a:solidFill>
          </a:endParaRPr>
        </a:p>
      </dgm:t>
    </dgm:pt>
    <dgm:pt modelId="{6DF9A882-3160-4F08-8155-1B8A9C263624}" type="parTrans" cxnId="{0E53357A-FFBA-4E57-AA7E-ACD59EE9F00E}">
      <dgm:prSet/>
      <dgm:spPr/>
      <dgm:t>
        <a:bodyPr/>
        <a:lstStyle/>
        <a:p>
          <a:endParaRPr lang="ru-RU"/>
        </a:p>
      </dgm:t>
    </dgm:pt>
    <dgm:pt modelId="{D72CABE0-9FFD-4B79-82D6-355921108E51}" type="sibTrans" cxnId="{0E53357A-FFBA-4E57-AA7E-ACD59EE9F00E}">
      <dgm:prSet/>
      <dgm:spPr/>
      <dgm:t>
        <a:bodyPr/>
        <a:lstStyle/>
        <a:p>
          <a:endParaRPr lang="ru-RU"/>
        </a:p>
      </dgm:t>
    </dgm:pt>
    <dgm:pt modelId="{C5F34FA0-FBBC-4F28-958B-76DBB1DD6B88}" type="pres">
      <dgm:prSet presAssocID="{DAA5DF43-D7DE-4D8F-81BF-8FD85F1F87C7}" presName="Name0" presStyleCnt="0">
        <dgm:presLayoutVars>
          <dgm:chMax val="1"/>
          <dgm:dir/>
          <dgm:animLvl val="ctr"/>
          <dgm:resizeHandles val="exact"/>
        </dgm:presLayoutVars>
      </dgm:prSet>
      <dgm:spPr/>
      <dgm:t>
        <a:bodyPr/>
        <a:lstStyle/>
        <a:p>
          <a:endParaRPr lang="ru-RU"/>
        </a:p>
      </dgm:t>
    </dgm:pt>
    <dgm:pt modelId="{7743B324-509C-41C5-801E-64C0820B4A56}" type="pres">
      <dgm:prSet presAssocID="{4EE73A42-FBE5-4F12-9F5B-6C664BBADB64}" presName="centerShape" presStyleLbl="node0" presStyleIdx="0" presStyleCnt="1" custLinFactNeighborX="-1341" custLinFactNeighborY="-1341"/>
      <dgm:spPr/>
      <dgm:t>
        <a:bodyPr/>
        <a:lstStyle/>
        <a:p>
          <a:endParaRPr lang="ru-RU"/>
        </a:p>
      </dgm:t>
    </dgm:pt>
    <dgm:pt modelId="{DFCA3532-E1AD-4FDF-B333-CE06C4EAC2D9}" type="pres">
      <dgm:prSet presAssocID="{0D4EB186-304D-44A9-93C0-4360CAEE0840}" presName="node" presStyleLbl="node1" presStyleIdx="0" presStyleCnt="3" custScaleX="195854" custScaleY="117482">
        <dgm:presLayoutVars>
          <dgm:bulletEnabled val="1"/>
        </dgm:presLayoutVars>
      </dgm:prSet>
      <dgm:spPr/>
      <dgm:t>
        <a:bodyPr/>
        <a:lstStyle/>
        <a:p>
          <a:endParaRPr lang="ru-RU"/>
        </a:p>
      </dgm:t>
    </dgm:pt>
    <dgm:pt modelId="{1871FAC8-783D-4CCA-BA97-9D99B84D08E1}" type="pres">
      <dgm:prSet presAssocID="{0D4EB186-304D-44A9-93C0-4360CAEE0840}" presName="dummy" presStyleCnt="0"/>
      <dgm:spPr/>
    </dgm:pt>
    <dgm:pt modelId="{34590E3E-BEAE-481B-8535-13CCC463AC65}" type="pres">
      <dgm:prSet presAssocID="{6046EFDA-5A21-41C5-BABE-00FD2E194394}" presName="sibTrans" presStyleLbl="sibTrans2D1" presStyleIdx="0" presStyleCnt="3"/>
      <dgm:spPr/>
      <dgm:t>
        <a:bodyPr/>
        <a:lstStyle/>
        <a:p>
          <a:endParaRPr lang="ru-RU"/>
        </a:p>
      </dgm:t>
    </dgm:pt>
    <dgm:pt modelId="{D24C63DC-12C5-4EB1-9744-EFF33765DCAE}" type="pres">
      <dgm:prSet presAssocID="{C891C4A8-FC4C-43D6-A7E5-DE5E9E5918CD}" presName="node" presStyleLbl="node1" presStyleIdx="1" presStyleCnt="3" custScaleX="173932" custScaleY="128766" custRadScaleRad="105625" custRadScaleInc="5742">
        <dgm:presLayoutVars>
          <dgm:bulletEnabled val="1"/>
        </dgm:presLayoutVars>
      </dgm:prSet>
      <dgm:spPr/>
      <dgm:t>
        <a:bodyPr/>
        <a:lstStyle/>
        <a:p>
          <a:endParaRPr lang="ru-RU"/>
        </a:p>
      </dgm:t>
    </dgm:pt>
    <dgm:pt modelId="{EE8DB638-C6D9-4F83-9429-7C1215B75359}" type="pres">
      <dgm:prSet presAssocID="{C891C4A8-FC4C-43D6-A7E5-DE5E9E5918CD}" presName="dummy" presStyleCnt="0"/>
      <dgm:spPr/>
    </dgm:pt>
    <dgm:pt modelId="{E9C0BA92-631E-4965-A2C5-567FA93F34A0}" type="pres">
      <dgm:prSet presAssocID="{6D467BFE-BA93-4723-B2BA-B849369FBE0A}" presName="sibTrans" presStyleLbl="sibTrans2D1" presStyleIdx="1" presStyleCnt="3" custScaleY="84897" custLinFactNeighborX="262" custLinFactNeighborY="-1572"/>
      <dgm:spPr/>
      <dgm:t>
        <a:bodyPr/>
        <a:lstStyle/>
        <a:p>
          <a:endParaRPr lang="ru-RU"/>
        </a:p>
      </dgm:t>
    </dgm:pt>
    <dgm:pt modelId="{4F0F81F4-C094-4AFD-871B-EFC3441F1B3F}" type="pres">
      <dgm:prSet presAssocID="{52EA6C19-49E1-4576-B37B-E04D76D48CF5}" presName="node" presStyleLbl="node1" presStyleIdx="2" presStyleCnt="3" custScaleX="169080" custScaleY="118003" custRadScaleRad="115653" custRadScaleInc="9485">
        <dgm:presLayoutVars>
          <dgm:bulletEnabled val="1"/>
        </dgm:presLayoutVars>
      </dgm:prSet>
      <dgm:spPr/>
      <dgm:t>
        <a:bodyPr/>
        <a:lstStyle/>
        <a:p>
          <a:endParaRPr lang="ru-RU"/>
        </a:p>
      </dgm:t>
    </dgm:pt>
    <dgm:pt modelId="{28EBD102-DABE-4F8F-8AA4-74891592F908}" type="pres">
      <dgm:prSet presAssocID="{52EA6C19-49E1-4576-B37B-E04D76D48CF5}" presName="dummy" presStyleCnt="0"/>
      <dgm:spPr/>
    </dgm:pt>
    <dgm:pt modelId="{10665A86-CD8B-47D7-984E-EB2C29C2362C}" type="pres">
      <dgm:prSet presAssocID="{D72CABE0-9FFD-4B79-82D6-355921108E51}" presName="sibTrans" presStyleLbl="sibTrans2D1" presStyleIdx="2" presStyleCnt="3"/>
      <dgm:spPr/>
      <dgm:t>
        <a:bodyPr/>
        <a:lstStyle/>
        <a:p>
          <a:endParaRPr lang="ru-RU"/>
        </a:p>
      </dgm:t>
    </dgm:pt>
  </dgm:ptLst>
  <dgm:cxnLst>
    <dgm:cxn modelId="{F608EA82-A03C-47B9-A812-431B85F7B9D2}" type="presOf" srcId="{52EA6C19-49E1-4576-B37B-E04D76D48CF5}" destId="{4F0F81F4-C094-4AFD-871B-EFC3441F1B3F}" srcOrd="0" destOrd="0" presId="urn:microsoft.com/office/officeart/2005/8/layout/radial6"/>
    <dgm:cxn modelId="{54A38381-B825-41D2-9B51-F876C5587189}" type="presOf" srcId="{4EE73A42-FBE5-4F12-9F5B-6C664BBADB64}" destId="{7743B324-509C-41C5-801E-64C0820B4A56}" srcOrd="0" destOrd="0" presId="urn:microsoft.com/office/officeart/2005/8/layout/radial6"/>
    <dgm:cxn modelId="{0E53357A-FFBA-4E57-AA7E-ACD59EE9F00E}" srcId="{4EE73A42-FBE5-4F12-9F5B-6C664BBADB64}" destId="{52EA6C19-49E1-4576-B37B-E04D76D48CF5}" srcOrd="2" destOrd="0" parTransId="{6DF9A882-3160-4F08-8155-1B8A9C263624}" sibTransId="{D72CABE0-9FFD-4B79-82D6-355921108E51}"/>
    <dgm:cxn modelId="{7B1BF02B-43CC-42ED-B6EE-0369AABDC255}" type="presOf" srcId="{0D4EB186-304D-44A9-93C0-4360CAEE0840}" destId="{DFCA3532-E1AD-4FDF-B333-CE06C4EAC2D9}" srcOrd="0" destOrd="0" presId="urn:microsoft.com/office/officeart/2005/8/layout/radial6"/>
    <dgm:cxn modelId="{CD6014BF-27D9-4544-90F8-9B1EC62C5E74}" type="presOf" srcId="{D72CABE0-9FFD-4B79-82D6-355921108E51}" destId="{10665A86-CD8B-47D7-984E-EB2C29C2362C}" srcOrd="0" destOrd="0" presId="urn:microsoft.com/office/officeart/2005/8/layout/radial6"/>
    <dgm:cxn modelId="{4A6FF83A-950B-4951-8BF0-292A81B1C55A}" type="presOf" srcId="{6046EFDA-5A21-41C5-BABE-00FD2E194394}" destId="{34590E3E-BEAE-481B-8535-13CCC463AC65}" srcOrd="0" destOrd="0" presId="urn:microsoft.com/office/officeart/2005/8/layout/radial6"/>
    <dgm:cxn modelId="{85CC647C-0605-48A4-9452-691F34EE818C}" type="presOf" srcId="{C891C4A8-FC4C-43D6-A7E5-DE5E9E5918CD}" destId="{D24C63DC-12C5-4EB1-9744-EFF33765DCAE}" srcOrd="0" destOrd="0" presId="urn:microsoft.com/office/officeart/2005/8/layout/radial6"/>
    <dgm:cxn modelId="{4F0786C3-B269-45A2-B5BA-6B77B20B97C0}" srcId="{4EE73A42-FBE5-4F12-9F5B-6C664BBADB64}" destId="{0D4EB186-304D-44A9-93C0-4360CAEE0840}" srcOrd="0" destOrd="0" parTransId="{F4682EE0-3608-4E08-8694-5AA4F73C641F}" sibTransId="{6046EFDA-5A21-41C5-BABE-00FD2E194394}"/>
    <dgm:cxn modelId="{BBBA79F0-41C0-4912-B0E2-10B41CC6228F}" type="presOf" srcId="{DAA5DF43-D7DE-4D8F-81BF-8FD85F1F87C7}" destId="{C5F34FA0-FBBC-4F28-958B-76DBB1DD6B88}" srcOrd="0" destOrd="0" presId="urn:microsoft.com/office/officeart/2005/8/layout/radial6"/>
    <dgm:cxn modelId="{6D9E4D9C-6A87-49B3-8238-16C9E02873D4}" srcId="{DAA5DF43-D7DE-4D8F-81BF-8FD85F1F87C7}" destId="{4EE73A42-FBE5-4F12-9F5B-6C664BBADB64}" srcOrd="0" destOrd="0" parTransId="{32D12E03-E171-454E-AA43-DAA089CDC056}" sibTransId="{FB4A0441-DFFD-4288-BB12-4461FD349471}"/>
    <dgm:cxn modelId="{49E1687B-E20D-42D8-9318-2E3B5F818829}" srcId="{4EE73A42-FBE5-4F12-9F5B-6C664BBADB64}" destId="{C891C4A8-FC4C-43D6-A7E5-DE5E9E5918CD}" srcOrd="1" destOrd="0" parTransId="{05B667ED-F7B2-4494-9803-5DAE2D44FC52}" sibTransId="{6D467BFE-BA93-4723-B2BA-B849369FBE0A}"/>
    <dgm:cxn modelId="{25C3C72E-31A3-4E41-A3C2-92D8CFD21D35}" type="presOf" srcId="{6D467BFE-BA93-4723-B2BA-B849369FBE0A}" destId="{E9C0BA92-631E-4965-A2C5-567FA93F34A0}" srcOrd="0" destOrd="0" presId="urn:microsoft.com/office/officeart/2005/8/layout/radial6"/>
    <dgm:cxn modelId="{C0D4AA0F-1F99-4738-A5A5-0EE7AD072F71}" type="presParOf" srcId="{C5F34FA0-FBBC-4F28-958B-76DBB1DD6B88}" destId="{7743B324-509C-41C5-801E-64C0820B4A56}" srcOrd="0" destOrd="0" presId="urn:microsoft.com/office/officeart/2005/8/layout/radial6"/>
    <dgm:cxn modelId="{86623B16-B9C4-49B9-BE80-462C616C176F}" type="presParOf" srcId="{C5F34FA0-FBBC-4F28-958B-76DBB1DD6B88}" destId="{DFCA3532-E1AD-4FDF-B333-CE06C4EAC2D9}" srcOrd="1" destOrd="0" presId="urn:microsoft.com/office/officeart/2005/8/layout/radial6"/>
    <dgm:cxn modelId="{DA554199-3BC3-4C69-A31A-477A8F9016D8}" type="presParOf" srcId="{C5F34FA0-FBBC-4F28-958B-76DBB1DD6B88}" destId="{1871FAC8-783D-4CCA-BA97-9D99B84D08E1}" srcOrd="2" destOrd="0" presId="urn:microsoft.com/office/officeart/2005/8/layout/radial6"/>
    <dgm:cxn modelId="{938D42A3-F9D1-4B1F-B459-0AE6596ECB9C}" type="presParOf" srcId="{C5F34FA0-FBBC-4F28-958B-76DBB1DD6B88}" destId="{34590E3E-BEAE-481B-8535-13CCC463AC65}" srcOrd="3" destOrd="0" presId="urn:microsoft.com/office/officeart/2005/8/layout/radial6"/>
    <dgm:cxn modelId="{8921950A-7328-4AA2-962B-CB7417F71AC9}" type="presParOf" srcId="{C5F34FA0-FBBC-4F28-958B-76DBB1DD6B88}" destId="{D24C63DC-12C5-4EB1-9744-EFF33765DCAE}" srcOrd="4" destOrd="0" presId="urn:microsoft.com/office/officeart/2005/8/layout/radial6"/>
    <dgm:cxn modelId="{B9620E26-6C88-43A6-9C34-2CFC28A36354}" type="presParOf" srcId="{C5F34FA0-FBBC-4F28-958B-76DBB1DD6B88}" destId="{EE8DB638-C6D9-4F83-9429-7C1215B75359}" srcOrd="5" destOrd="0" presId="urn:microsoft.com/office/officeart/2005/8/layout/radial6"/>
    <dgm:cxn modelId="{FF15DCB0-23D7-4AB1-9BC7-CB9511828A8E}" type="presParOf" srcId="{C5F34FA0-FBBC-4F28-958B-76DBB1DD6B88}" destId="{E9C0BA92-631E-4965-A2C5-567FA93F34A0}" srcOrd="6" destOrd="0" presId="urn:microsoft.com/office/officeart/2005/8/layout/radial6"/>
    <dgm:cxn modelId="{34DD5880-ACE1-4DA5-A938-E980CCE9ABD9}" type="presParOf" srcId="{C5F34FA0-FBBC-4F28-958B-76DBB1DD6B88}" destId="{4F0F81F4-C094-4AFD-871B-EFC3441F1B3F}" srcOrd="7" destOrd="0" presId="urn:microsoft.com/office/officeart/2005/8/layout/radial6"/>
    <dgm:cxn modelId="{A7F24801-D72B-4116-AA8B-BF7D810B1FA7}" type="presParOf" srcId="{C5F34FA0-FBBC-4F28-958B-76DBB1DD6B88}" destId="{28EBD102-DABE-4F8F-8AA4-74891592F908}" srcOrd="8" destOrd="0" presId="urn:microsoft.com/office/officeart/2005/8/layout/radial6"/>
    <dgm:cxn modelId="{87A31CE2-56A8-424B-9A27-FDB07E4B70FA}" type="presParOf" srcId="{C5F34FA0-FBBC-4F28-958B-76DBB1DD6B88}" destId="{10665A86-CD8B-47D7-984E-EB2C29C2362C}" srcOrd="9"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665A86-CD8B-47D7-984E-EB2C29C2362C}">
      <dsp:nvSpPr>
        <dsp:cNvPr id="0" name=""/>
        <dsp:cNvSpPr/>
      </dsp:nvSpPr>
      <dsp:spPr>
        <a:xfrm>
          <a:off x="1540265" y="774780"/>
          <a:ext cx="4986950" cy="4986950"/>
        </a:xfrm>
        <a:prstGeom prst="blockArc">
          <a:avLst>
            <a:gd name="adj1" fmla="val 8884865"/>
            <a:gd name="adj2" fmla="val 16853160"/>
            <a:gd name="adj3" fmla="val 4641"/>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C0BA92-631E-4965-A2C5-567FA93F34A0}">
      <dsp:nvSpPr>
        <dsp:cNvPr id="0" name=""/>
        <dsp:cNvSpPr/>
      </dsp:nvSpPr>
      <dsp:spPr>
        <a:xfrm>
          <a:off x="1854539" y="1793120"/>
          <a:ext cx="4986950" cy="4233771"/>
        </a:xfrm>
        <a:prstGeom prst="blockArc">
          <a:avLst>
            <a:gd name="adj1" fmla="val 999562"/>
            <a:gd name="adj2" fmla="val 9991416"/>
            <a:gd name="adj3" fmla="val 4641"/>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590E3E-BEAE-481B-8535-13CCC463AC65}">
      <dsp:nvSpPr>
        <dsp:cNvPr id="0" name=""/>
        <dsp:cNvSpPr/>
      </dsp:nvSpPr>
      <dsp:spPr>
        <a:xfrm>
          <a:off x="2168159" y="812814"/>
          <a:ext cx="4986950" cy="4986950"/>
        </a:xfrm>
        <a:prstGeom prst="blockArc">
          <a:avLst>
            <a:gd name="adj1" fmla="val 15962807"/>
            <a:gd name="adj2" fmla="val 2071389"/>
            <a:gd name="adj3" fmla="val 4641"/>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3B324-509C-41C5-801E-64C0820B4A56}">
      <dsp:nvSpPr>
        <dsp:cNvPr id="0" name=""/>
        <dsp:cNvSpPr/>
      </dsp:nvSpPr>
      <dsp:spPr>
        <a:xfrm>
          <a:off x="3280258" y="2098624"/>
          <a:ext cx="2296275" cy="2296275"/>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en-US" sz="3300" b="1" kern="1200" dirty="0" smtClean="0">
              <a:solidFill>
                <a:srgbClr val="FF0000"/>
              </a:solidFill>
              <a:effectLst>
                <a:outerShdw blurRad="38100" dist="38100" dir="2700000" algn="tl">
                  <a:srgbClr val="000000">
                    <a:alpha val="43137"/>
                  </a:srgbClr>
                </a:outerShdw>
              </a:effectLst>
            </a:rPr>
            <a:t>Learning ENGLISH</a:t>
          </a:r>
          <a:endParaRPr lang="ru-RU" sz="3300" b="1" kern="1200" dirty="0">
            <a:solidFill>
              <a:srgbClr val="FF0000"/>
            </a:solidFill>
            <a:effectLst>
              <a:outerShdw blurRad="38100" dist="38100" dir="2700000" algn="tl">
                <a:srgbClr val="000000">
                  <a:alpha val="43137"/>
                </a:srgbClr>
              </a:outerShdw>
            </a:effectLst>
          </a:endParaRPr>
        </a:p>
      </dsp:txBody>
      <dsp:txXfrm>
        <a:off x="3280258" y="2098624"/>
        <a:ext cx="2296275" cy="2296275"/>
      </dsp:txXfrm>
    </dsp:sp>
    <dsp:sp modelId="{DFCA3532-E1AD-4FDF-B333-CE06C4EAC2D9}">
      <dsp:nvSpPr>
        <dsp:cNvPr id="0" name=""/>
        <dsp:cNvSpPr/>
      </dsp:nvSpPr>
      <dsp:spPr>
        <a:xfrm>
          <a:off x="2919647" y="-67723"/>
          <a:ext cx="3148142" cy="1888397"/>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What is the best way to learn English?</a:t>
          </a:r>
          <a:endParaRPr lang="ru-RU" sz="2300" kern="1200" dirty="0">
            <a:solidFill>
              <a:srgbClr val="FF0000"/>
            </a:solidFill>
          </a:endParaRPr>
        </a:p>
      </dsp:txBody>
      <dsp:txXfrm>
        <a:off x="2919647" y="-67723"/>
        <a:ext cx="3148142" cy="1888397"/>
      </dsp:txXfrm>
    </dsp:sp>
    <dsp:sp modelId="{D24C63DC-12C5-4EB1-9744-EFF33765DCAE}">
      <dsp:nvSpPr>
        <dsp:cNvPr id="0" name=""/>
        <dsp:cNvSpPr/>
      </dsp:nvSpPr>
      <dsp:spPr>
        <a:xfrm>
          <a:off x="5270441" y="3651757"/>
          <a:ext cx="2795770" cy="2069775"/>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What are the useful learning strategies?</a:t>
          </a:r>
          <a:endParaRPr lang="ru-RU" sz="2300" kern="1200" dirty="0">
            <a:solidFill>
              <a:srgbClr val="FF0000"/>
            </a:solidFill>
          </a:endParaRPr>
        </a:p>
      </dsp:txBody>
      <dsp:txXfrm>
        <a:off x="5270441" y="3651757"/>
        <a:ext cx="2795770" cy="2069775"/>
      </dsp:txXfrm>
    </dsp:sp>
    <dsp:sp modelId="{4F0F81F4-C094-4AFD-871B-EFC3441F1B3F}">
      <dsp:nvSpPr>
        <dsp:cNvPr id="0" name=""/>
        <dsp:cNvSpPr/>
      </dsp:nvSpPr>
      <dsp:spPr>
        <a:xfrm>
          <a:off x="607512" y="3607621"/>
          <a:ext cx="2717779" cy="189677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Why is English important in Ukraine?</a:t>
          </a:r>
          <a:endParaRPr lang="ru-RU" sz="2300" kern="1200" dirty="0">
            <a:solidFill>
              <a:srgbClr val="FF0000"/>
            </a:solidFill>
          </a:endParaRPr>
        </a:p>
      </dsp:txBody>
      <dsp:txXfrm>
        <a:off x="607512" y="3607621"/>
        <a:ext cx="2717779" cy="189677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03C97DB-B302-4460-AE85-B5C33E5B226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 xmlns:a16="http://schemas.microsoft.com/office/drawing/2014/main" id="{B60368C4-0778-469E-94C1-7088DFE355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 xmlns:a16="http://schemas.microsoft.com/office/drawing/2014/main" id="{91E45C96-10B7-4C5A-8B19-4525682C25CA}"/>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56A4997D-1A5F-4D6F-87C6-5628010FFD8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4A09D54E-6396-4683-9FA1-71251B2E5416}"/>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3192625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F983894F-1085-4EBF-AB41-D27BF87677B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 xmlns:a16="http://schemas.microsoft.com/office/drawing/2014/main" id="{B0847329-F110-4893-91C1-F465C441FCE1}"/>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4C91974F-331B-4F2D-9902-1CA27EEF1B12}"/>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E756ECF0-55D0-48F6-ACC2-49E7BF8E769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5A10017C-AB5B-4BFF-98E9-9FF7F90F3DAA}"/>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2032352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240586C2-DC5E-4056-A56F-113C70F97310}"/>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46176B32-EA23-41E9-B3C1-9E5135EA3C7B}"/>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1601D263-87B1-47CC-A0E3-EBE24BD0B16D}"/>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031888BF-7952-4E03-8E09-CEC04D02A14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2F074AE0-2CCB-4229-9D4D-D38E5AAC3B50}"/>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3136318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5ECC2C3-29F6-4646-9E1A-4802EF60B7B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37634E03-DF40-4A33-84FA-EF2DEE1271F3}"/>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B24BAA70-8671-4618-87E2-C5F1703E03D2}"/>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80EE3B73-0408-4157-9D1E-781B938A40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5F1AF81C-33C5-4C92-9258-7BE5A66F205B}"/>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1170931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B831111-E68C-47A9-B5C5-387187D80BFD}"/>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 xmlns:a16="http://schemas.microsoft.com/office/drawing/2014/main" id="{718D2AE3-08B8-49B6-B9B1-9CDBBFD011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CFC0EB57-3683-479A-A1F7-2E9FCDE3E109}"/>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1E41AAB3-3C12-4291-A288-7D2C8A7F88A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0CBC3367-4C9F-445E-92DA-51DAD3B4E93F}"/>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4068166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13487953-AFA4-41C3-95E1-1F8167CD084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EE7526BA-D13F-401E-AA4B-3B7CA2F8F9E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 xmlns:a16="http://schemas.microsoft.com/office/drawing/2014/main" id="{D6DC4F9F-2DF3-4ED9-BB2E-8FAA52978308}"/>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 xmlns:a16="http://schemas.microsoft.com/office/drawing/2014/main" id="{8BE48883-F416-4E03-84E4-54D80404A77A}"/>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6" name="Нижний колонтитул 5">
            <a:extLst>
              <a:ext uri="{FF2B5EF4-FFF2-40B4-BE49-F238E27FC236}">
                <a16:creationId xmlns="" xmlns:a16="http://schemas.microsoft.com/office/drawing/2014/main" id="{6705D134-D573-4E82-8AA7-76E908961AF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05C049B8-3D47-4850-9936-0DFBBEAC5C15}"/>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766917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AE85368-3ADD-4439-A1D1-1A93A157989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 xmlns:a16="http://schemas.microsoft.com/office/drawing/2014/main" id="{C0FD880E-F35B-452B-9D31-15E249ECFD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 xmlns:a16="http://schemas.microsoft.com/office/drawing/2014/main" id="{A05CE210-8D25-4986-8368-7724A9E857C7}"/>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 xmlns:a16="http://schemas.microsoft.com/office/drawing/2014/main" id="{00893372-DCD3-4A71-8FE0-567859F6C2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 xmlns:a16="http://schemas.microsoft.com/office/drawing/2014/main" id="{91E5A5DA-ECF6-4F9C-AAD9-0364DCF28E2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 xmlns:a16="http://schemas.microsoft.com/office/drawing/2014/main" id="{44983C31-63E9-4B84-83EB-47B63638035C}"/>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8" name="Нижний колонтитул 7">
            <a:extLst>
              <a:ext uri="{FF2B5EF4-FFF2-40B4-BE49-F238E27FC236}">
                <a16:creationId xmlns="" xmlns:a16="http://schemas.microsoft.com/office/drawing/2014/main" id="{B23C15C2-260C-4708-B1C5-9DB90F3F85A1}"/>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 xmlns:a16="http://schemas.microsoft.com/office/drawing/2014/main" id="{3306744A-535A-4A18-9333-5B353C4E6407}"/>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583365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EA74776A-5C57-4C51-A004-0D8F52BA35F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 xmlns:a16="http://schemas.microsoft.com/office/drawing/2014/main" id="{7A417271-348E-4945-9A78-9518AAAFC3F7}"/>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4" name="Нижний колонтитул 3">
            <a:extLst>
              <a:ext uri="{FF2B5EF4-FFF2-40B4-BE49-F238E27FC236}">
                <a16:creationId xmlns="" xmlns:a16="http://schemas.microsoft.com/office/drawing/2014/main" id="{46F9ED39-EAA0-40E6-B976-E201896ECAA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 xmlns:a16="http://schemas.microsoft.com/office/drawing/2014/main" id="{6D89E428-725A-4740-980D-CC757970FFBF}"/>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1713711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F429282B-72F4-4116-8DA0-C49707959E44}"/>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3" name="Нижний колонтитул 2">
            <a:extLst>
              <a:ext uri="{FF2B5EF4-FFF2-40B4-BE49-F238E27FC236}">
                <a16:creationId xmlns="" xmlns:a16="http://schemas.microsoft.com/office/drawing/2014/main" id="{C1F913EF-7797-45C0-BE3A-5DB4715ECB14}"/>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 xmlns:a16="http://schemas.microsoft.com/office/drawing/2014/main" id="{5FAA3CAB-951E-41D6-B7C5-76B3DAE05FFA}"/>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2648591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8713D89-E33E-429D-9BCD-7B1B19E5B4F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 xmlns:a16="http://schemas.microsoft.com/office/drawing/2014/main" id="{8CB39343-31E7-450C-A337-C4F673A8E1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 xmlns:a16="http://schemas.microsoft.com/office/drawing/2014/main" id="{CEC1BE0E-6EDC-45AB-A7B8-F57A0A252F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B489C65F-1CEE-47C3-BC24-317E7672E42B}"/>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6" name="Нижний колонтитул 5">
            <a:extLst>
              <a:ext uri="{FF2B5EF4-FFF2-40B4-BE49-F238E27FC236}">
                <a16:creationId xmlns="" xmlns:a16="http://schemas.microsoft.com/office/drawing/2014/main" id="{78D80AC0-5D67-4159-A0EF-CFB60A2E973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66484E28-5C1A-4E55-9303-ED719FD35280}"/>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2926919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E949215-DD18-4680-82AE-2CC9BE5B8A8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 xmlns:a16="http://schemas.microsoft.com/office/drawing/2014/main" id="{D3059E8F-A47D-443A-BEF9-5F1390CAC6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 xmlns:a16="http://schemas.microsoft.com/office/drawing/2014/main" id="{AF34836E-DAF9-4FEE-B982-8C037850DC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6BE849BB-1DD8-4FD3-B8FE-91799D597D4F}"/>
              </a:ext>
            </a:extLst>
          </p:cNvPr>
          <p:cNvSpPr>
            <a:spLocks noGrp="1"/>
          </p:cNvSpPr>
          <p:nvPr>
            <p:ph type="dt" sz="half" idx="10"/>
          </p:nvPr>
        </p:nvSpPr>
        <p:spPr/>
        <p:txBody>
          <a:bodyPr/>
          <a:lstStyle/>
          <a:p>
            <a:fld id="{8914A387-CA93-42D3-81EF-7036693029BB}" type="datetimeFigureOut">
              <a:rPr lang="ru-RU" smtClean="0"/>
              <a:pPr/>
              <a:t>06.11.2017</a:t>
            </a:fld>
            <a:endParaRPr lang="ru-RU"/>
          </a:p>
        </p:txBody>
      </p:sp>
      <p:sp>
        <p:nvSpPr>
          <p:cNvPr id="6" name="Нижний колонтитул 5">
            <a:extLst>
              <a:ext uri="{FF2B5EF4-FFF2-40B4-BE49-F238E27FC236}">
                <a16:creationId xmlns="" xmlns:a16="http://schemas.microsoft.com/office/drawing/2014/main" id="{2CE4E355-A353-4283-AEC7-CBA76BF2DAC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4462CFAA-77E0-4317-97EE-D8C0FE1069A9}"/>
              </a:ext>
            </a:extLst>
          </p:cNvPr>
          <p:cNvSpPr>
            <a:spLocks noGrp="1"/>
          </p:cNvSpPr>
          <p:nvPr>
            <p:ph type="sldNum" sz="quarter" idx="12"/>
          </p:nvPr>
        </p:nvSpPr>
        <p:spPr/>
        <p:txBody>
          <a:body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2295490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4341DF9-AAD5-431A-AB86-CE9B702BFA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 xmlns:a16="http://schemas.microsoft.com/office/drawing/2014/main" id="{8FC7836F-11CE-4FE6-AB6D-3BEC0D4AC5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1672674C-90C5-42FC-B98D-5DB6DCADED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14A387-CA93-42D3-81EF-7036693029BB}" type="datetimeFigureOut">
              <a:rPr lang="ru-RU" smtClean="0"/>
              <a:pPr/>
              <a:t>06.11.2017</a:t>
            </a:fld>
            <a:endParaRPr lang="ru-RU"/>
          </a:p>
        </p:txBody>
      </p:sp>
      <p:sp>
        <p:nvSpPr>
          <p:cNvPr id="5" name="Нижний колонтитул 4">
            <a:extLst>
              <a:ext uri="{FF2B5EF4-FFF2-40B4-BE49-F238E27FC236}">
                <a16:creationId xmlns="" xmlns:a16="http://schemas.microsoft.com/office/drawing/2014/main" id="{9FB612FF-A103-48D6-9A71-66BB91FF7A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 xmlns:a16="http://schemas.microsoft.com/office/drawing/2014/main" id="{7557EAF2-1E8B-472B-BF5D-D9FC5E35AD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DF1861-D9F5-4E89-8D84-3E84A50C8BF0}" type="slidenum">
              <a:rPr lang="ru-RU" smtClean="0"/>
              <a:pPr/>
              <a:t>‹#›</a:t>
            </a:fld>
            <a:endParaRPr lang="ru-RU"/>
          </a:p>
        </p:txBody>
      </p:sp>
    </p:spTree>
    <p:extLst>
      <p:ext uri="{BB962C8B-B14F-4D97-AF65-F5344CB8AC3E}">
        <p14:creationId xmlns="" xmlns:p14="http://schemas.microsoft.com/office/powerpoint/2010/main" val="3263670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4.jpe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48.jpe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Рисунок 20">
            <a:extLst>
              <a:ext uri="{FF2B5EF4-FFF2-40B4-BE49-F238E27FC236}">
                <a16:creationId xmlns="" xmlns:a16="http://schemas.microsoft.com/office/drawing/2014/main" id="{007F600F-2940-469D-BB38-F9094C893736}"/>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 xmlns:a16="http://schemas.microsoft.com/office/drawing/2014/main" id="{3F3DD208-945A-4652-BCBC-63D1AA042A34}"/>
              </a:ext>
            </a:extLst>
          </p:cNvPr>
          <p:cNvSpPr>
            <a:spLocks noGrp="1"/>
          </p:cNvSpPr>
          <p:nvPr>
            <p:ph type="ctrTitle"/>
          </p:nvPr>
        </p:nvSpPr>
        <p:spPr>
          <a:xfrm>
            <a:off x="274319" y="1122363"/>
            <a:ext cx="11573691" cy="2387600"/>
          </a:xfrm>
        </p:spPr>
        <p:txBody>
          <a:bodyPr>
            <a:normAutofit fontScale="90000"/>
          </a:bodyPr>
          <a:lstStyle/>
          <a:p>
            <a:r>
              <a:rPr lang="en-US" sz="6600" b="1" dirty="0" smtClean="0">
                <a:solidFill>
                  <a:srgbClr val="FFFF00"/>
                </a:solidFill>
                <a:effectLst>
                  <a:outerShdw blurRad="38100" dist="38100" dir="2700000" algn="tl">
                    <a:srgbClr val="000000">
                      <a:alpha val="43137"/>
                    </a:srgbClr>
                  </a:outerShdw>
                </a:effectLst>
                <a:latin typeface="Berlin Sans FB" pitchFamily="34" charset="0"/>
              </a:rPr>
              <a:t>ENGLISH </a:t>
            </a:r>
            <a:r>
              <a:rPr lang="ru-RU" sz="6600" b="1" dirty="0" smtClean="0">
                <a:solidFill>
                  <a:srgbClr val="FFFF00"/>
                </a:solidFill>
                <a:effectLst>
                  <a:outerShdw blurRad="38100" dist="38100" dir="2700000" algn="tl">
                    <a:srgbClr val="000000">
                      <a:alpha val="43137"/>
                    </a:srgbClr>
                  </a:outerShdw>
                </a:effectLst>
                <a:latin typeface="Monotype Corsiva" panose="03010101010201010101" pitchFamily="66" charset="0"/>
              </a:rPr>
              <a:t/>
            </a:r>
            <a:br>
              <a:rPr lang="ru-RU" sz="6600" b="1" dirty="0" smtClean="0">
                <a:solidFill>
                  <a:srgbClr val="FFFF00"/>
                </a:solidFill>
                <a:effectLst>
                  <a:outerShdw blurRad="38100" dist="38100" dir="2700000" algn="tl">
                    <a:srgbClr val="000000">
                      <a:alpha val="43137"/>
                    </a:srgbClr>
                  </a:outerShdw>
                </a:effectLst>
                <a:latin typeface="Monotype Corsiva" panose="03010101010201010101" pitchFamily="66" charset="0"/>
              </a:rPr>
            </a:br>
            <a:r>
              <a:rPr lang="en-US" sz="6600" b="1" dirty="0" smtClean="0">
                <a:solidFill>
                  <a:srgbClr val="FFFF00"/>
                </a:solidFill>
                <a:effectLst>
                  <a:outerShdw blurRad="38100" dist="38100" dir="2700000" algn="tl">
                    <a:srgbClr val="000000">
                      <a:alpha val="43137"/>
                    </a:srgbClr>
                  </a:outerShdw>
                </a:effectLst>
                <a:latin typeface="Berlin Sans FB" pitchFamily="34" charset="0"/>
              </a:rPr>
              <a:t>is </a:t>
            </a:r>
            <a:r>
              <a:rPr lang="en-US" sz="6600" b="1" dirty="0">
                <a:solidFill>
                  <a:srgbClr val="FFFF00"/>
                </a:solidFill>
                <a:effectLst>
                  <a:outerShdw blurRad="38100" dist="38100" dir="2700000" algn="tl">
                    <a:srgbClr val="000000">
                      <a:alpha val="43137"/>
                    </a:srgbClr>
                  </a:outerShdw>
                </a:effectLst>
                <a:latin typeface="Berlin Sans FB" pitchFamily="34" charset="0"/>
              </a:rPr>
              <a:t>the language of </a:t>
            </a:r>
            <a:r>
              <a:rPr lang="en-US" sz="6600" b="1" dirty="0" smtClean="0">
                <a:solidFill>
                  <a:srgbClr val="FFFF00"/>
                </a:solidFill>
                <a:effectLst>
                  <a:outerShdw blurRad="38100" dist="38100" dir="2700000" algn="tl">
                    <a:srgbClr val="000000">
                      <a:alpha val="43137"/>
                    </a:srgbClr>
                  </a:outerShdw>
                </a:effectLst>
                <a:latin typeface="Berlin Sans FB" pitchFamily="34" charset="0"/>
              </a:rPr>
              <a:t/>
            </a:r>
            <a:br>
              <a:rPr lang="en-US" sz="6600" b="1" dirty="0" smtClean="0">
                <a:solidFill>
                  <a:srgbClr val="FFFF00"/>
                </a:solidFill>
                <a:effectLst>
                  <a:outerShdw blurRad="38100" dist="38100" dir="2700000" algn="tl">
                    <a:srgbClr val="000000">
                      <a:alpha val="43137"/>
                    </a:srgbClr>
                  </a:outerShdw>
                </a:effectLst>
                <a:latin typeface="Berlin Sans FB" pitchFamily="34" charset="0"/>
              </a:rPr>
            </a:br>
            <a:r>
              <a:rPr lang="en-US" sz="6600" b="1" dirty="0" smtClean="0">
                <a:solidFill>
                  <a:srgbClr val="FFFF00"/>
                </a:solidFill>
                <a:effectLst>
                  <a:outerShdw blurRad="38100" dist="38100" dir="2700000" algn="tl">
                    <a:srgbClr val="000000">
                      <a:alpha val="43137"/>
                    </a:srgbClr>
                  </a:outerShdw>
                </a:effectLst>
                <a:latin typeface="Berlin Sans FB" pitchFamily="34" charset="0"/>
              </a:rPr>
              <a:t>international </a:t>
            </a:r>
            <a:r>
              <a:rPr lang="en-US" sz="6600" b="1" dirty="0">
                <a:solidFill>
                  <a:srgbClr val="FFFF00"/>
                </a:solidFill>
                <a:effectLst>
                  <a:outerShdw blurRad="38100" dist="38100" dir="2700000" algn="tl">
                    <a:srgbClr val="000000">
                      <a:alpha val="43137"/>
                    </a:srgbClr>
                  </a:outerShdw>
                </a:effectLst>
                <a:latin typeface="Berlin Sans FB" pitchFamily="34" charset="0"/>
              </a:rPr>
              <a:t>communication</a:t>
            </a:r>
            <a:endParaRPr lang="ru-RU" sz="66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descr="english-min.jpg"/>
          <p:cNvPicPr>
            <a:picLocks noChangeAspect="1"/>
          </p:cNvPicPr>
          <p:nvPr/>
        </p:nvPicPr>
        <p:blipFill>
          <a:blip r:embed="rId3" cstate="print"/>
          <a:stretch>
            <a:fillRect/>
          </a:stretch>
        </p:blipFill>
        <p:spPr>
          <a:xfrm>
            <a:off x="1937657" y="3683726"/>
            <a:ext cx="8431201" cy="2952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img_pd_095746_zh9iwn.gif"/>
          <p:cNvPicPr>
            <a:picLocks noChangeAspect="1"/>
          </p:cNvPicPr>
          <p:nvPr/>
        </p:nvPicPr>
        <p:blipFill>
          <a:blip r:embed="rId4" cstate="print"/>
          <a:stretch>
            <a:fillRect/>
          </a:stretch>
        </p:blipFill>
        <p:spPr>
          <a:xfrm>
            <a:off x="243840" y="169815"/>
            <a:ext cx="3191070" cy="2233749"/>
          </a:xfrm>
          <a:prstGeom prst="rect">
            <a:avLst/>
          </a:prstGeom>
        </p:spPr>
      </p:pic>
    </p:spTree>
    <p:extLst>
      <p:ext uri="{BB962C8B-B14F-4D97-AF65-F5344CB8AC3E}">
        <p14:creationId xmlns="" xmlns:p14="http://schemas.microsoft.com/office/powerpoint/2010/main" val="137572618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Рисунок 20">
            <a:extLst>
              <a:ext uri="{FF2B5EF4-FFF2-40B4-BE49-F238E27FC236}">
                <a16:creationId xmlns="" xmlns:a16="http://schemas.microsoft.com/office/drawing/2014/main" id="{007F600F-2940-469D-BB38-F9094C893736}"/>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 xmlns:a16="http://schemas.microsoft.com/office/drawing/2014/main" id="{3F3DD208-945A-4652-BCBC-63D1AA042A34}"/>
              </a:ext>
            </a:extLst>
          </p:cNvPr>
          <p:cNvSpPr>
            <a:spLocks noGrp="1"/>
          </p:cNvSpPr>
          <p:nvPr>
            <p:ph type="ctrTitle"/>
          </p:nvPr>
        </p:nvSpPr>
        <p:spPr>
          <a:xfrm>
            <a:off x="274319" y="1122363"/>
            <a:ext cx="11573691" cy="2387600"/>
          </a:xfrm>
        </p:spPr>
        <p:txBody>
          <a:bodyPr>
            <a:normAutofit fontScale="90000"/>
          </a:bodyPr>
          <a:lstStyle/>
          <a:p>
            <a:r>
              <a:rPr lang="en-US" sz="6600" b="1" dirty="0" smtClean="0">
                <a:solidFill>
                  <a:srgbClr val="FFFF00"/>
                </a:solidFill>
                <a:effectLst>
                  <a:outerShdw blurRad="38100" dist="38100" dir="2700000" algn="tl">
                    <a:srgbClr val="000000">
                      <a:alpha val="43137"/>
                    </a:srgbClr>
                  </a:outerShdw>
                </a:effectLst>
                <a:latin typeface="Berlin Sans FB" pitchFamily="34" charset="0"/>
              </a:rPr>
              <a:t>ENGLISH </a:t>
            </a:r>
            <a:r>
              <a:rPr lang="ru-RU" sz="6600" b="1" dirty="0" smtClean="0">
                <a:solidFill>
                  <a:srgbClr val="FFFF00"/>
                </a:solidFill>
                <a:effectLst>
                  <a:outerShdw blurRad="38100" dist="38100" dir="2700000" algn="tl">
                    <a:srgbClr val="000000">
                      <a:alpha val="43137"/>
                    </a:srgbClr>
                  </a:outerShdw>
                </a:effectLst>
                <a:latin typeface="Monotype Corsiva" panose="03010101010201010101" pitchFamily="66" charset="0"/>
              </a:rPr>
              <a:t/>
            </a:r>
            <a:br>
              <a:rPr lang="ru-RU" sz="6600" b="1" dirty="0" smtClean="0">
                <a:solidFill>
                  <a:srgbClr val="FFFF00"/>
                </a:solidFill>
                <a:effectLst>
                  <a:outerShdw blurRad="38100" dist="38100" dir="2700000" algn="tl">
                    <a:srgbClr val="000000">
                      <a:alpha val="43137"/>
                    </a:srgbClr>
                  </a:outerShdw>
                </a:effectLst>
                <a:latin typeface="Monotype Corsiva" panose="03010101010201010101" pitchFamily="66" charset="0"/>
              </a:rPr>
            </a:br>
            <a:r>
              <a:rPr lang="en-US" sz="6600" b="1" dirty="0" smtClean="0">
                <a:solidFill>
                  <a:srgbClr val="FFFF00"/>
                </a:solidFill>
                <a:effectLst>
                  <a:outerShdw blurRad="38100" dist="38100" dir="2700000" algn="tl">
                    <a:srgbClr val="000000">
                      <a:alpha val="43137"/>
                    </a:srgbClr>
                  </a:outerShdw>
                </a:effectLst>
                <a:latin typeface="Berlin Sans FB" pitchFamily="34" charset="0"/>
              </a:rPr>
              <a:t>is </a:t>
            </a:r>
            <a:r>
              <a:rPr lang="en-US" sz="6600" b="1" dirty="0">
                <a:solidFill>
                  <a:srgbClr val="FFFF00"/>
                </a:solidFill>
                <a:effectLst>
                  <a:outerShdw blurRad="38100" dist="38100" dir="2700000" algn="tl">
                    <a:srgbClr val="000000">
                      <a:alpha val="43137"/>
                    </a:srgbClr>
                  </a:outerShdw>
                </a:effectLst>
                <a:latin typeface="Berlin Sans FB" pitchFamily="34" charset="0"/>
              </a:rPr>
              <a:t>the language of </a:t>
            </a:r>
            <a:r>
              <a:rPr lang="en-US" sz="6600" b="1" dirty="0" smtClean="0">
                <a:solidFill>
                  <a:srgbClr val="FFFF00"/>
                </a:solidFill>
                <a:effectLst>
                  <a:outerShdw blurRad="38100" dist="38100" dir="2700000" algn="tl">
                    <a:srgbClr val="000000">
                      <a:alpha val="43137"/>
                    </a:srgbClr>
                  </a:outerShdw>
                </a:effectLst>
                <a:latin typeface="Berlin Sans FB" pitchFamily="34" charset="0"/>
              </a:rPr>
              <a:t/>
            </a:r>
            <a:br>
              <a:rPr lang="en-US" sz="6600" b="1" dirty="0" smtClean="0">
                <a:solidFill>
                  <a:srgbClr val="FFFF00"/>
                </a:solidFill>
                <a:effectLst>
                  <a:outerShdw blurRad="38100" dist="38100" dir="2700000" algn="tl">
                    <a:srgbClr val="000000">
                      <a:alpha val="43137"/>
                    </a:srgbClr>
                  </a:outerShdw>
                </a:effectLst>
                <a:latin typeface="Berlin Sans FB" pitchFamily="34" charset="0"/>
              </a:rPr>
            </a:br>
            <a:r>
              <a:rPr lang="en-US" sz="6600" b="1" dirty="0" smtClean="0">
                <a:solidFill>
                  <a:srgbClr val="FFFF00"/>
                </a:solidFill>
                <a:effectLst>
                  <a:outerShdw blurRad="38100" dist="38100" dir="2700000" algn="tl">
                    <a:srgbClr val="000000">
                      <a:alpha val="43137"/>
                    </a:srgbClr>
                  </a:outerShdw>
                </a:effectLst>
                <a:latin typeface="Berlin Sans FB" pitchFamily="34" charset="0"/>
              </a:rPr>
              <a:t>international </a:t>
            </a:r>
            <a:r>
              <a:rPr lang="en-US" sz="6600" b="1" dirty="0">
                <a:solidFill>
                  <a:srgbClr val="FFFF00"/>
                </a:solidFill>
                <a:effectLst>
                  <a:outerShdw blurRad="38100" dist="38100" dir="2700000" algn="tl">
                    <a:srgbClr val="000000">
                      <a:alpha val="43137"/>
                    </a:srgbClr>
                  </a:outerShdw>
                </a:effectLst>
                <a:latin typeface="Berlin Sans FB" pitchFamily="34" charset="0"/>
              </a:rPr>
              <a:t>communication</a:t>
            </a:r>
            <a:endParaRPr lang="ru-RU" sz="66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descr="english-min.jpg"/>
          <p:cNvPicPr>
            <a:picLocks noChangeAspect="1"/>
          </p:cNvPicPr>
          <p:nvPr/>
        </p:nvPicPr>
        <p:blipFill>
          <a:blip r:embed="rId3" cstate="print"/>
          <a:stretch>
            <a:fillRect/>
          </a:stretch>
        </p:blipFill>
        <p:spPr>
          <a:xfrm>
            <a:off x="1937657" y="3683726"/>
            <a:ext cx="8431201" cy="2952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img_pd_095746_zh9iwn.gif"/>
          <p:cNvPicPr>
            <a:picLocks noChangeAspect="1"/>
          </p:cNvPicPr>
          <p:nvPr/>
        </p:nvPicPr>
        <p:blipFill>
          <a:blip r:embed="rId4" cstate="print"/>
          <a:stretch>
            <a:fillRect/>
          </a:stretch>
        </p:blipFill>
        <p:spPr>
          <a:xfrm>
            <a:off x="243840" y="169815"/>
            <a:ext cx="3191070" cy="2233749"/>
          </a:xfrm>
          <a:prstGeom prst="rect">
            <a:avLst/>
          </a:prstGeom>
        </p:spPr>
      </p:pic>
    </p:spTree>
    <p:extLst>
      <p:ext uri="{BB962C8B-B14F-4D97-AF65-F5344CB8AC3E}">
        <p14:creationId xmlns="" xmlns:p14="http://schemas.microsoft.com/office/powerpoint/2010/main" val="137572618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rPr>
              <a:t>Your associations</a:t>
            </a:r>
            <a:endParaRPr lang="ru-RU" sz="6600" b="1" dirty="0">
              <a:solidFill>
                <a:srgbClr val="FFFF00"/>
              </a:solidFill>
              <a:effectLst>
                <a:outerShdw blurRad="38100" dist="38100" dir="2700000" algn="tl">
                  <a:srgbClr val="000000">
                    <a:alpha val="43137"/>
                  </a:srgbClr>
                </a:outerShdw>
              </a:effectLst>
            </a:endParaRPr>
          </a:p>
        </p:txBody>
      </p:sp>
      <p:pic>
        <p:nvPicPr>
          <p:cNvPr id="5" name="Содержимое 4" descr="nature-2027899_640.png"/>
          <p:cNvPicPr>
            <a:picLocks noGrp="1" noChangeAspect="1"/>
          </p:cNvPicPr>
          <p:nvPr>
            <p:ph sz="half" idx="1"/>
          </p:nvPr>
        </p:nvPicPr>
        <p:blipFill>
          <a:blip r:embed="rId2" cstate="print"/>
          <a:stretch>
            <a:fillRect/>
          </a:stretch>
        </p:blipFill>
        <p:spPr>
          <a:xfrm>
            <a:off x="751560" y="1499054"/>
            <a:ext cx="4126972" cy="4351338"/>
          </a:xfrm>
        </p:spPr>
      </p:pic>
      <p:pic>
        <p:nvPicPr>
          <p:cNvPr id="6" name="Содержимое 5" descr="6-12.jpg"/>
          <p:cNvPicPr>
            <a:picLocks noGrp="1" noChangeAspect="1"/>
          </p:cNvPicPr>
          <p:nvPr>
            <p:ph sz="half" idx="2"/>
          </p:nvPr>
        </p:nvPicPr>
        <p:blipFill>
          <a:blip r:embed="rId3" cstate="print">
            <a:clrChange>
              <a:clrFrom>
                <a:srgbClr val="FFFFFF"/>
              </a:clrFrom>
              <a:clrTo>
                <a:srgbClr val="FFFFFF">
                  <a:alpha val="0"/>
                </a:srgbClr>
              </a:clrTo>
            </a:clrChange>
          </a:blip>
          <a:srcRect l="13689" r="14285"/>
          <a:stretch>
            <a:fillRect/>
          </a:stretch>
        </p:blipFill>
        <p:spPr>
          <a:xfrm>
            <a:off x="313509" y="4767943"/>
            <a:ext cx="1644140" cy="1712028"/>
          </a:xfrm>
        </p:spPr>
      </p:pic>
      <p:pic>
        <p:nvPicPr>
          <p:cNvPr id="7" name="Рисунок 6" descr="6-12.jpg"/>
          <p:cNvPicPr>
            <a:picLocks noChangeAspect="1"/>
          </p:cNvPicPr>
          <p:nvPr/>
        </p:nvPicPr>
        <p:blipFill>
          <a:blip r:embed="rId4" cstate="print">
            <a:clrChange>
              <a:clrFrom>
                <a:srgbClr val="FFFFFF"/>
              </a:clrFrom>
              <a:clrTo>
                <a:srgbClr val="FFFFFF">
                  <a:alpha val="0"/>
                </a:srgbClr>
              </a:clrTo>
            </a:clrChange>
          </a:blip>
          <a:srcRect l="13091" r="14182"/>
          <a:stretch>
            <a:fillRect/>
          </a:stretch>
        </p:blipFill>
        <p:spPr>
          <a:xfrm>
            <a:off x="10306595" y="2312125"/>
            <a:ext cx="1675211" cy="1727561"/>
          </a:xfrm>
          <a:prstGeom prst="rect">
            <a:avLst/>
          </a:prstGeom>
        </p:spPr>
      </p:pic>
      <p:pic>
        <p:nvPicPr>
          <p:cNvPr id="8" name="Рисунок 7" descr="6-12.jpg"/>
          <p:cNvPicPr>
            <a:picLocks noChangeAspect="1"/>
          </p:cNvPicPr>
          <p:nvPr/>
        </p:nvPicPr>
        <p:blipFill>
          <a:blip r:embed="rId5" cstate="print">
            <a:clrChange>
              <a:clrFrom>
                <a:srgbClr val="FFFFFF"/>
              </a:clrFrom>
              <a:clrTo>
                <a:srgbClr val="FFFFFF">
                  <a:alpha val="0"/>
                </a:srgbClr>
              </a:clrTo>
            </a:clrChange>
          </a:blip>
          <a:srcRect l="12514" r="13600"/>
          <a:stretch>
            <a:fillRect/>
          </a:stretch>
        </p:blipFill>
        <p:spPr>
          <a:xfrm rot="14476248">
            <a:off x="9679578" y="222067"/>
            <a:ext cx="2010749" cy="2041073"/>
          </a:xfrm>
          <a:prstGeom prst="rect">
            <a:avLst/>
          </a:prstGeom>
        </p:spPr>
      </p:pic>
      <p:pic>
        <p:nvPicPr>
          <p:cNvPr id="9" name="Содержимое 5" descr="6-12.jpg"/>
          <p:cNvPicPr>
            <a:picLocks noChangeAspect="1"/>
          </p:cNvPicPr>
          <p:nvPr/>
        </p:nvPicPr>
        <p:blipFill>
          <a:blip r:embed="rId3" cstate="print">
            <a:clrChange>
              <a:clrFrom>
                <a:srgbClr val="FFFFFF"/>
              </a:clrFrom>
              <a:clrTo>
                <a:srgbClr val="FFFFFF">
                  <a:alpha val="0"/>
                </a:srgbClr>
              </a:clrTo>
            </a:clrChange>
          </a:blip>
          <a:srcRect l="13689" r="14285"/>
          <a:stretch>
            <a:fillRect/>
          </a:stretch>
        </p:blipFill>
        <p:spPr>
          <a:xfrm rot="16200000">
            <a:off x="10254342" y="4763589"/>
            <a:ext cx="1644140" cy="1712028"/>
          </a:xfrm>
          <a:prstGeom prst="rect">
            <a:avLst/>
          </a:prstGeom>
        </p:spPr>
      </p:pic>
      <p:pic>
        <p:nvPicPr>
          <p:cNvPr id="10" name="Содержимое 5" descr="6-12.jpg"/>
          <p:cNvPicPr>
            <a:picLocks noChangeAspect="1"/>
          </p:cNvPicPr>
          <p:nvPr/>
        </p:nvPicPr>
        <p:blipFill>
          <a:blip r:embed="rId3" cstate="print">
            <a:clrChange>
              <a:clrFrom>
                <a:srgbClr val="FFFFFF"/>
              </a:clrFrom>
              <a:clrTo>
                <a:srgbClr val="FFFFFF">
                  <a:alpha val="0"/>
                </a:srgbClr>
              </a:clrTo>
            </a:clrChange>
          </a:blip>
          <a:srcRect l="13689" r="14285"/>
          <a:stretch>
            <a:fillRect/>
          </a:stretch>
        </p:blipFill>
        <p:spPr>
          <a:xfrm rot="4158182">
            <a:off x="317863" y="304800"/>
            <a:ext cx="1644140" cy="1712028"/>
          </a:xfrm>
          <a:prstGeom prst="rect">
            <a:avLst/>
          </a:prstGeom>
        </p:spPr>
      </p:pic>
      <p:sp>
        <p:nvSpPr>
          <p:cNvPr id="1025" name="Rectangle 1"/>
          <p:cNvSpPr>
            <a:spLocks noChangeArrowheads="1"/>
          </p:cNvSpPr>
          <p:nvPr/>
        </p:nvSpPr>
        <p:spPr bwMode="auto">
          <a:xfrm>
            <a:off x="4807131" y="2343193"/>
            <a:ext cx="5159829"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3600" b="1" dirty="0" smtClean="0">
                <a:solidFill>
                  <a:srgbClr val="FFFF00"/>
                </a:solidFill>
                <a:effectLst>
                  <a:outerShdw blurRad="38100" dist="38100" dir="2700000" algn="tl">
                    <a:srgbClr val="000000">
                      <a:alpha val="43137"/>
                    </a:srgbClr>
                  </a:outerShdw>
                </a:effectLst>
                <a:latin typeface="Berlin Sans FB" pitchFamily="34" charset="0"/>
                <a:ea typeface="Times New Roman" pitchFamily="18" charset="0"/>
                <a:cs typeface="Arial" pitchFamily="34" charset="0"/>
              </a:rPr>
              <a:t>W</a:t>
            </a:r>
            <a:r>
              <a:rPr kumimoji="0" lang="en-US" sz="3600" b="1" i="0" u="none" strike="noStrike" cap="none" normalizeH="0" baseline="0" dirty="0" smtClean="0">
                <a:ln>
                  <a:noFill/>
                </a:ln>
                <a:solidFill>
                  <a:srgbClr val="FFFF00"/>
                </a:solidFill>
                <a:effectLst>
                  <a:outerShdw blurRad="38100" dist="38100" dir="2700000" algn="tl">
                    <a:srgbClr val="000000">
                      <a:alpha val="43137"/>
                    </a:srgbClr>
                  </a:outerShdw>
                </a:effectLst>
                <a:latin typeface="Berlin Sans FB" pitchFamily="34" charset="0"/>
                <a:ea typeface="Times New Roman" pitchFamily="18" charset="0"/>
                <a:cs typeface="Arial" pitchFamily="34" charset="0"/>
              </a:rPr>
              <a:t>rite on the leaves your associations about the English language and glue them on our tree.</a:t>
            </a:r>
            <a:endParaRPr kumimoji="0" lang="en-US" sz="3600" b="1" i="0" u="none" strike="noStrike" cap="none" normalizeH="0" baseline="0" dirty="0" smtClean="0">
              <a:ln>
                <a:noFill/>
              </a:ln>
              <a:solidFill>
                <a:srgbClr val="FFFF00"/>
              </a:solidFill>
              <a:effectLst>
                <a:outerShdw blurRad="38100" dist="38100" dir="2700000" algn="tl">
                  <a:srgbClr val="000000">
                    <a:alpha val="43137"/>
                  </a:srgbClr>
                </a:outerShdw>
              </a:effectLst>
              <a:latin typeface="Berlin Sans FB"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73E319B-2C12-4F66-A28F-51D7F6A7CC0A}"/>
              </a:ext>
            </a:extLst>
          </p:cNvPr>
          <p:cNvSpPr>
            <a:spLocks noGrp="1"/>
          </p:cNvSpPr>
          <p:nvPr>
            <p:ph type="title"/>
          </p:nvPr>
        </p:nvSpPr>
        <p:spPr>
          <a:xfrm>
            <a:off x="838200" y="365125"/>
            <a:ext cx="10515600" cy="1646555"/>
          </a:xfrm>
        </p:spPr>
        <p:txBody>
          <a:bodyPr>
            <a:normAutofit/>
          </a:bodyPr>
          <a:lstStyle/>
          <a:p>
            <a:pPr algn="ctr"/>
            <a:r>
              <a:rPr lang="en-US" sz="53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Words and their meaning</a:t>
            </a:r>
            <a:r>
              <a:rPr lang="ru-RU" sz="53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53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dirty="0"/>
          </a:p>
        </p:txBody>
      </p:sp>
      <p:sp>
        <p:nvSpPr>
          <p:cNvPr id="4" name="Объект 3">
            <a:extLst>
              <a:ext uri="{FF2B5EF4-FFF2-40B4-BE49-F238E27FC236}">
                <a16:creationId xmlns="" xmlns:a16="http://schemas.microsoft.com/office/drawing/2014/main" id="{B5368295-5DC2-4540-8F87-6DE71B99191B}"/>
              </a:ext>
            </a:extLst>
          </p:cNvPr>
          <p:cNvSpPr>
            <a:spLocks noGrp="1"/>
          </p:cNvSpPr>
          <p:nvPr>
            <p:ph sz="half" idx="2"/>
          </p:nvPr>
        </p:nvSpPr>
        <p:spPr>
          <a:xfrm>
            <a:off x="2913017" y="888273"/>
            <a:ext cx="8190412" cy="5617029"/>
          </a:xfrm>
        </p:spPr>
        <p:txBody>
          <a:bodyPr>
            <a:normAutofit/>
          </a:bodyPr>
          <a:lstStyle/>
          <a:p>
            <a:pPr marL="0" indent="0" algn="ctr">
              <a:buNone/>
            </a:pPr>
            <a:endPar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4400"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NATIVE LANGUAGE = MOTHER TONGUE </a:t>
            </a:r>
          </a:p>
          <a:p>
            <a:pPr marL="0" indent="0" algn="ctr">
              <a:buNone/>
            </a:pPr>
            <a:r>
              <a:rPr lang="en-US" sz="1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indent="0" algn="ctr">
              <a:buNone/>
            </a:pPr>
            <a:r>
              <a:rPr lang="en-US" sz="36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a:t>
            </a:r>
            <a:r>
              <a:rPr lang="en-US" sz="3600"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language of the country that someone is born in or native to </a:t>
            </a:r>
            <a:endParaRPr lang="en-US" sz="36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endPar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What’s </a:t>
            </a:r>
            <a:r>
              <a:rPr lang="en-US"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your native language (mother tongue)?</a:t>
            </a:r>
            <a:endParaRPr lang="ru-RU"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7610846"/>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 xmlns:a16="http://schemas.microsoft.com/office/drawing/2014/main" id="{9C3B431A-1271-4E9B-A804-8E9C18021B7C}"/>
              </a:ext>
            </a:extLst>
          </p:cNvPr>
          <p:cNvSpPr>
            <a:spLocks noGrp="1"/>
          </p:cNvSpPr>
          <p:nvPr>
            <p:ph sz="half" idx="2"/>
          </p:nvPr>
        </p:nvSpPr>
        <p:spPr>
          <a:xfrm>
            <a:off x="3657600" y="757646"/>
            <a:ext cx="7696200" cy="5419317"/>
          </a:xfrm>
        </p:spPr>
        <p:txBody>
          <a:bodyPr>
            <a:normAutofit/>
          </a:bodyPr>
          <a:lstStyle/>
          <a:p>
            <a:pPr marL="0" indent="0" algn="ctr">
              <a:buNone/>
            </a:pPr>
            <a:r>
              <a:rPr lang="en-US" sz="4400"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FOREIGN LANGUAGE</a:t>
            </a:r>
          </a:p>
          <a:p>
            <a:pPr marL="0" indent="0" algn="ctr">
              <a:buNone/>
            </a:pPr>
            <a:endParaRPr lang="en-US" sz="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40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language </a:t>
            </a:r>
            <a:r>
              <a:rPr lang="en-US" sz="4000"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from another country </a:t>
            </a:r>
            <a:endParaRPr lang="en-US" sz="40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endParaRPr lang="en-US" sz="32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2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a:t>
            </a:r>
            <a:r>
              <a:rPr lang="en-US"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foreign languages do pupils learn in </a:t>
            </a:r>
            <a:r>
              <a:rPr lang="en-US" sz="3200" b="1" dirty="0" err="1">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Kryvyi</a:t>
            </a:r>
            <a:r>
              <a:rPr lang="en-US"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Rih</a:t>
            </a:r>
            <a:r>
              <a:rPr lang="en-US"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schools?</a:t>
            </a:r>
            <a:endParaRPr lang="ru-RU"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93487125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 xmlns:a16="http://schemas.microsoft.com/office/drawing/2014/main" id="{EC94ACC6-0843-4ADD-ADFB-29B30A28FB42}"/>
              </a:ext>
            </a:extLst>
          </p:cNvPr>
          <p:cNvSpPr>
            <a:spLocks noGrp="1"/>
          </p:cNvSpPr>
          <p:nvPr>
            <p:ph sz="half" idx="2"/>
          </p:nvPr>
        </p:nvSpPr>
        <p:spPr>
          <a:xfrm>
            <a:off x="3905794" y="822959"/>
            <a:ext cx="7448006" cy="4820195"/>
          </a:xfrm>
        </p:spPr>
        <p:txBody>
          <a:bodyPr>
            <a:normAutofit/>
          </a:bodyPr>
          <a:lstStyle/>
          <a:p>
            <a:pPr marL="0" indent="0" algn="ctr">
              <a:buNone/>
            </a:pPr>
            <a:r>
              <a:rPr lang="en-US" sz="4400"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DOMINANT </a:t>
            </a:r>
          </a:p>
          <a:p>
            <a:pPr marL="0" indent="0" algn="ctr">
              <a:buNone/>
            </a:pPr>
            <a:r>
              <a:rPr lang="en-US" sz="40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more </a:t>
            </a:r>
            <a:r>
              <a:rPr lang="en-US" sz="4000"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important, </a:t>
            </a:r>
            <a:r>
              <a:rPr lang="en-US" sz="40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strong</a:t>
            </a:r>
          </a:p>
          <a:p>
            <a:pPr marL="0" indent="0" algn="ctr">
              <a:buNone/>
            </a:pPr>
            <a:endParaRPr lang="en-US" sz="32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2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a:t>
            </a:r>
            <a:r>
              <a:rPr lang="en-US"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language is dominant in Dnipropetrovsk region?</a:t>
            </a:r>
            <a:endParaRPr lang="ru-RU"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81869315"/>
      </p:ext>
    </p:extLst>
  </p:cSld>
  <p:clrMapOvr>
    <a:masterClrMapping/>
  </p:clrMapOvr>
  <mc:AlternateContent xmlns:mc="http://schemas.openxmlformats.org/markup-compatibility/2006">
    <mc:Choice xmlns=""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74A0AA8-A160-4A20-8CDB-058BB666A522}"/>
              </a:ext>
            </a:extLst>
          </p:cNvPr>
          <p:cNvSpPr>
            <a:spLocks noGrp="1"/>
          </p:cNvSpPr>
          <p:nvPr>
            <p:ph type="title"/>
          </p:nvPr>
        </p:nvSpPr>
        <p:spPr>
          <a:xfrm>
            <a:off x="812074" y="548005"/>
            <a:ext cx="6045926" cy="2299698"/>
          </a:xfrm>
        </p:spPr>
        <p:txBody>
          <a:bodyPr/>
          <a:lstStyle/>
          <a:p>
            <a:pPr marL="0" indent="0" algn="ctr"/>
            <a:r>
              <a:rPr lang="en-US"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COOPERATION -</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working together</a:t>
            </a:r>
            <a:br>
              <a:rPr lang="en-US"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i="1" dirty="0"/>
          </a:p>
        </p:txBody>
      </p:sp>
      <p:sp>
        <p:nvSpPr>
          <p:cNvPr id="4" name="Объект 3">
            <a:extLst>
              <a:ext uri="{FF2B5EF4-FFF2-40B4-BE49-F238E27FC236}">
                <a16:creationId xmlns="" xmlns:a16="http://schemas.microsoft.com/office/drawing/2014/main" id="{832991C8-1620-42CB-9320-64D4E0820D5C}"/>
              </a:ext>
            </a:extLst>
          </p:cNvPr>
          <p:cNvSpPr>
            <a:spLocks noGrp="1"/>
          </p:cNvSpPr>
          <p:nvPr>
            <p:ph sz="half" idx="2"/>
          </p:nvPr>
        </p:nvSpPr>
        <p:spPr>
          <a:xfrm>
            <a:off x="4402183" y="1554480"/>
            <a:ext cx="6951617" cy="4622483"/>
          </a:xfrm>
        </p:spPr>
        <p:txBody>
          <a:bodyPr>
            <a:normAutofit/>
          </a:bodyPr>
          <a:lstStyle/>
          <a:p>
            <a:pPr marL="0" indent="0" algn="ctr">
              <a:buNone/>
            </a:pPr>
            <a:endPar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4000" b="1" u="sng"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MUTUAL UNDERSTANDING  </a:t>
            </a:r>
          </a:p>
          <a:p>
            <a:pPr marL="0" indent="0" algn="ctr">
              <a:buNone/>
            </a:pPr>
            <a:r>
              <a:rPr lang="en-US" sz="40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when </a:t>
            </a:r>
            <a:r>
              <a:rPr lang="en-US" sz="4000"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people understand one another</a:t>
            </a:r>
          </a:p>
          <a:p>
            <a:pPr marL="0" indent="0" algn="ctr">
              <a:buNone/>
            </a:pPr>
            <a:endPar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NB</a:t>
            </a:r>
            <a:r>
              <a:rPr lang="en-US"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each other </a:t>
            </a:r>
            <a:r>
              <a:rPr lang="en-US"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- 2 people</a:t>
            </a:r>
            <a:endParaRPr lang="ru-RU"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b="1"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one another </a:t>
            </a:r>
            <a:r>
              <a:rPr lang="en-US"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many people</a:t>
            </a:r>
            <a:endParaRPr lang="ru-RU"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44002091"/>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aovq5k.png"/>
          <p:cNvPicPr>
            <a:picLocks noGrp="1" noChangeAspect="1"/>
          </p:cNvPicPr>
          <p:nvPr>
            <p:ph sz="half" idx="1"/>
          </p:nvPr>
        </p:nvPicPr>
        <p:blipFill>
          <a:blip r:embed="rId2" cstate="print"/>
          <a:srcRect l="22695" r="17608"/>
          <a:stretch>
            <a:fillRect/>
          </a:stretch>
        </p:blipFill>
        <p:spPr>
          <a:xfrm>
            <a:off x="578223" y="282388"/>
            <a:ext cx="4881282" cy="2364082"/>
          </a:xfrm>
        </p:spPr>
      </p:pic>
      <p:sp>
        <p:nvSpPr>
          <p:cNvPr id="4" name="Объект 3">
            <a:extLst>
              <a:ext uri="{FF2B5EF4-FFF2-40B4-BE49-F238E27FC236}">
                <a16:creationId xmlns="" xmlns:a16="http://schemas.microsoft.com/office/drawing/2014/main" id="{6E2CD07C-837A-494F-91DB-7DB6100E6947}"/>
              </a:ext>
            </a:extLst>
          </p:cNvPr>
          <p:cNvSpPr>
            <a:spLocks noGrp="1"/>
          </p:cNvSpPr>
          <p:nvPr>
            <p:ph sz="half" idx="2"/>
          </p:nvPr>
        </p:nvSpPr>
        <p:spPr>
          <a:xfrm>
            <a:off x="6235977" y="470647"/>
            <a:ext cx="5181600" cy="2649070"/>
          </a:xfrm>
        </p:spPr>
        <p:txBody>
          <a:bodyPr>
            <a:normAutofit/>
          </a:bodyPr>
          <a:lstStyle/>
          <a:p>
            <a:pPr marL="0" indent="0" algn="ctr">
              <a:buNone/>
            </a:pP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You have some pictures and a task: </a:t>
            </a:r>
            <a:endPar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use </a:t>
            </a: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1st Conditional to make a story.</a:t>
            </a:r>
            <a:endParaRPr lang="ru-RU"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Рисунок 5" descr="HiRes2.jpg"/>
          <p:cNvPicPr>
            <a:picLocks noChangeAspect="1"/>
          </p:cNvPicPr>
          <p:nvPr/>
        </p:nvPicPr>
        <p:blipFill>
          <a:blip r:embed="rId3" cstate="print">
            <a:clrChange>
              <a:clrFrom>
                <a:srgbClr val="FFFFFF"/>
              </a:clrFrom>
              <a:clrTo>
                <a:srgbClr val="FFFFFF">
                  <a:alpha val="0"/>
                </a:srgbClr>
              </a:clrTo>
            </a:clrChange>
          </a:blip>
          <a:stretch>
            <a:fillRect/>
          </a:stretch>
        </p:blipFill>
        <p:spPr>
          <a:xfrm flipH="1">
            <a:off x="5917474" y="2340428"/>
            <a:ext cx="6023429" cy="4517572"/>
          </a:xfrm>
          <a:prstGeom prst="rect">
            <a:avLst/>
          </a:prstGeom>
        </p:spPr>
      </p:pic>
    </p:spTree>
    <p:extLst>
      <p:ext uri="{BB962C8B-B14F-4D97-AF65-F5344CB8AC3E}">
        <p14:creationId xmlns="" xmlns:p14="http://schemas.microsoft.com/office/powerpoint/2010/main" val="1179661471"/>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_20130222_1449478414.jpg"/>
          <p:cNvPicPr>
            <a:picLocks noChangeAspect="1"/>
          </p:cNvPicPr>
          <p:nvPr/>
        </p:nvPicPr>
        <p:blipFill>
          <a:blip r:embed="rId2" cstate="print"/>
          <a:stretch>
            <a:fillRect/>
          </a:stretch>
        </p:blipFill>
        <p:spPr>
          <a:xfrm>
            <a:off x="0" y="0"/>
            <a:ext cx="12192000" cy="6858000"/>
          </a:xfrm>
          <a:prstGeom prst="rect">
            <a:avLst/>
          </a:prstGeom>
        </p:spPr>
      </p:pic>
      <p:sp>
        <p:nvSpPr>
          <p:cNvPr id="2" name="Заголовок 1"/>
          <p:cNvSpPr>
            <a:spLocks noGrp="1"/>
          </p:cNvSpPr>
          <p:nvPr>
            <p:ph type="title"/>
          </p:nvPr>
        </p:nvSpPr>
        <p:spPr/>
        <p:txBody>
          <a:bodyPr/>
          <a:lstStyle/>
          <a:p>
            <a:endParaRPr lang="ru-RU"/>
          </a:p>
        </p:txBody>
      </p:sp>
      <p:sp>
        <p:nvSpPr>
          <p:cNvPr id="8" name="Содержимое 7"/>
          <p:cNvSpPr>
            <a:spLocks noGrp="1"/>
          </p:cNvSpPr>
          <p:nvPr>
            <p:ph sz="half" idx="1"/>
          </p:nvPr>
        </p:nvSpPr>
        <p:spPr>
          <a:xfrm>
            <a:off x="470263" y="1825625"/>
            <a:ext cx="5549537" cy="4351338"/>
          </a:xfrm>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cs typeface="Times New Roman" pitchFamily="18" charset="0"/>
              </a:rPr>
              <a:t>1. If it ________ (rain), I _______ (not to go) to the beach.</a:t>
            </a:r>
            <a:endParaRPr lang="ru-RU" sz="3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Содержимое 8"/>
          <p:cNvSpPr>
            <a:spLocks noGrp="1"/>
          </p:cNvSpPr>
          <p:nvPr>
            <p:ph sz="half" idx="2"/>
          </p:nvPr>
        </p:nvSpPr>
        <p:spPr>
          <a:xfrm>
            <a:off x="6172199" y="1825625"/>
            <a:ext cx="5479869" cy="4351338"/>
          </a:xfrm>
        </p:spPr>
        <p:txBody>
          <a:bodyPr>
            <a:normAutofit/>
          </a:bodyPr>
          <a:lstStyle/>
          <a:p>
            <a:pP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2. If I _______ (not to go) to the beach, I _______ (be) bored.</a:t>
            </a:r>
            <a:endParaRPr lang="ru-RU" sz="3000" b="1" dirty="0">
              <a:solidFill>
                <a:srgbClr val="FFFF00"/>
              </a:solidFill>
              <a:effectLst>
                <a:outerShdw blurRad="38100" dist="38100" dir="2700000" algn="tl">
                  <a:srgbClr val="000000">
                    <a:alpha val="43137"/>
                  </a:srgbClr>
                </a:outerShdw>
              </a:effectLst>
            </a:endParaRPr>
          </a:p>
        </p:txBody>
      </p:sp>
      <p:pic>
        <p:nvPicPr>
          <p:cNvPr id="11" name="Рисунок 10" descr="rain+on+wedding+day.jpg"/>
          <p:cNvPicPr>
            <a:picLocks noChangeAspect="1"/>
          </p:cNvPicPr>
          <p:nvPr/>
        </p:nvPicPr>
        <p:blipFill>
          <a:blip r:embed="rId3" cstate="print"/>
          <a:stretch>
            <a:fillRect/>
          </a:stretch>
        </p:blipFill>
        <p:spPr>
          <a:xfrm>
            <a:off x="856227" y="822960"/>
            <a:ext cx="4921909" cy="32829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descr="http-%2F%2Fi2.cdn.cnn.com%2Fcnnnext%2Fdam%2Fassets%2F130523040119-best-beaches-13-perhentian-super-169.jpg"/>
          <p:cNvPicPr>
            <a:picLocks noChangeAspect="1"/>
          </p:cNvPicPr>
          <p:nvPr/>
        </p:nvPicPr>
        <p:blipFill>
          <a:blip r:embed="rId4" cstate="print"/>
          <a:stretch>
            <a:fillRect/>
          </a:stretch>
        </p:blipFill>
        <p:spPr>
          <a:xfrm>
            <a:off x="5968273" y="3187336"/>
            <a:ext cx="5840550" cy="32853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_20130222_1449478414.jpg"/>
          <p:cNvPicPr>
            <a:picLocks noGrp="1" noChangeAspect="1"/>
          </p:cNvPicPr>
          <p:nvPr>
            <p:ph sz="half" idx="1"/>
          </p:nvPr>
        </p:nvPicPr>
        <p:blipFill>
          <a:blip r:embed="rId2" cstate="print"/>
          <a:stretch>
            <a:fillRect/>
          </a:stretch>
        </p:blipFill>
        <p:spPr>
          <a:xfrm>
            <a:off x="0" y="0"/>
            <a:ext cx="12192000" cy="6858000"/>
          </a:xfrm>
        </p:spPr>
      </p:pic>
      <p:sp>
        <p:nvSpPr>
          <p:cNvPr id="2" name="Заголовок 1"/>
          <p:cNvSpPr>
            <a:spLocks noGrp="1"/>
          </p:cNvSpPr>
          <p:nvPr>
            <p:ph type="title"/>
          </p:nvPr>
        </p:nvSpPr>
        <p:spPr>
          <a:xfrm>
            <a:off x="838200" y="1750423"/>
            <a:ext cx="4883331" cy="4506686"/>
          </a:xfrm>
        </p:spPr>
        <p:txBody>
          <a:bodyPr>
            <a:normAutofit/>
          </a:bodyPr>
          <a:lstStyle/>
          <a:p>
            <a:pPr algn="ct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_____ (be) bored, </a:t>
            </a:r>
            <a:br>
              <a:rPr lang="en-US" sz="3000" b="1" dirty="0" smtClean="0">
                <a:solidFill>
                  <a:srgbClr val="FFFF00"/>
                </a:solidFill>
                <a:effectLst>
                  <a:outerShdw blurRad="38100" dist="38100" dir="2700000" algn="tl">
                    <a:srgbClr val="000000">
                      <a:alpha val="43137"/>
                    </a:srgbClr>
                  </a:outerShdw>
                </a:effectLst>
                <a:latin typeface="Berlin Sans FB" pitchFamily="34" charset="0"/>
              </a:rPr>
            </a:br>
            <a:r>
              <a:rPr lang="en-US" sz="3000" b="1" dirty="0" smtClean="0">
                <a:solidFill>
                  <a:srgbClr val="FFFF00"/>
                </a:solidFill>
                <a:effectLst>
                  <a:outerShdw blurRad="38100" dist="38100" dir="2700000" algn="tl">
                    <a:srgbClr val="000000">
                      <a:alpha val="43137"/>
                    </a:srgbClr>
                  </a:outerShdw>
                </a:effectLst>
                <a:latin typeface="Berlin Sans FB" pitchFamily="34" charset="0"/>
              </a:rPr>
              <a:t>I ____ (call) my friend</a:t>
            </a:r>
            <a:endParaRPr lang="ru-RU" sz="3000" b="1" dirty="0">
              <a:solidFill>
                <a:srgbClr val="FFFF0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p:txBody>
          <a:bodyPr>
            <a:normAutofit/>
          </a:bodyPr>
          <a:lstStyle/>
          <a:p>
            <a:pP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 (call) my friend, my parents ____ (be) angry.</a:t>
            </a:r>
            <a:endParaRPr lang="ru-RU" sz="3000" b="1" dirty="0">
              <a:solidFill>
                <a:srgbClr val="FFFF00"/>
              </a:solidFill>
              <a:effectLst>
                <a:outerShdw blurRad="38100" dist="38100" dir="2700000" algn="tl">
                  <a:srgbClr val="000000">
                    <a:alpha val="43137"/>
                  </a:srgbClr>
                </a:outerShdw>
              </a:effectLst>
            </a:endParaRPr>
          </a:p>
        </p:txBody>
      </p:sp>
      <p:pic>
        <p:nvPicPr>
          <p:cNvPr id="7" name="Рисунок 6" descr="bored-smiley.png"/>
          <p:cNvPicPr>
            <a:picLocks noChangeAspect="1"/>
          </p:cNvPicPr>
          <p:nvPr/>
        </p:nvPicPr>
        <p:blipFill>
          <a:blip r:embed="rId3" cstate="print"/>
          <a:stretch>
            <a:fillRect/>
          </a:stretch>
        </p:blipFill>
        <p:spPr>
          <a:xfrm>
            <a:off x="880109" y="844731"/>
            <a:ext cx="4762500" cy="3810000"/>
          </a:xfrm>
          <a:prstGeom prst="rect">
            <a:avLst/>
          </a:prstGeom>
        </p:spPr>
      </p:pic>
      <p:pic>
        <p:nvPicPr>
          <p:cNvPr id="8" name="Рисунок 7" descr="Overcoming-Cold-Call-Reluctance-3-tips-for-new-SDRs-e1447861204833.png"/>
          <p:cNvPicPr>
            <a:picLocks noChangeAspect="1"/>
          </p:cNvPicPr>
          <p:nvPr/>
        </p:nvPicPr>
        <p:blipFill>
          <a:blip r:embed="rId4" cstate="print"/>
          <a:stretch>
            <a:fillRect/>
          </a:stretch>
        </p:blipFill>
        <p:spPr>
          <a:xfrm>
            <a:off x="7035029" y="2804160"/>
            <a:ext cx="3895725" cy="3810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5" descr="_20130222_1449478414.jpg"/>
          <p:cNvPicPr>
            <a:picLocks noChangeAspect="1"/>
          </p:cNvPicPr>
          <p:nvPr/>
        </p:nvPicPr>
        <p:blipFill>
          <a:blip r:embed="rId2" cstate="print"/>
          <a:stretch>
            <a:fillRect/>
          </a:stretch>
        </p:blipFill>
        <p:spPr>
          <a:xfrm>
            <a:off x="0" y="0"/>
            <a:ext cx="12192000" cy="6858000"/>
          </a:xfrm>
          <a:prstGeom prst="rect">
            <a:avLst/>
          </a:prstGeom>
        </p:spPr>
      </p:pic>
      <p:sp>
        <p:nvSpPr>
          <p:cNvPr id="3" name="Содержимое 2"/>
          <p:cNvSpPr>
            <a:spLocks noGrp="1"/>
          </p:cNvSpPr>
          <p:nvPr>
            <p:ph sz="half" idx="1"/>
          </p:nvPr>
        </p:nvSpPr>
        <p:spPr>
          <a:xfrm>
            <a:off x="838200" y="862149"/>
            <a:ext cx="5181600" cy="5314814"/>
          </a:xfrm>
        </p:spPr>
        <p:txBody>
          <a:bodyPr>
            <a:normAutofit/>
          </a:bodyPr>
          <a:lstStyle/>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my parents ____ (be) angry, they ____ (punish) me.</a:t>
            </a:r>
            <a:endParaRPr lang="ru-RU" sz="3000" b="1" dirty="0">
              <a:solidFill>
                <a:srgbClr val="FFFF0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6172200" y="600891"/>
            <a:ext cx="5181600" cy="5576072"/>
          </a:xfrm>
        </p:spPr>
        <p:txBody>
          <a:bodyPr>
            <a:normAutofit/>
          </a:bodyPr>
          <a:lstStyle/>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they _____ (punish) me, </a:t>
            </a:r>
          </a:p>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 ____ (stay) at home.</a:t>
            </a:r>
            <a:endParaRPr lang="ru-RU" sz="3000" b="1" dirty="0">
              <a:solidFill>
                <a:srgbClr val="FFFF00"/>
              </a:solidFill>
              <a:effectLst>
                <a:outerShdw blurRad="38100" dist="38100" dir="2700000" algn="tl">
                  <a:srgbClr val="000000">
                    <a:alpha val="43137"/>
                  </a:srgbClr>
                </a:outerShdw>
              </a:effectLst>
            </a:endParaRPr>
          </a:p>
        </p:txBody>
      </p:sp>
      <p:pic>
        <p:nvPicPr>
          <p:cNvPr id="6" name="Рисунок 5" descr="Parents_Screaming.jpg"/>
          <p:cNvPicPr>
            <a:picLocks noChangeAspect="1"/>
          </p:cNvPicPr>
          <p:nvPr/>
        </p:nvPicPr>
        <p:blipFill>
          <a:blip r:embed="rId3" cstate="print"/>
          <a:stretch>
            <a:fillRect/>
          </a:stretch>
        </p:blipFill>
        <p:spPr>
          <a:xfrm>
            <a:off x="317423" y="2716731"/>
            <a:ext cx="5704553" cy="3801635"/>
          </a:xfrm>
          <a:prstGeom prst="rect">
            <a:avLst/>
          </a:prstGeom>
        </p:spPr>
      </p:pic>
      <p:pic>
        <p:nvPicPr>
          <p:cNvPr id="8" name="Рисунок 7" descr="summer-decor-living-room.jpg"/>
          <p:cNvPicPr>
            <a:picLocks noChangeAspect="1"/>
          </p:cNvPicPr>
          <p:nvPr/>
        </p:nvPicPr>
        <p:blipFill>
          <a:blip r:embed="rId4" cstate="print"/>
          <a:stretch>
            <a:fillRect/>
          </a:stretch>
        </p:blipFill>
        <p:spPr>
          <a:xfrm>
            <a:off x="6177643" y="1847033"/>
            <a:ext cx="5715000" cy="37909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BD7A78A-A395-4C20-BFE4-9FFCA275EC26}"/>
              </a:ext>
            </a:extLst>
          </p:cNvPr>
          <p:cNvSpPr>
            <a:spLocks noGrp="1"/>
          </p:cNvSpPr>
          <p:nvPr>
            <p:ph type="title"/>
          </p:nvPr>
        </p:nvSpPr>
        <p:spPr>
          <a:xfrm>
            <a:off x="3540034" y="365125"/>
            <a:ext cx="7813766" cy="1325563"/>
          </a:xfrm>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CONTRACT</a:t>
            </a:r>
            <a:endParaRPr lang="ru-RU" sz="6600" dirty="0"/>
          </a:p>
        </p:txBody>
      </p:sp>
      <p:pic>
        <p:nvPicPr>
          <p:cNvPr id="5" name="Содержимое 4" descr="113f94090566f34024f1833bd6827e83--class-displays-classroom-displays.jpg"/>
          <p:cNvPicPr>
            <a:picLocks noGrp="1" noChangeAspect="1"/>
          </p:cNvPicPr>
          <p:nvPr>
            <p:ph sz="half" idx="1"/>
          </p:nvPr>
        </p:nvPicPr>
        <p:blipFill>
          <a:blip r:embed="rId2" cstate="print"/>
          <a:stretch>
            <a:fillRect/>
          </a:stretch>
        </p:blipFill>
        <p:spPr>
          <a:xfrm>
            <a:off x="662807" y="496388"/>
            <a:ext cx="4096919" cy="5421086"/>
          </a:xfrm>
        </p:spPr>
      </p:pic>
      <p:sp>
        <p:nvSpPr>
          <p:cNvPr id="4" name="Объект 3">
            <a:extLst>
              <a:ext uri="{FF2B5EF4-FFF2-40B4-BE49-F238E27FC236}">
                <a16:creationId xmlns="" xmlns:a16="http://schemas.microsoft.com/office/drawing/2014/main" id="{47B8E909-516F-4EBC-A8A7-4A23CDFA7930}"/>
              </a:ext>
            </a:extLst>
          </p:cNvPr>
          <p:cNvSpPr>
            <a:spLocks noGrp="1"/>
          </p:cNvSpPr>
          <p:nvPr>
            <p:ph sz="half" idx="2"/>
          </p:nvPr>
        </p:nvSpPr>
        <p:spPr>
          <a:xfrm>
            <a:off x="6198325" y="1786436"/>
            <a:ext cx="5181600" cy="4351338"/>
          </a:xfrm>
        </p:spPr>
        <p:txBody>
          <a:bodyPr>
            <a:normAutofit fontScale="92500" lnSpcReduction="20000"/>
          </a:bodyPr>
          <a:lstStyle/>
          <a:p>
            <a:pPr marL="0" indent="0" algn="ctr">
              <a:buNone/>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We follow 5 rules. </a:t>
            </a:r>
          </a:p>
          <a:p>
            <a:pPr marL="0" indent="0" algn="ctr">
              <a:buNone/>
            </a:pPr>
            <a:r>
              <a:rPr lang="en-US" b="1" u="sng"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We must be </a:t>
            </a:r>
          </a:p>
          <a:p>
            <a:pPr marL="0" indent="0" algn="ctr">
              <a:buFont typeface="Wingdings" pitchFamily="2" charset="2"/>
              <a:buChar char="ü"/>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active, </a:t>
            </a:r>
          </a:p>
          <a:p>
            <a:pPr marL="0" indent="0" algn="ctr">
              <a:buFont typeface="Wingdings" pitchFamily="2" charset="2"/>
              <a:buChar char="ü"/>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friendly, </a:t>
            </a:r>
          </a:p>
          <a:p>
            <a:pPr marL="0" indent="0" algn="ctr">
              <a:buFont typeface="Wingdings" pitchFamily="2" charset="2"/>
              <a:buChar char="ü"/>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attentive, </a:t>
            </a:r>
          </a:p>
          <a:p>
            <a:pPr marL="0" indent="0" algn="ctr">
              <a:buFont typeface="Wingdings" pitchFamily="2" charset="2"/>
              <a:buChar char="ü"/>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creative </a:t>
            </a:r>
          </a:p>
          <a:p>
            <a:pPr marL="0" indent="0" algn="ctr">
              <a:lnSpc>
                <a:spcPct val="120000"/>
              </a:lnSpc>
              <a:buFont typeface="Wingdings" pitchFamily="2" charset="2"/>
              <a:buChar char="ü"/>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SPEAK ENGLISH.</a:t>
            </a:r>
            <a:endParaRPr lang="ru-RU" dirty="0" smtClean="0"/>
          </a:p>
          <a:p>
            <a:pPr marL="0" indent="0" algn="ctr">
              <a:lnSpc>
                <a:spcPct val="120000"/>
              </a:lnSpc>
              <a:buNone/>
            </a:pP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itchFamily="18" charset="0"/>
              </a:rPr>
              <a:t>Those pupils who don’t want to follow them will sing a song in English. </a:t>
            </a:r>
            <a:endParaRPr lang="ru-RU"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marL="0" indent="0" algn="ctr">
              <a:buNone/>
            </a:pPr>
            <a:endParaRPr lang="ru-RU"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0409396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5" descr="_20130222_1449478414.jpg"/>
          <p:cNvPicPr>
            <a:picLocks noChangeAspect="1"/>
          </p:cNvPicPr>
          <p:nvPr/>
        </p:nvPicPr>
        <p:blipFill>
          <a:blip r:embed="rId2" cstate="print"/>
          <a:stretch>
            <a:fillRect/>
          </a:stretch>
        </p:blipFill>
        <p:spPr>
          <a:xfrm>
            <a:off x="0" y="0"/>
            <a:ext cx="12192000" cy="6858000"/>
          </a:xfrm>
          <a:prstGeom prst="rect">
            <a:avLst/>
          </a:prstGeom>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normAutofit/>
          </a:bodyPr>
          <a:lstStyle/>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 (stay) at home, </a:t>
            </a:r>
          </a:p>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 ____ (watch) TV.</a:t>
            </a:r>
            <a:endParaRPr lang="ru-RU" sz="3000" b="1" dirty="0">
              <a:solidFill>
                <a:srgbClr val="FFFF0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6172200" y="927463"/>
            <a:ext cx="5181600" cy="5249500"/>
          </a:xfrm>
        </p:spPr>
        <p:txBody>
          <a:bodyPr>
            <a:normAutofit/>
          </a:bodyPr>
          <a:lstStyle/>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_____ (watch) TV, I ____ (not to do) my homework.</a:t>
            </a:r>
            <a:endParaRPr lang="ru-RU" sz="3000" b="1" dirty="0">
              <a:solidFill>
                <a:srgbClr val="FFFF00"/>
              </a:solidFill>
              <a:effectLst>
                <a:outerShdw blurRad="38100" dist="38100" dir="2700000" algn="tl">
                  <a:srgbClr val="000000">
                    <a:alpha val="43137"/>
                  </a:srgbClr>
                </a:outerShdw>
              </a:effectLst>
            </a:endParaRPr>
          </a:p>
        </p:txBody>
      </p:sp>
      <p:pic>
        <p:nvPicPr>
          <p:cNvPr id="7" name="Рисунок 6" descr="187937229.jpg"/>
          <p:cNvPicPr>
            <a:picLocks noChangeAspect="1"/>
          </p:cNvPicPr>
          <p:nvPr/>
        </p:nvPicPr>
        <p:blipFill>
          <a:blip r:embed="rId3" cstate="print"/>
          <a:stretch>
            <a:fillRect/>
          </a:stretch>
        </p:blipFill>
        <p:spPr>
          <a:xfrm>
            <a:off x="921477" y="668908"/>
            <a:ext cx="4813119" cy="3798589"/>
          </a:xfrm>
          <a:prstGeom prst="rect">
            <a:avLst/>
          </a:prstGeom>
        </p:spPr>
      </p:pic>
      <p:pic>
        <p:nvPicPr>
          <p:cNvPr id="8" name="Рисунок 7" descr="boy-wondering-how-he-would-do-on-his-exam.jpg"/>
          <p:cNvPicPr>
            <a:picLocks noChangeAspect="1"/>
          </p:cNvPicPr>
          <p:nvPr/>
        </p:nvPicPr>
        <p:blipFill>
          <a:blip r:embed="rId4" cstate="print"/>
          <a:stretch>
            <a:fillRect/>
          </a:stretch>
        </p:blipFill>
        <p:spPr>
          <a:xfrm>
            <a:off x="6378665" y="2155056"/>
            <a:ext cx="5064397" cy="418043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5" descr="_20130222_1449478414.jpg"/>
          <p:cNvPicPr>
            <a:picLocks noChangeAspect="1"/>
          </p:cNvPicPr>
          <p:nvPr/>
        </p:nvPicPr>
        <p:blipFill>
          <a:blip r:embed="rId2" cstate="print"/>
          <a:stretch>
            <a:fillRect/>
          </a:stretch>
        </p:blipFill>
        <p:spPr>
          <a:xfrm>
            <a:off x="0" y="0"/>
            <a:ext cx="12192000" cy="6858000"/>
          </a:xfrm>
          <a:prstGeom prst="rect">
            <a:avLst/>
          </a:prstGeom>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a:xfrm>
            <a:off x="838200" y="2795452"/>
            <a:ext cx="5181600" cy="3722914"/>
          </a:xfrm>
        </p:spPr>
        <p:txBody>
          <a:bodyPr>
            <a:normAutofit lnSpcReduction="10000"/>
          </a:bodyPr>
          <a:lstStyle/>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endParaRPr lang="en-US" sz="3000" b="1" dirty="0" smtClean="0">
              <a:solidFill>
                <a:srgbClr val="FFFF00"/>
              </a:solidFill>
              <a:effectLst>
                <a:outerShdw blurRad="38100" dist="38100" dir="2700000" algn="tl">
                  <a:srgbClr val="000000">
                    <a:alpha val="43137"/>
                  </a:srgbClr>
                </a:outerShdw>
              </a:effectLst>
              <a:latin typeface="Berlin Sans FB" pitchFamily="34" charset="0"/>
            </a:endParaRPr>
          </a:p>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 (not to do) my homework, I ____ (fail) my exam.</a:t>
            </a:r>
            <a:endParaRPr lang="ru-RU" sz="3000" b="1" dirty="0">
              <a:solidFill>
                <a:srgbClr val="FFFF0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6172200" y="1267097"/>
            <a:ext cx="5181600" cy="4909866"/>
          </a:xfrm>
        </p:spPr>
        <p:txBody>
          <a:bodyPr>
            <a:normAutofit lnSpcReduction="10000"/>
          </a:bodyPr>
          <a:lstStyle/>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If I ____ (fail) my exam, </a:t>
            </a:r>
          </a:p>
          <a:p>
            <a:pPr algn="ctr">
              <a:buNone/>
            </a:pPr>
            <a:r>
              <a:rPr lang="en-US" sz="3000" b="1" dirty="0" smtClean="0">
                <a:solidFill>
                  <a:srgbClr val="FFFF00"/>
                </a:solidFill>
                <a:effectLst>
                  <a:outerShdw blurRad="38100" dist="38100" dir="2700000" algn="tl">
                    <a:srgbClr val="000000">
                      <a:alpha val="43137"/>
                    </a:srgbClr>
                  </a:outerShdw>
                </a:effectLst>
                <a:latin typeface="Berlin Sans FB" pitchFamily="34" charset="0"/>
              </a:rPr>
              <a:t>I ____ (be) sad.</a:t>
            </a:r>
            <a:endParaRPr lang="ru-RU" sz="3000" b="1" dirty="0">
              <a:solidFill>
                <a:srgbClr val="FFFF00"/>
              </a:solidFill>
              <a:effectLst>
                <a:outerShdw blurRad="38100" dist="38100" dir="2700000" algn="tl">
                  <a:srgbClr val="000000">
                    <a:alpha val="43137"/>
                  </a:srgbClr>
                </a:outerShdw>
              </a:effectLst>
            </a:endParaRPr>
          </a:p>
        </p:txBody>
      </p:sp>
      <p:pic>
        <p:nvPicPr>
          <p:cNvPr id="7" name="Рисунок 6" descr="cartoon-test-22139374.jpg"/>
          <p:cNvPicPr>
            <a:picLocks noChangeAspect="1"/>
          </p:cNvPicPr>
          <p:nvPr/>
        </p:nvPicPr>
        <p:blipFill>
          <a:blip r:embed="rId3" cstate="print"/>
          <a:srcRect b="8000"/>
          <a:stretch>
            <a:fillRect/>
          </a:stretch>
        </p:blipFill>
        <p:spPr>
          <a:xfrm>
            <a:off x="904425" y="365760"/>
            <a:ext cx="5503787" cy="4689565"/>
          </a:xfrm>
          <a:prstGeom prst="rect">
            <a:avLst/>
          </a:prstGeom>
        </p:spPr>
      </p:pic>
      <p:pic>
        <p:nvPicPr>
          <p:cNvPr id="8" name="Рисунок 7" descr="16b1fcd8f0768dfc8d5912923874f1b1--sad-faces-happy-faces.jpg"/>
          <p:cNvPicPr>
            <a:picLocks noChangeAspect="1"/>
          </p:cNvPicPr>
          <p:nvPr/>
        </p:nvPicPr>
        <p:blipFill>
          <a:blip r:embed="rId4" cstate="print"/>
          <a:stretch>
            <a:fillRect/>
          </a:stretch>
        </p:blipFill>
        <p:spPr>
          <a:xfrm>
            <a:off x="7080069" y="2384516"/>
            <a:ext cx="4193177" cy="4193177"/>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5685" y="391251"/>
            <a:ext cx="4177937" cy="1325563"/>
          </a:xfrm>
        </p:spPr>
        <p:txBody>
          <a:bodyPr>
            <a:noAutofit/>
          </a:bodyPr>
          <a:lstStyle/>
          <a:p>
            <a:r>
              <a:rPr lang="en-US" sz="6600" b="1" dirty="0" smtClean="0">
                <a:solidFill>
                  <a:srgbClr val="FFFF00"/>
                </a:solidFill>
                <a:effectLst>
                  <a:outerShdw blurRad="38100" dist="38100" dir="2700000" algn="tl">
                    <a:srgbClr val="000000">
                      <a:alpha val="43137"/>
                    </a:srgbClr>
                  </a:outerShdw>
                </a:effectLst>
                <a:latin typeface="Monotype Corsiva" panose="03010101010201010101" pitchFamily="66" charset="0"/>
              </a:rPr>
              <a:t>Group work</a:t>
            </a:r>
            <a:endParaRPr lang="ru-RU" sz="6600" dirty="0"/>
          </a:p>
        </p:txBody>
      </p:sp>
      <p:graphicFrame>
        <p:nvGraphicFramePr>
          <p:cNvPr id="5" name="Содержимое 4"/>
          <p:cNvGraphicFramePr>
            <a:graphicFrameLocks noGrp="1"/>
          </p:cNvGraphicFramePr>
          <p:nvPr>
            <p:ph sz="half" idx="1"/>
          </p:nvPr>
        </p:nvGraphicFramePr>
        <p:xfrm>
          <a:off x="1698171" y="182880"/>
          <a:ext cx="9026433" cy="6061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Содержимое 4" descr="puzzle-work.jpg"/>
          <p:cNvPicPr>
            <a:picLocks noGrp="1" noChangeAspect="1"/>
          </p:cNvPicPr>
          <p:nvPr>
            <p:ph sz="half" idx="1"/>
          </p:nvPr>
        </p:nvPicPr>
        <p:blipFill>
          <a:blip r:embed="rId7" cstate="print">
            <a:clrChange>
              <a:clrFrom>
                <a:srgbClr val="FFFFFF"/>
              </a:clrFrom>
              <a:clrTo>
                <a:srgbClr val="FFFFFF">
                  <a:alpha val="0"/>
                </a:srgbClr>
              </a:clrTo>
            </a:clrChange>
          </a:blip>
          <a:stretch>
            <a:fillRect/>
          </a:stretch>
        </p:blipFill>
        <p:spPr>
          <a:xfrm>
            <a:off x="8534903" y="0"/>
            <a:ext cx="3396506" cy="2116182"/>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1EF274A-A13A-4106-A484-0F2787E47E82}"/>
              </a:ext>
            </a:extLst>
          </p:cNvPr>
          <p:cNvSpPr>
            <a:spLocks noGrp="1"/>
          </p:cNvSpPr>
          <p:nvPr>
            <p:ph type="title"/>
          </p:nvPr>
        </p:nvSpPr>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rPr>
              <a:t>READING</a:t>
            </a:r>
            <a:endParaRPr lang="ru-RU" sz="6600" b="1" dirty="0">
              <a:solidFill>
                <a:srgbClr val="FFFF00"/>
              </a:solidFill>
              <a:effectLst>
                <a:outerShdw blurRad="38100" dist="38100" dir="2700000" algn="tl">
                  <a:srgbClr val="000000">
                    <a:alpha val="43137"/>
                  </a:srgbClr>
                </a:outerShdw>
              </a:effectLst>
            </a:endParaRPr>
          </a:p>
        </p:txBody>
      </p:sp>
      <p:sp>
        <p:nvSpPr>
          <p:cNvPr id="4" name="Объект 3">
            <a:extLst>
              <a:ext uri="{FF2B5EF4-FFF2-40B4-BE49-F238E27FC236}">
                <a16:creationId xmlns="" xmlns:a16="http://schemas.microsoft.com/office/drawing/2014/main" id="{7B2C473C-0105-4785-96AA-073FDE999D2A}"/>
              </a:ext>
            </a:extLst>
          </p:cNvPr>
          <p:cNvSpPr>
            <a:spLocks noGrp="1"/>
          </p:cNvSpPr>
          <p:nvPr>
            <p:ph sz="half" idx="2"/>
          </p:nvPr>
        </p:nvSpPr>
        <p:spPr>
          <a:xfrm>
            <a:off x="2455817" y="1476102"/>
            <a:ext cx="7983583" cy="2116183"/>
          </a:xfrm>
        </p:spPr>
        <p:style>
          <a:lnRef idx="0">
            <a:schemeClr val="accent2"/>
          </a:lnRef>
          <a:fillRef idx="3">
            <a:schemeClr val="accent2"/>
          </a:fillRef>
          <a:effectRef idx="3">
            <a:schemeClr val="accent2"/>
          </a:effectRef>
          <a:fontRef idx="minor">
            <a:schemeClr val="lt1"/>
          </a:fontRef>
        </p:style>
        <p:txBody>
          <a:bodyPr>
            <a:normAutofit fontScale="92500" lnSpcReduction="10000"/>
          </a:bodyPr>
          <a:lstStyle/>
          <a:p>
            <a:pPr marL="0" indent="0" algn="ctr">
              <a:buNone/>
            </a:pP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Open your books </a:t>
            </a:r>
            <a:endPar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t>
            </a: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page 47 and read ex.5</a:t>
            </a: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lgn="ctr">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While </a:t>
            </a: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you are reading, choose the sentence </a:t>
            </a:r>
            <a:endPar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A-D) to the paragraphs.</a:t>
            </a:r>
            <a:endParaRPr lang="ru-RU"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Рисунок 5" descr="reading-footer.png"/>
          <p:cNvPicPr>
            <a:picLocks noChangeAspect="1"/>
          </p:cNvPicPr>
          <p:nvPr/>
        </p:nvPicPr>
        <p:blipFill>
          <a:blip r:embed="rId2" cstate="print"/>
          <a:stretch>
            <a:fillRect/>
          </a:stretch>
        </p:blipFill>
        <p:spPr>
          <a:xfrm>
            <a:off x="1727189" y="3200400"/>
            <a:ext cx="9114982" cy="3657600"/>
          </a:xfrm>
          <a:prstGeom prst="rect">
            <a:avLst/>
          </a:prstGeom>
        </p:spPr>
      </p:pic>
      <p:pic>
        <p:nvPicPr>
          <p:cNvPr id="7" name="Рисунок 6" descr="Reading.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0061013" y="266482"/>
            <a:ext cx="1840992" cy="1517904"/>
          </a:xfrm>
          <a:prstGeom prst="rect">
            <a:avLst/>
          </a:prstGeom>
        </p:spPr>
      </p:pic>
    </p:spTree>
    <p:extLst>
      <p:ext uri="{BB962C8B-B14F-4D97-AF65-F5344CB8AC3E}">
        <p14:creationId xmlns="" xmlns:p14="http://schemas.microsoft.com/office/powerpoint/2010/main" val="395473912"/>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333D3E6-3347-4C1E-BC31-B58139780949}"/>
              </a:ext>
            </a:extLst>
          </p:cNvPr>
          <p:cNvSpPr>
            <a:spLocks noGrp="1"/>
          </p:cNvSpPr>
          <p:nvPr>
            <p:ph type="title"/>
          </p:nvPr>
        </p:nvSpPr>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rPr>
              <a:t>CLUSTERING</a:t>
            </a:r>
            <a:endParaRPr lang="ru-RU" sz="6600" b="1" dirty="0">
              <a:solidFill>
                <a:srgbClr val="FFFF00"/>
              </a:solidFill>
              <a:effectLst>
                <a:outerShdw blurRad="38100" dist="38100" dir="2700000" algn="tl">
                  <a:srgbClr val="000000">
                    <a:alpha val="43137"/>
                  </a:srgbClr>
                </a:outerShdw>
              </a:effectLst>
            </a:endParaRPr>
          </a:p>
        </p:txBody>
      </p:sp>
      <p:sp>
        <p:nvSpPr>
          <p:cNvPr id="4" name="Объект 3">
            <a:extLst>
              <a:ext uri="{FF2B5EF4-FFF2-40B4-BE49-F238E27FC236}">
                <a16:creationId xmlns="" xmlns:a16="http://schemas.microsoft.com/office/drawing/2014/main" id="{DF1CE3AD-1FE3-485C-9645-C0555F26B8F0}"/>
              </a:ext>
            </a:extLst>
          </p:cNvPr>
          <p:cNvSpPr>
            <a:spLocks noGrp="1"/>
          </p:cNvSpPr>
          <p:nvPr>
            <p:ph sz="half" idx="2"/>
          </p:nvPr>
        </p:nvSpPr>
        <p:spPr>
          <a:xfrm>
            <a:off x="4532811" y="1616619"/>
            <a:ext cx="6831875" cy="4351338"/>
          </a:xfrm>
        </p:spPr>
        <p:txBody>
          <a:bodyPr>
            <a:normAutofit/>
          </a:bodyPr>
          <a:lstStyle/>
          <a:p>
            <a:pPr marL="0" indent="0" algn="ctr">
              <a:buNone/>
            </a:pPr>
            <a:r>
              <a:rPr lang="en-US" sz="3600" b="1" u="sng"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Make a cluster answering the question</a:t>
            </a:r>
          </a:p>
          <a:p>
            <a:pPr marL="0" indent="0" algn="ctr">
              <a:buNone/>
            </a:pPr>
            <a:endPar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ctr">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Which </a:t>
            </a:r>
            <a:r>
              <a:rPr lang="en-US"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areas is English used in as the language of international communication in?</a:t>
            </a:r>
            <a:endParaRPr lang="ru-RU"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7" name="Рисунок 6" descr="unnamed.png"/>
          <p:cNvPicPr>
            <a:picLocks noChangeAspect="1"/>
          </p:cNvPicPr>
          <p:nvPr/>
        </p:nvPicPr>
        <p:blipFill>
          <a:blip r:embed="rId2" cstate="print"/>
          <a:stretch>
            <a:fillRect/>
          </a:stretch>
        </p:blipFill>
        <p:spPr>
          <a:xfrm>
            <a:off x="487136" y="3333206"/>
            <a:ext cx="3222716" cy="3222716"/>
          </a:xfrm>
          <a:prstGeom prst="rect">
            <a:avLst/>
          </a:prstGeom>
          <a:ln>
            <a:noFill/>
          </a:ln>
          <a:effectLst>
            <a:softEdge rad="112500"/>
          </a:effectLst>
        </p:spPr>
      </p:pic>
    </p:spTree>
    <p:extLst>
      <p:ext uri="{BB962C8B-B14F-4D97-AF65-F5344CB8AC3E}">
        <p14:creationId xmlns="" xmlns:p14="http://schemas.microsoft.com/office/powerpoint/2010/main" val="2844660091"/>
      </p:ext>
    </p:extLst>
  </p:cSld>
  <p:clrMapOvr>
    <a:masterClrMapping/>
  </p:clrMapOvr>
  <p:transition spd="slow">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4403BAE-A646-423F-B338-12C2EC49DF1A}"/>
              </a:ext>
            </a:extLst>
          </p:cNvPr>
          <p:cNvSpPr>
            <a:spLocks noGrp="1"/>
          </p:cNvSpPr>
          <p:nvPr>
            <p:ph type="title"/>
          </p:nvPr>
        </p:nvSpPr>
        <p:spPr>
          <a:xfrm>
            <a:off x="5185954" y="365125"/>
            <a:ext cx="6622869" cy="1325563"/>
          </a:xfrm>
        </p:spPr>
        <p:txBody>
          <a:bodyPr/>
          <a:lstStyle/>
          <a:p>
            <a:pPr algn="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Look at the exhibition </a:t>
            </a:r>
            <a:endParaRPr lang="ru-RU" dirty="0"/>
          </a:p>
        </p:txBody>
      </p:sp>
      <p:pic>
        <p:nvPicPr>
          <p:cNvPr id="5" name="Содержимое 4" descr="AAEAAQAAAAAAAAu_AAAAJGU1OWMyY2RlLTY2MGItNDNjNy05YzIyLWYyYzlkMWMyOGQzMQ.png"/>
          <p:cNvPicPr>
            <a:picLocks noGrp="1" noChangeAspect="1"/>
          </p:cNvPicPr>
          <p:nvPr>
            <p:ph sz="half" idx="1"/>
          </p:nvPr>
        </p:nvPicPr>
        <p:blipFill>
          <a:blip r:embed="rId2" cstate="print"/>
          <a:stretch>
            <a:fillRect/>
          </a:stretch>
        </p:blipFill>
        <p:spPr>
          <a:xfrm>
            <a:off x="198121" y="249721"/>
            <a:ext cx="5181600" cy="2251880"/>
          </a:xfrm>
        </p:spPr>
      </p:pic>
      <p:pic>
        <p:nvPicPr>
          <p:cNvPr id="7" name="Рисунок 6" descr="maxresdefault (1).jpg"/>
          <p:cNvPicPr>
            <a:picLocks noChangeAspect="1"/>
          </p:cNvPicPr>
          <p:nvPr/>
        </p:nvPicPr>
        <p:blipFill>
          <a:blip r:embed="rId3" cstate="print"/>
          <a:stretch>
            <a:fillRect/>
          </a:stretch>
        </p:blipFill>
        <p:spPr>
          <a:xfrm>
            <a:off x="1658982" y="1894930"/>
            <a:ext cx="4271555" cy="2402750"/>
          </a:xfrm>
          <a:prstGeom prst="rect">
            <a:avLst/>
          </a:prstGeom>
        </p:spPr>
      </p:pic>
      <p:pic>
        <p:nvPicPr>
          <p:cNvPr id="8" name="Рисунок 7" descr="maxresdefault (2).jpg"/>
          <p:cNvPicPr>
            <a:picLocks noChangeAspect="1"/>
          </p:cNvPicPr>
          <p:nvPr/>
        </p:nvPicPr>
        <p:blipFill>
          <a:blip r:embed="rId4" cstate="print"/>
          <a:stretch>
            <a:fillRect/>
          </a:stretch>
        </p:blipFill>
        <p:spPr>
          <a:xfrm>
            <a:off x="6061167" y="3742508"/>
            <a:ext cx="5120640" cy="2880360"/>
          </a:xfrm>
          <a:prstGeom prst="rect">
            <a:avLst/>
          </a:prstGeom>
        </p:spPr>
      </p:pic>
      <p:sp>
        <p:nvSpPr>
          <p:cNvPr id="4" name="Объект 3">
            <a:extLst>
              <a:ext uri="{FF2B5EF4-FFF2-40B4-BE49-F238E27FC236}">
                <a16:creationId xmlns="" xmlns:a16="http://schemas.microsoft.com/office/drawing/2014/main" id="{0DBE9693-9459-418C-87BD-A05A29E83852}"/>
              </a:ext>
            </a:extLst>
          </p:cNvPr>
          <p:cNvSpPr>
            <a:spLocks noGrp="1"/>
          </p:cNvSpPr>
          <p:nvPr>
            <p:ph sz="half" idx="2"/>
          </p:nvPr>
        </p:nvSpPr>
        <p:spPr>
          <a:xfrm>
            <a:off x="5852159" y="1645919"/>
            <a:ext cx="5956663" cy="4531043"/>
          </a:xfrm>
        </p:spPr>
        <p:txBody>
          <a:bodyPr>
            <a:normAutofit/>
          </a:bodyPr>
          <a:lstStyle/>
          <a:p>
            <a:pPr marL="0" indent="0" algn="ctr">
              <a:buNone/>
            </a:pPr>
            <a:r>
              <a:rPr lang="en-US" sz="32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There </a:t>
            </a:r>
            <a:r>
              <a:rPr lang="en-US" sz="32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are different photos of English-speaking countries with their places of interest and famous universities all over the world.</a:t>
            </a:r>
            <a:endParaRPr lang="ru-RU"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Рисунок 5" descr="maxresdefault.jpg"/>
          <p:cNvPicPr>
            <a:picLocks noChangeAspect="1"/>
          </p:cNvPicPr>
          <p:nvPr/>
        </p:nvPicPr>
        <p:blipFill>
          <a:blip r:embed="rId5" cstate="print"/>
          <a:srcRect t="5607"/>
          <a:stretch>
            <a:fillRect/>
          </a:stretch>
        </p:blipFill>
        <p:spPr>
          <a:xfrm>
            <a:off x="191589" y="4023360"/>
            <a:ext cx="4680857" cy="2638696"/>
          </a:xfrm>
          <a:prstGeom prst="rect">
            <a:avLst/>
          </a:prstGeom>
        </p:spPr>
      </p:pic>
    </p:spTree>
    <p:extLst>
      <p:ext uri="{BB962C8B-B14F-4D97-AF65-F5344CB8AC3E}">
        <p14:creationId xmlns="" xmlns:p14="http://schemas.microsoft.com/office/powerpoint/2010/main" val="339211749"/>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a:extLst>
              <a:ext uri="{FF2B5EF4-FFF2-40B4-BE49-F238E27FC236}">
                <a16:creationId xmlns="" xmlns:a16="http://schemas.microsoft.com/office/drawing/2014/main" id="{6269A6D5-98DB-4B26-B6C6-F72D03D6E8AA}"/>
              </a:ext>
            </a:extLst>
          </p:cNvPr>
          <p:cNvPicPr>
            <a:picLocks noGrp="1" noChangeAspect="1"/>
          </p:cNvPicPr>
          <p:nvPr>
            <p:ph sz="half" idx="1"/>
          </p:nvPr>
        </p:nvPicPr>
        <p:blipFill>
          <a:blip r:embed="rId2" cstate="print">
            <a:extLst>
              <a:ext uri="{28A0092B-C50C-407E-A947-70E740481C1C}">
                <a14:useLocalDpi xmlns="" xmlns:a14="http://schemas.microsoft.com/office/drawing/2010/main" val="0"/>
              </a:ext>
            </a:extLst>
          </a:blip>
          <a:srcRect l="5351" t="10099" r="3013"/>
          <a:stretch>
            <a:fillRect/>
          </a:stretch>
        </p:blipFill>
        <p:spPr>
          <a:xfrm>
            <a:off x="0" y="1345474"/>
            <a:ext cx="3200400" cy="3139816"/>
          </a:xfrm>
          <a:prstGeom prst="rect">
            <a:avLst/>
          </a:prstGeom>
          <a:ln>
            <a:noFill/>
          </a:ln>
          <a:effectLst>
            <a:softEdge rad="112500"/>
          </a:effectLst>
        </p:spPr>
      </p:pic>
      <p:pic>
        <p:nvPicPr>
          <p:cNvPr id="8" name="Рисунок 7">
            <a:extLst>
              <a:ext uri="{FF2B5EF4-FFF2-40B4-BE49-F238E27FC236}">
                <a16:creationId xmlns="" xmlns:a16="http://schemas.microsoft.com/office/drawing/2014/main" id="{29F3E1B7-276D-4801-A6AE-6D63E021D2CF}"/>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5901" t="3915" r="6833"/>
          <a:stretch/>
        </p:blipFill>
        <p:spPr>
          <a:xfrm>
            <a:off x="2368192" y="3122023"/>
            <a:ext cx="3614596" cy="3353323"/>
          </a:xfrm>
          <a:prstGeom prst="rect">
            <a:avLst/>
          </a:prstGeom>
          <a:ln>
            <a:noFill/>
          </a:ln>
          <a:effectLst>
            <a:softEdge rad="112500"/>
          </a:effectLst>
        </p:spPr>
      </p:pic>
      <p:pic>
        <p:nvPicPr>
          <p:cNvPr id="7" name="Рисунок 6" descr="01listening-foto-webs2.png"/>
          <p:cNvPicPr>
            <a:picLocks noChangeAspect="1"/>
          </p:cNvPicPr>
          <p:nvPr/>
        </p:nvPicPr>
        <p:blipFill>
          <a:blip r:embed="rId4" cstate="print"/>
          <a:stretch>
            <a:fillRect/>
          </a:stretch>
        </p:blipFill>
        <p:spPr>
          <a:xfrm>
            <a:off x="315174" y="-272356"/>
            <a:ext cx="6336508" cy="2412699"/>
          </a:xfrm>
          <a:prstGeom prst="rect">
            <a:avLst/>
          </a:prstGeom>
        </p:spPr>
      </p:pic>
      <p:pic>
        <p:nvPicPr>
          <p:cNvPr id="11" name="Рисунок 10" descr="119285_medium.jpg"/>
          <p:cNvPicPr>
            <a:picLocks noChangeAspect="1"/>
          </p:cNvPicPr>
          <p:nvPr/>
        </p:nvPicPr>
        <p:blipFill>
          <a:blip r:embed="rId5" cstate="print"/>
          <a:stretch>
            <a:fillRect/>
          </a:stretch>
        </p:blipFill>
        <p:spPr>
          <a:xfrm>
            <a:off x="6622869" y="3549288"/>
            <a:ext cx="4959531" cy="3099706"/>
          </a:xfrm>
          <a:prstGeom prst="rect">
            <a:avLst/>
          </a:prstGeom>
        </p:spPr>
      </p:pic>
      <p:sp>
        <p:nvSpPr>
          <p:cNvPr id="4" name="Объект 3">
            <a:extLst>
              <a:ext uri="{FF2B5EF4-FFF2-40B4-BE49-F238E27FC236}">
                <a16:creationId xmlns="" xmlns:a16="http://schemas.microsoft.com/office/drawing/2014/main" id="{0BEF9082-62EC-4ADF-9C29-9877A23B663D}"/>
              </a:ext>
            </a:extLst>
          </p:cNvPr>
          <p:cNvSpPr>
            <a:spLocks noGrp="1"/>
          </p:cNvSpPr>
          <p:nvPr>
            <p:ph sz="half" idx="2"/>
          </p:nvPr>
        </p:nvSpPr>
        <p:spPr>
          <a:xfrm>
            <a:off x="5564777" y="561702"/>
            <a:ext cx="6453052" cy="3605349"/>
          </a:xfrm>
        </p:spPr>
        <p:txBody>
          <a:bodyPr>
            <a:normAutofit/>
          </a:bodyPr>
          <a:lstStyle/>
          <a:p>
            <a:pPr marL="0" indent="0" algn="just">
              <a:buNone/>
            </a:pPr>
            <a:r>
              <a:rPr lang="en-US"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Here are </a:t>
            </a:r>
            <a:r>
              <a:rPr lang="en-US"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famous </a:t>
            </a:r>
            <a:r>
              <a:rPr lang="en-US"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singers Michael Jackson and Lionel Richie. In 1985 there was the organization which was called USA for Africa (United Support of Artists for Africa). It was a charity team of famous singers which got together to collect money for victims of famine in Ethiopia. They recorded a popular song  “We Are the World”</a:t>
            </a:r>
            <a:endParaRPr lang="ru-RU"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647624368"/>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1listening-foto-webs2.png"/>
          <p:cNvPicPr>
            <a:picLocks noChangeAspect="1"/>
          </p:cNvPicPr>
          <p:nvPr/>
        </p:nvPicPr>
        <p:blipFill>
          <a:blip r:embed="rId2" cstate="print"/>
          <a:stretch>
            <a:fillRect/>
          </a:stretch>
        </p:blipFill>
        <p:spPr>
          <a:xfrm>
            <a:off x="352697" y="0"/>
            <a:ext cx="6336508" cy="2412699"/>
          </a:xfrm>
          <a:prstGeom prst="rect">
            <a:avLst/>
          </a:prstGeom>
        </p:spPr>
      </p:pic>
      <p:sp>
        <p:nvSpPr>
          <p:cNvPr id="2" name="Заголовок 1">
            <a:extLst>
              <a:ext uri="{FF2B5EF4-FFF2-40B4-BE49-F238E27FC236}">
                <a16:creationId xmlns="" xmlns:a16="http://schemas.microsoft.com/office/drawing/2014/main" id="{EBFDB389-C216-47A9-811D-A9E2E42FBD65}"/>
              </a:ext>
            </a:extLst>
          </p:cNvPr>
          <p:cNvSpPr>
            <a:spLocks noGrp="1"/>
          </p:cNvSpPr>
          <p:nvPr>
            <p:ph type="title"/>
          </p:nvPr>
        </p:nvSpPr>
        <p:spPr>
          <a:xfrm>
            <a:off x="5381897" y="260622"/>
            <a:ext cx="6585856" cy="1424487"/>
          </a:xfrm>
        </p:spPr>
        <p:txBody>
          <a:bodyPr>
            <a:normAutofit fontScale="90000"/>
          </a:bodyPr>
          <a:lstStyle/>
          <a:p>
            <a:pPr algn="r"/>
            <a:r>
              <a:rPr lang="en-US" b="1" dirty="0" smtClean="0">
                <a:solidFill>
                  <a:srgbClr val="FFFF00"/>
                </a:solidFill>
                <a:effectLst>
                  <a:outerShdw blurRad="38100" dist="38100" dir="2700000" algn="tl">
                    <a:srgbClr val="000000">
                      <a:alpha val="43137"/>
                    </a:srgbClr>
                  </a:outerShdw>
                </a:effectLst>
                <a:latin typeface="Berlin Sans FB" pitchFamily="34" charset="0"/>
              </a:rPr>
              <a:t>Listen </a:t>
            </a:r>
            <a:r>
              <a:rPr lang="en-US" b="1" dirty="0">
                <a:solidFill>
                  <a:srgbClr val="FFFF00"/>
                </a:solidFill>
                <a:effectLst>
                  <a:outerShdw blurRad="38100" dist="38100" dir="2700000" algn="tl">
                    <a:srgbClr val="000000">
                      <a:alpha val="43137"/>
                    </a:srgbClr>
                  </a:outerShdw>
                </a:effectLst>
                <a:latin typeface="Berlin Sans FB" pitchFamily="34" charset="0"/>
              </a:rPr>
              <a:t>to the song again </a:t>
            </a:r>
            <a:r>
              <a:rPr lang="en-US" b="1" dirty="0" smtClean="0">
                <a:solidFill>
                  <a:srgbClr val="FFFF00"/>
                </a:solidFill>
                <a:effectLst>
                  <a:outerShdw blurRad="38100" dist="38100" dir="2700000" algn="tl">
                    <a:srgbClr val="000000">
                      <a:alpha val="43137"/>
                    </a:srgbClr>
                  </a:outerShdw>
                </a:effectLst>
                <a:latin typeface="Berlin Sans FB" pitchFamily="34" charset="0"/>
              </a:rPr>
              <a:t/>
            </a:r>
            <a:br>
              <a:rPr lang="en-US" b="1" dirty="0" smtClean="0">
                <a:solidFill>
                  <a:srgbClr val="FFFF00"/>
                </a:solidFill>
                <a:effectLst>
                  <a:outerShdw blurRad="38100" dist="38100" dir="2700000" algn="tl">
                    <a:srgbClr val="000000">
                      <a:alpha val="43137"/>
                    </a:srgbClr>
                  </a:outerShdw>
                </a:effectLst>
                <a:latin typeface="Berlin Sans FB" pitchFamily="34" charset="0"/>
              </a:rPr>
            </a:br>
            <a:r>
              <a:rPr lang="en-US" b="1" dirty="0" smtClean="0">
                <a:solidFill>
                  <a:srgbClr val="FFFF00"/>
                </a:solidFill>
                <a:effectLst>
                  <a:outerShdw blurRad="38100" dist="38100" dir="2700000" algn="tl">
                    <a:srgbClr val="000000">
                      <a:alpha val="43137"/>
                    </a:srgbClr>
                  </a:outerShdw>
                </a:effectLst>
                <a:latin typeface="Berlin Sans FB" pitchFamily="34" charset="0"/>
              </a:rPr>
              <a:t>and </a:t>
            </a:r>
            <a:r>
              <a:rPr lang="en-US" b="1" dirty="0">
                <a:solidFill>
                  <a:srgbClr val="FFFF00"/>
                </a:solidFill>
                <a:effectLst>
                  <a:outerShdw blurRad="38100" dist="38100" dir="2700000" algn="tl">
                    <a:srgbClr val="000000">
                      <a:alpha val="43137"/>
                    </a:srgbClr>
                  </a:outerShdw>
                </a:effectLst>
                <a:latin typeface="Berlin Sans FB" pitchFamily="34" charset="0"/>
              </a:rPr>
              <a:t>complete the sentences</a:t>
            </a:r>
            <a:r>
              <a:rPr lang="en-US" b="1" dirty="0">
                <a:solidFill>
                  <a:srgbClr val="FFFF00"/>
                </a:solidFill>
                <a:effectLst>
                  <a:outerShdw blurRad="38100" dist="38100" dir="2700000" algn="tl">
                    <a:srgbClr val="000000">
                      <a:alpha val="43137"/>
                    </a:srgbClr>
                  </a:outerShdw>
                </a:effectLst>
                <a:latin typeface="Monotype Corsiva" panose="03010101010201010101" pitchFamily="66" charset="0"/>
              </a:rPr>
              <a:t>.</a:t>
            </a:r>
            <a:endParaRPr lang="ru-RU"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sp>
        <p:nvSpPr>
          <p:cNvPr id="3" name="Объект 2">
            <a:extLst>
              <a:ext uri="{FF2B5EF4-FFF2-40B4-BE49-F238E27FC236}">
                <a16:creationId xmlns="" xmlns:a16="http://schemas.microsoft.com/office/drawing/2014/main" id="{B4BA7149-C55B-4C71-98E3-6AD8F5BC52E5}"/>
              </a:ext>
            </a:extLst>
          </p:cNvPr>
          <p:cNvSpPr>
            <a:spLocks noGrp="1"/>
          </p:cNvSpPr>
          <p:nvPr>
            <p:ph idx="1"/>
          </p:nvPr>
        </p:nvSpPr>
        <p:spPr>
          <a:xfrm>
            <a:off x="613955" y="1690688"/>
            <a:ext cx="10698480" cy="4351338"/>
          </a:xfrm>
        </p:spPr>
        <p:txBody>
          <a:bodyPr numCol="2">
            <a:normAutofit fontScale="92500" lnSpcReduction="20000"/>
          </a:bodyPr>
          <a:lstStyle/>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WE ARE THE WORLD</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There comes ____ </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when we hear a certain 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When the world must ______ as one</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There are people _______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And it’s time ______ to life</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The greatest ____ of all</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We can't go on ______ day by day</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That someone, somehow will soon _______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We are all a part of ______ big family</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And the _____, you know,</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Love is _______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[Chorus]</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We are the _____, we are the 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We are the ones who make a _____ day</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So let’s start _______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There's a ______ we're making</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We're ______ our own lives</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It’s true we'll make a ______</a:t>
            </a:r>
          </a:p>
          <a:p>
            <a:pPr marL="0" indent="0" algn="ctr">
              <a:lnSpc>
                <a:spcPct val="120000"/>
              </a:lnSpc>
              <a:buNone/>
            </a:pPr>
            <a:r>
              <a:rPr lang="en-US" sz="20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Just you and me</a:t>
            </a:r>
            <a:endParaRPr lang="ru-RU" sz="10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096651684"/>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E231B36-4946-4928-A502-B3E301069F99}"/>
              </a:ext>
            </a:extLst>
          </p:cNvPr>
          <p:cNvSpPr>
            <a:spLocks noGrp="1"/>
          </p:cNvSpPr>
          <p:nvPr>
            <p:ph type="title"/>
          </p:nvPr>
        </p:nvSpPr>
        <p:spPr>
          <a:xfrm>
            <a:off x="6400799" y="0"/>
            <a:ext cx="4979126" cy="1325563"/>
          </a:xfrm>
        </p:spPr>
        <p:txBody>
          <a:bodyPr>
            <a:normAutofit/>
          </a:bodyPr>
          <a:lstStyle/>
          <a:p>
            <a:pPr algn="ctr"/>
            <a:r>
              <a:rPr lang="en-US" sz="6000" b="1" dirty="0" err="1">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Hometask</a:t>
            </a:r>
            <a:endParaRPr lang="ru-RU" sz="6000"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Содержимое 4" descr="Homework_logo.jpg"/>
          <p:cNvPicPr>
            <a:picLocks noGrp="1" noChangeAspect="1"/>
          </p:cNvPicPr>
          <p:nvPr>
            <p:ph sz="half" idx="1"/>
          </p:nvPr>
        </p:nvPicPr>
        <p:blipFill>
          <a:blip r:embed="rId2" cstate="print"/>
          <a:stretch>
            <a:fillRect/>
          </a:stretch>
        </p:blipFill>
        <p:spPr>
          <a:xfrm>
            <a:off x="394063" y="238329"/>
            <a:ext cx="5181600" cy="3162935"/>
          </a:xfrm>
        </p:spPr>
      </p:pic>
      <p:sp>
        <p:nvSpPr>
          <p:cNvPr id="4" name="Объект 3">
            <a:extLst>
              <a:ext uri="{FF2B5EF4-FFF2-40B4-BE49-F238E27FC236}">
                <a16:creationId xmlns="" xmlns:a16="http://schemas.microsoft.com/office/drawing/2014/main" id="{63D7D30E-0261-4049-8856-E4701E9B66A6}"/>
              </a:ext>
            </a:extLst>
          </p:cNvPr>
          <p:cNvSpPr>
            <a:spLocks noGrp="1"/>
          </p:cNvSpPr>
          <p:nvPr>
            <p:ph sz="half" idx="2"/>
          </p:nvPr>
        </p:nvSpPr>
        <p:spPr>
          <a:xfrm>
            <a:off x="5551714" y="457200"/>
            <a:ext cx="6207035" cy="3317966"/>
          </a:xfrm>
        </p:spPr>
        <p:txBody>
          <a:bodyPr>
            <a:normAutofit fontScale="92500" lnSpcReduction="20000"/>
          </a:bodyPr>
          <a:lstStyle/>
          <a:p>
            <a:pPr marL="0" indent="0" algn="ctr">
              <a:buNone/>
            </a:pPr>
            <a:endParaRPr lang="ru-RU" sz="3600" b="1" dirty="0">
              <a:latin typeface="Times New Roman" panose="02020603050405020304" pitchFamily="18" charset="0"/>
              <a:cs typeface="Times New Roman" panose="02020603050405020304" pitchFamily="18" charset="0"/>
            </a:endParaRPr>
          </a:p>
          <a:p>
            <a:pPr marL="0" indent="0" algn="ct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 write ex. 4, p.47</a:t>
            </a:r>
          </a:p>
          <a:p>
            <a:pPr marL="0" indent="0" algn="ct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Retell ex.5, p.47</a:t>
            </a:r>
          </a:p>
          <a:p>
            <a:pPr marL="0" indent="0" algn="ct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Find </a:t>
            </a:r>
            <a:r>
              <a:rPr lang="en-US" sz="36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the information about the international </a:t>
            </a: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organizations and make </a:t>
            </a: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a  presentation or </a:t>
            </a:r>
            <a:r>
              <a:rPr lang="de-DE" sz="3600" b="1" dirty="0" err="1" smtClean="0">
                <a:solidFill>
                  <a:srgbClr val="FFFF00"/>
                </a:solidFill>
                <a:effectLst>
                  <a:outerShdw blurRad="38100" dist="38100" dir="2700000" algn="tl">
                    <a:srgbClr val="000000">
                      <a:alpha val="43137"/>
                    </a:srgbClr>
                  </a:outerShdw>
                </a:effectLst>
                <a:latin typeface="Berlin Sans FB" pitchFamily="34" charset="0"/>
              </a:rPr>
              <a:t>comparative</a:t>
            </a:r>
            <a:r>
              <a:rPr lang="de-DE" sz="3600" b="1" dirty="0" smtClean="0">
                <a:solidFill>
                  <a:srgbClr val="FFFF00"/>
                </a:solidFill>
                <a:effectLst>
                  <a:outerShdw blurRad="38100" dist="38100" dir="2700000" algn="tl">
                    <a:srgbClr val="000000">
                      <a:alpha val="43137"/>
                    </a:srgbClr>
                  </a:outerShdw>
                </a:effectLst>
                <a:latin typeface="Berlin Sans FB" pitchFamily="34" charset="0"/>
              </a:rPr>
              <a:t> </a:t>
            </a:r>
            <a:r>
              <a:rPr lang="de-DE" sz="3600" b="1" dirty="0" err="1" smtClean="0">
                <a:solidFill>
                  <a:srgbClr val="FFFF00"/>
                </a:solidFill>
                <a:effectLst>
                  <a:outerShdw blurRad="38100" dist="38100" dir="2700000" algn="tl">
                    <a:srgbClr val="000000">
                      <a:alpha val="43137"/>
                    </a:srgbClr>
                  </a:outerShdw>
                </a:effectLst>
                <a:latin typeface="Berlin Sans FB" pitchFamily="34" charset="0"/>
              </a:rPr>
              <a:t>characteristic</a:t>
            </a:r>
            <a:endParaRPr lang="ru-RU"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8" name="Рисунок 7" descr="oxfam.png"/>
          <p:cNvPicPr>
            <a:picLocks noChangeAspect="1"/>
          </p:cNvPicPr>
          <p:nvPr/>
        </p:nvPicPr>
        <p:blipFill>
          <a:blip r:embed="rId3" cstate="print"/>
          <a:srcRect l="8717" t="10185" r="8230" b="5197"/>
          <a:stretch>
            <a:fillRect/>
          </a:stretch>
        </p:blipFill>
        <p:spPr>
          <a:xfrm>
            <a:off x="1907177" y="5081452"/>
            <a:ext cx="3252651" cy="1410788"/>
          </a:xfrm>
          <a:prstGeom prst="rect">
            <a:avLst/>
          </a:prstGeom>
        </p:spPr>
      </p:pic>
      <p:pic>
        <p:nvPicPr>
          <p:cNvPr id="9" name="Рисунок 8" descr="unesco_logo_big.jpg"/>
          <p:cNvPicPr>
            <a:picLocks noChangeAspect="1"/>
          </p:cNvPicPr>
          <p:nvPr/>
        </p:nvPicPr>
        <p:blipFill>
          <a:blip r:embed="rId4" cstate="print"/>
          <a:srcRect l="2815" t="5704" r="3350" b="5704"/>
          <a:stretch>
            <a:fillRect/>
          </a:stretch>
        </p:blipFill>
        <p:spPr>
          <a:xfrm>
            <a:off x="5512526" y="4062549"/>
            <a:ext cx="3056709" cy="2312126"/>
          </a:xfrm>
          <a:prstGeom prst="rect">
            <a:avLst/>
          </a:prstGeom>
        </p:spPr>
      </p:pic>
      <p:pic>
        <p:nvPicPr>
          <p:cNvPr id="10" name="Рисунок 9" descr="UNICEF.jpeg"/>
          <p:cNvPicPr>
            <a:picLocks noChangeAspect="1"/>
          </p:cNvPicPr>
          <p:nvPr/>
        </p:nvPicPr>
        <p:blipFill>
          <a:blip r:embed="rId5" cstate="print"/>
          <a:srcRect l="14514" r="12457"/>
          <a:stretch>
            <a:fillRect/>
          </a:stretch>
        </p:blipFill>
        <p:spPr>
          <a:xfrm>
            <a:off x="9183188" y="4038600"/>
            <a:ext cx="2782389" cy="2819400"/>
          </a:xfrm>
          <a:prstGeom prst="rect">
            <a:avLst/>
          </a:prstGeom>
        </p:spPr>
      </p:pic>
    </p:spTree>
    <p:extLst>
      <p:ext uri="{BB962C8B-B14F-4D97-AF65-F5344CB8AC3E}">
        <p14:creationId xmlns="" xmlns:p14="http://schemas.microsoft.com/office/powerpoint/2010/main" val="4176631296"/>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rPr>
              <a:t>Your associations</a:t>
            </a:r>
            <a:endParaRPr lang="ru-RU" sz="6600" b="1" dirty="0">
              <a:solidFill>
                <a:srgbClr val="FFFF00"/>
              </a:solidFill>
              <a:effectLst>
                <a:outerShdw blurRad="38100" dist="38100" dir="2700000" algn="tl">
                  <a:srgbClr val="000000">
                    <a:alpha val="43137"/>
                  </a:srgbClr>
                </a:outerShdw>
              </a:effectLst>
            </a:endParaRPr>
          </a:p>
        </p:txBody>
      </p:sp>
      <p:pic>
        <p:nvPicPr>
          <p:cNvPr id="5" name="Содержимое 4" descr="nature-2027899_640.png"/>
          <p:cNvPicPr>
            <a:picLocks noGrp="1" noChangeAspect="1"/>
          </p:cNvPicPr>
          <p:nvPr>
            <p:ph sz="half" idx="1"/>
          </p:nvPr>
        </p:nvPicPr>
        <p:blipFill>
          <a:blip r:embed="rId2" cstate="print"/>
          <a:stretch>
            <a:fillRect/>
          </a:stretch>
        </p:blipFill>
        <p:spPr>
          <a:xfrm>
            <a:off x="751560" y="1499054"/>
            <a:ext cx="4126972" cy="4351338"/>
          </a:xfrm>
        </p:spPr>
      </p:pic>
      <p:pic>
        <p:nvPicPr>
          <p:cNvPr id="6" name="Содержимое 5" descr="6-12.jpg"/>
          <p:cNvPicPr>
            <a:picLocks noGrp="1" noChangeAspect="1"/>
          </p:cNvPicPr>
          <p:nvPr>
            <p:ph sz="half" idx="2"/>
          </p:nvPr>
        </p:nvPicPr>
        <p:blipFill>
          <a:blip r:embed="rId3" cstate="print">
            <a:clrChange>
              <a:clrFrom>
                <a:srgbClr val="FFFFFF"/>
              </a:clrFrom>
              <a:clrTo>
                <a:srgbClr val="FFFFFF">
                  <a:alpha val="0"/>
                </a:srgbClr>
              </a:clrTo>
            </a:clrChange>
          </a:blip>
          <a:srcRect l="13689" r="14285"/>
          <a:stretch>
            <a:fillRect/>
          </a:stretch>
        </p:blipFill>
        <p:spPr>
          <a:xfrm>
            <a:off x="313509" y="4767943"/>
            <a:ext cx="1644140" cy="1712028"/>
          </a:xfrm>
        </p:spPr>
      </p:pic>
      <p:pic>
        <p:nvPicPr>
          <p:cNvPr id="7" name="Рисунок 6" descr="6-12.jpg"/>
          <p:cNvPicPr>
            <a:picLocks noChangeAspect="1"/>
          </p:cNvPicPr>
          <p:nvPr/>
        </p:nvPicPr>
        <p:blipFill>
          <a:blip r:embed="rId4" cstate="print">
            <a:clrChange>
              <a:clrFrom>
                <a:srgbClr val="FFFFFF"/>
              </a:clrFrom>
              <a:clrTo>
                <a:srgbClr val="FFFFFF">
                  <a:alpha val="0"/>
                </a:srgbClr>
              </a:clrTo>
            </a:clrChange>
          </a:blip>
          <a:srcRect l="13091" r="14182"/>
          <a:stretch>
            <a:fillRect/>
          </a:stretch>
        </p:blipFill>
        <p:spPr>
          <a:xfrm>
            <a:off x="10306595" y="2312125"/>
            <a:ext cx="1675211" cy="1727561"/>
          </a:xfrm>
          <a:prstGeom prst="rect">
            <a:avLst/>
          </a:prstGeom>
        </p:spPr>
      </p:pic>
      <p:pic>
        <p:nvPicPr>
          <p:cNvPr id="8" name="Рисунок 7" descr="6-12.jpg"/>
          <p:cNvPicPr>
            <a:picLocks noChangeAspect="1"/>
          </p:cNvPicPr>
          <p:nvPr/>
        </p:nvPicPr>
        <p:blipFill>
          <a:blip r:embed="rId5" cstate="print">
            <a:clrChange>
              <a:clrFrom>
                <a:srgbClr val="FFFFFF"/>
              </a:clrFrom>
              <a:clrTo>
                <a:srgbClr val="FFFFFF">
                  <a:alpha val="0"/>
                </a:srgbClr>
              </a:clrTo>
            </a:clrChange>
          </a:blip>
          <a:srcRect l="12514" r="13600"/>
          <a:stretch>
            <a:fillRect/>
          </a:stretch>
        </p:blipFill>
        <p:spPr>
          <a:xfrm rot="14476248">
            <a:off x="9679578" y="222067"/>
            <a:ext cx="2010749" cy="2041073"/>
          </a:xfrm>
          <a:prstGeom prst="rect">
            <a:avLst/>
          </a:prstGeom>
        </p:spPr>
      </p:pic>
      <p:pic>
        <p:nvPicPr>
          <p:cNvPr id="9" name="Содержимое 5" descr="6-12.jpg"/>
          <p:cNvPicPr>
            <a:picLocks noChangeAspect="1"/>
          </p:cNvPicPr>
          <p:nvPr/>
        </p:nvPicPr>
        <p:blipFill>
          <a:blip r:embed="rId3" cstate="print">
            <a:clrChange>
              <a:clrFrom>
                <a:srgbClr val="FFFFFF"/>
              </a:clrFrom>
              <a:clrTo>
                <a:srgbClr val="FFFFFF">
                  <a:alpha val="0"/>
                </a:srgbClr>
              </a:clrTo>
            </a:clrChange>
          </a:blip>
          <a:srcRect l="13689" r="14285"/>
          <a:stretch>
            <a:fillRect/>
          </a:stretch>
        </p:blipFill>
        <p:spPr>
          <a:xfrm rot="16200000">
            <a:off x="10254342" y="4763589"/>
            <a:ext cx="1644140" cy="1712028"/>
          </a:xfrm>
          <a:prstGeom prst="rect">
            <a:avLst/>
          </a:prstGeom>
        </p:spPr>
      </p:pic>
      <p:pic>
        <p:nvPicPr>
          <p:cNvPr id="10" name="Содержимое 5" descr="6-12.jpg"/>
          <p:cNvPicPr>
            <a:picLocks noChangeAspect="1"/>
          </p:cNvPicPr>
          <p:nvPr/>
        </p:nvPicPr>
        <p:blipFill>
          <a:blip r:embed="rId3" cstate="print">
            <a:clrChange>
              <a:clrFrom>
                <a:srgbClr val="FFFFFF"/>
              </a:clrFrom>
              <a:clrTo>
                <a:srgbClr val="FFFFFF">
                  <a:alpha val="0"/>
                </a:srgbClr>
              </a:clrTo>
            </a:clrChange>
          </a:blip>
          <a:srcRect l="13689" r="14285"/>
          <a:stretch>
            <a:fillRect/>
          </a:stretch>
        </p:blipFill>
        <p:spPr>
          <a:xfrm rot="4158182">
            <a:off x="317863" y="304800"/>
            <a:ext cx="1644140" cy="1712028"/>
          </a:xfrm>
          <a:prstGeom prst="rect">
            <a:avLst/>
          </a:prstGeom>
        </p:spPr>
      </p:pic>
      <p:sp>
        <p:nvSpPr>
          <p:cNvPr id="1025" name="Rectangle 1"/>
          <p:cNvSpPr>
            <a:spLocks noChangeArrowheads="1"/>
          </p:cNvSpPr>
          <p:nvPr/>
        </p:nvSpPr>
        <p:spPr bwMode="auto">
          <a:xfrm>
            <a:off x="4807131" y="2343193"/>
            <a:ext cx="5159829"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3600" b="1" dirty="0" smtClean="0">
                <a:solidFill>
                  <a:srgbClr val="FFFF00"/>
                </a:solidFill>
                <a:effectLst>
                  <a:outerShdw blurRad="38100" dist="38100" dir="2700000" algn="tl">
                    <a:srgbClr val="000000">
                      <a:alpha val="43137"/>
                    </a:srgbClr>
                  </a:outerShdw>
                </a:effectLst>
                <a:latin typeface="Berlin Sans FB" pitchFamily="34" charset="0"/>
                <a:ea typeface="Times New Roman" pitchFamily="18" charset="0"/>
                <a:cs typeface="Arial" pitchFamily="34" charset="0"/>
              </a:rPr>
              <a:t>W</a:t>
            </a:r>
            <a:r>
              <a:rPr kumimoji="0" lang="en-US" sz="3600" b="1" i="0" u="none" strike="noStrike" cap="none" normalizeH="0" baseline="0" dirty="0" smtClean="0">
                <a:ln>
                  <a:noFill/>
                </a:ln>
                <a:solidFill>
                  <a:srgbClr val="FFFF00"/>
                </a:solidFill>
                <a:effectLst>
                  <a:outerShdw blurRad="38100" dist="38100" dir="2700000" algn="tl">
                    <a:srgbClr val="000000">
                      <a:alpha val="43137"/>
                    </a:srgbClr>
                  </a:outerShdw>
                </a:effectLst>
                <a:latin typeface="Berlin Sans FB" pitchFamily="34" charset="0"/>
                <a:ea typeface="Times New Roman" pitchFamily="18" charset="0"/>
                <a:cs typeface="Arial" pitchFamily="34" charset="0"/>
              </a:rPr>
              <a:t>rite on the leaves your associations about the English language and glue them on our tree.</a:t>
            </a:r>
            <a:endParaRPr kumimoji="0" lang="en-US" sz="3600" b="1" i="0" u="none" strike="noStrike" cap="none" normalizeH="0" baseline="0" dirty="0" smtClean="0">
              <a:ln>
                <a:noFill/>
              </a:ln>
              <a:solidFill>
                <a:srgbClr val="FFFF00"/>
              </a:solidFill>
              <a:effectLst>
                <a:outerShdw blurRad="38100" dist="38100" dir="2700000" algn="tl">
                  <a:srgbClr val="000000">
                    <a:alpha val="43137"/>
                  </a:srgbClr>
                </a:outerShdw>
              </a:effectLst>
              <a:latin typeface="Berlin Sans FB"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387B2F2-2A82-46CC-965B-03C6FBB4A7EB}"/>
              </a:ext>
            </a:extLst>
          </p:cNvPr>
          <p:cNvSpPr>
            <a:spLocks noGrp="1"/>
          </p:cNvSpPr>
          <p:nvPr>
            <p:ph type="title"/>
          </p:nvPr>
        </p:nvSpPr>
        <p:spPr>
          <a:xfrm>
            <a:off x="1254034" y="548639"/>
            <a:ext cx="6635932" cy="1222103"/>
          </a:xfrm>
        </p:spPr>
        <p:txBody>
          <a:bodyPr>
            <a:normAutofit/>
          </a:bodyPr>
          <a:lstStyle/>
          <a:p>
            <a:pPr algn="ctr"/>
            <a:r>
              <a:rPr lang="en-US" sz="8000" b="1" dirty="0">
                <a:solidFill>
                  <a:srgbClr val="FFFF00"/>
                </a:solidFill>
                <a:effectLst>
                  <a:outerShdw blurRad="38100" dist="38100" dir="2700000" algn="tl">
                    <a:srgbClr val="000000">
                      <a:alpha val="43137"/>
                    </a:srgbClr>
                  </a:outerShdw>
                </a:effectLst>
                <a:latin typeface="Berlin Sans FB" pitchFamily="34" charset="0"/>
              </a:rPr>
              <a:t>Evaluation</a:t>
            </a:r>
            <a:endParaRPr lang="ru-RU" sz="80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graphicFrame>
        <p:nvGraphicFramePr>
          <p:cNvPr id="5" name="Объект 4">
            <a:extLst>
              <a:ext uri="{FF2B5EF4-FFF2-40B4-BE49-F238E27FC236}">
                <a16:creationId xmlns="" xmlns:a16="http://schemas.microsoft.com/office/drawing/2014/main" id="{69788DC3-51B3-4197-BE58-0AC673E697B9}"/>
              </a:ext>
            </a:extLst>
          </p:cNvPr>
          <p:cNvGraphicFramePr>
            <a:graphicFrameLocks noGrp="1"/>
          </p:cNvGraphicFramePr>
          <p:nvPr>
            <p:ph idx="1"/>
            <p:extLst>
              <p:ext uri="{D42A27DB-BD31-4B8C-83A1-F6EECF244321}">
                <p14:modId xmlns="" xmlns:p14="http://schemas.microsoft.com/office/powerpoint/2010/main" val="2659897971"/>
              </p:ext>
            </p:extLst>
          </p:nvPr>
        </p:nvGraphicFramePr>
        <p:xfrm>
          <a:off x="897251" y="1679303"/>
          <a:ext cx="6332953" cy="3482800"/>
        </p:xfrm>
        <a:graphic>
          <a:graphicData uri="http://schemas.openxmlformats.org/drawingml/2006/table">
            <a:tbl>
              <a:tblPr firstRow="1" firstCol="1" bandRow="1">
                <a:tableStyleId>{21E4AEA4-8DFA-4A89-87EB-49C32662AFE0}</a:tableStyleId>
              </a:tblPr>
              <a:tblGrid>
                <a:gridCol w="813515">
                  <a:extLst>
                    <a:ext uri="{9D8B030D-6E8A-4147-A177-3AD203B41FA5}">
                      <a16:colId xmlns="" xmlns:a16="http://schemas.microsoft.com/office/drawing/2014/main" val="4083827246"/>
                    </a:ext>
                  </a:extLst>
                </a:gridCol>
                <a:gridCol w="4230981">
                  <a:extLst>
                    <a:ext uri="{9D8B030D-6E8A-4147-A177-3AD203B41FA5}">
                      <a16:colId xmlns="" xmlns:a16="http://schemas.microsoft.com/office/drawing/2014/main" val="3585828410"/>
                    </a:ext>
                  </a:extLst>
                </a:gridCol>
                <a:gridCol w="813515">
                  <a:extLst>
                    <a:ext uri="{9D8B030D-6E8A-4147-A177-3AD203B41FA5}">
                      <a16:colId xmlns="" xmlns:a16="http://schemas.microsoft.com/office/drawing/2014/main" val="3308815042"/>
                    </a:ext>
                  </a:extLst>
                </a:gridCol>
                <a:gridCol w="474942">
                  <a:extLst>
                    <a:ext uri="{9D8B030D-6E8A-4147-A177-3AD203B41FA5}">
                      <a16:colId xmlns="" xmlns:a16="http://schemas.microsoft.com/office/drawing/2014/main" val="878549810"/>
                    </a:ext>
                  </a:extLst>
                </a:gridCol>
              </a:tblGrid>
              <a:tr h="662736">
                <a:tc>
                  <a:txBody>
                    <a:bodyPr/>
                    <a:lstStyle/>
                    <a:p>
                      <a:pPr algn="ctr">
                        <a:lnSpc>
                          <a:spcPct val="107000"/>
                        </a:lnSpc>
                        <a:spcAft>
                          <a:spcPts val="0"/>
                        </a:spcAft>
                      </a:pPr>
                      <a:r>
                        <a:rPr lang="en-US" sz="1400" dirty="0">
                          <a:effectLst/>
                        </a:rPr>
                        <a:t>Control Card</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Name _________________________________________</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Value </a:t>
                      </a:r>
                      <a:endParaRPr lang="ru-RU" sz="1400">
                        <a:effectLst/>
                      </a:endParaRPr>
                    </a:p>
                    <a:p>
                      <a:pPr algn="ctr">
                        <a:lnSpc>
                          <a:spcPct val="107000"/>
                        </a:lnSpc>
                        <a:spcAft>
                          <a:spcPts val="0"/>
                        </a:spcAft>
                      </a:pPr>
                      <a:r>
                        <a:rPr lang="en-US" sz="1400">
                          <a:effectLst/>
                        </a:rPr>
                        <a:t>(points)</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Max</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3251285171"/>
                  </a:ext>
                </a:extLst>
              </a:tr>
              <a:tr h="352508">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de-DE" sz="1400" dirty="0" err="1">
                          <a:effectLst/>
                        </a:rPr>
                        <a:t>Hometask</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3941677554"/>
                  </a:ext>
                </a:extLst>
              </a:tr>
              <a:tr h="352508">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Revision</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2882746878"/>
                  </a:ext>
                </a:extLst>
              </a:tr>
              <a:tr h="352508">
                <a:tc>
                  <a:txBody>
                    <a:bodyPr/>
                    <a:lstStyle/>
                    <a:p>
                      <a:pPr algn="ctr">
                        <a:lnSpc>
                          <a:spcPct val="107000"/>
                        </a:lnSpc>
                        <a:spcAft>
                          <a:spcPts val="0"/>
                        </a:spcAft>
                      </a:pPr>
                      <a:r>
                        <a:rPr lang="en-US" sz="1400">
                          <a:effectLst/>
                        </a:rPr>
                        <a:t>3</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Questions using new words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2206351942"/>
                  </a:ext>
                </a:extLst>
              </a:tr>
              <a:tr h="352508">
                <a:tc>
                  <a:txBody>
                    <a:bodyPr/>
                    <a:lstStyle/>
                    <a:p>
                      <a:pPr algn="ctr">
                        <a:lnSpc>
                          <a:spcPct val="107000"/>
                        </a:lnSpc>
                        <a:spcAft>
                          <a:spcPts val="0"/>
                        </a:spcAft>
                      </a:pPr>
                      <a:r>
                        <a:rPr lang="en-US" sz="1400">
                          <a:effectLst/>
                        </a:rPr>
                        <a:t>4</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Make a story (if-sentences)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1986344380"/>
                  </a:ext>
                </a:extLst>
              </a:tr>
              <a:tr h="352508">
                <a:tc>
                  <a:txBody>
                    <a:bodyPr/>
                    <a:lstStyle/>
                    <a:p>
                      <a:pPr algn="ctr">
                        <a:lnSpc>
                          <a:spcPct val="107000"/>
                        </a:lnSpc>
                        <a:spcAft>
                          <a:spcPts val="0"/>
                        </a:spcAft>
                      </a:pPr>
                      <a:r>
                        <a:rPr lang="en-US" sz="1400">
                          <a:effectLst/>
                        </a:rPr>
                        <a:t>5</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Chart LEARNING ENGLISH</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956811543"/>
                  </a:ext>
                </a:extLst>
              </a:tr>
              <a:tr h="352508">
                <a:tc>
                  <a:txBody>
                    <a:bodyPr/>
                    <a:lstStyle/>
                    <a:p>
                      <a:pPr algn="ctr">
                        <a:lnSpc>
                          <a:spcPct val="107000"/>
                        </a:lnSpc>
                        <a:spcAft>
                          <a:spcPts val="0"/>
                        </a:spcAft>
                      </a:pPr>
                      <a:r>
                        <a:rPr lang="en-US" sz="1400">
                          <a:effectLst/>
                        </a:rPr>
                        <a:t>6</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Cluster ENGLISH AND ITS SPHERES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4053746100"/>
                  </a:ext>
                </a:extLst>
              </a:tr>
              <a:tr h="352508">
                <a:tc>
                  <a:txBody>
                    <a:bodyPr/>
                    <a:lstStyle/>
                    <a:p>
                      <a:pPr algn="ctr">
                        <a:lnSpc>
                          <a:spcPct val="107000"/>
                        </a:lnSpc>
                        <a:spcAft>
                          <a:spcPts val="0"/>
                        </a:spcAft>
                      </a:pPr>
                      <a:r>
                        <a:rPr lang="en-US" sz="1400">
                          <a:effectLst/>
                        </a:rPr>
                        <a:t>7</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Fill in gaps (SONG)</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4083192755"/>
                  </a:ext>
                </a:extLst>
              </a:tr>
              <a:tr h="352508">
                <a:tc>
                  <a:txBody>
                    <a:bodyPr/>
                    <a:lstStyle/>
                    <a:p>
                      <a:pPr algn="ctr">
                        <a:lnSpc>
                          <a:spcPct val="107000"/>
                        </a:lnSpc>
                        <a:spcAft>
                          <a:spcPts val="0"/>
                        </a:spcAft>
                      </a:pPr>
                      <a:r>
                        <a:rPr lang="en-US" sz="1400">
                          <a:effectLst/>
                        </a:rPr>
                        <a:t>8</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Suitcases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 </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1</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1634987683"/>
                  </a:ext>
                </a:extLst>
              </a:tr>
            </a:tbl>
          </a:graphicData>
        </a:graphic>
      </p:graphicFrame>
      <p:sp>
        <p:nvSpPr>
          <p:cNvPr id="4" name="Текст 3">
            <a:extLst>
              <a:ext uri="{FF2B5EF4-FFF2-40B4-BE49-F238E27FC236}">
                <a16:creationId xmlns="" xmlns:a16="http://schemas.microsoft.com/office/drawing/2014/main" id="{40180CFC-0104-4E21-B7AC-4DE7235BA6CD}"/>
              </a:ext>
            </a:extLst>
          </p:cNvPr>
          <p:cNvSpPr>
            <a:spLocks noGrp="1"/>
          </p:cNvSpPr>
          <p:nvPr>
            <p:ph type="body" sz="half" idx="2"/>
          </p:nvPr>
        </p:nvSpPr>
        <p:spPr>
          <a:xfrm>
            <a:off x="7419703" y="1881051"/>
            <a:ext cx="4585063" cy="3372492"/>
          </a:xfrm>
        </p:spPr>
        <p:txBody>
          <a:bodyPr>
            <a:normAutofit/>
          </a:bodyPr>
          <a:lstStyle/>
          <a:p>
            <a:pPr algn="ctr"/>
            <a:r>
              <a:rPr lang="en-US" sz="3600" b="1" dirty="0" smtClean="0">
                <a:solidFill>
                  <a:srgbClr val="FFFF00"/>
                </a:solidFill>
                <a:latin typeface="Berlin Sans FB" pitchFamily="34" charset="0"/>
              </a:rPr>
              <a:t>You will have to put down points in your cards which you will get during the lesson.</a:t>
            </a:r>
            <a:endParaRPr lang="ru-RU" sz="3600" b="1" dirty="0">
              <a:solidFill>
                <a:srgbClr val="FFFF00"/>
              </a:solidFill>
            </a:endParaRPr>
          </a:p>
        </p:txBody>
      </p:sp>
    </p:spTree>
    <p:extLst>
      <p:ext uri="{BB962C8B-B14F-4D97-AF65-F5344CB8AC3E}">
        <p14:creationId xmlns="" xmlns:p14="http://schemas.microsoft.com/office/powerpoint/2010/main" val="3553086807"/>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ECB7158-B8BE-445D-99D7-A9CF776F91A0}"/>
              </a:ext>
            </a:extLst>
          </p:cNvPr>
          <p:cNvSpPr>
            <a:spLocks noGrp="1"/>
          </p:cNvSpPr>
          <p:nvPr>
            <p:ph type="title"/>
          </p:nvPr>
        </p:nvSpPr>
        <p:spPr>
          <a:xfrm>
            <a:off x="4310743" y="365760"/>
            <a:ext cx="5212080" cy="836023"/>
          </a:xfrm>
        </p:spPr>
        <p:txBody>
          <a:bodyPr>
            <a:normAutofit fontScale="90000"/>
          </a:bodyPr>
          <a:lstStyle/>
          <a:p>
            <a:pPr algn="ctr"/>
            <a:r>
              <a:rPr lang="de-DE" sz="7200" dirty="0" smtClean="0"/>
              <a:t/>
            </a:r>
            <a:br>
              <a:rPr lang="de-DE" sz="7200" dirty="0" smtClean="0"/>
            </a:br>
            <a:r>
              <a:rPr lang="en-US" sz="7200" b="1" dirty="0" smtClean="0">
                <a:solidFill>
                  <a:srgbClr val="FFFF00"/>
                </a:solidFill>
                <a:effectLst>
                  <a:outerShdw blurRad="38100" dist="38100" dir="2700000" algn="tl">
                    <a:srgbClr val="000000">
                      <a:alpha val="43137"/>
                    </a:srgbClr>
                  </a:outerShdw>
                </a:effectLst>
                <a:latin typeface="Berlin Sans FB" pitchFamily="34" charset="0"/>
              </a:rPr>
              <a:t>M</a:t>
            </a:r>
            <a:r>
              <a:rPr lang="de-DE" sz="7200" b="1" dirty="0" err="1" smtClean="0">
                <a:solidFill>
                  <a:srgbClr val="FFFF00"/>
                </a:solidFill>
                <a:effectLst>
                  <a:outerShdw blurRad="38100" dist="38100" dir="2700000" algn="tl">
                    <a:srgbClr val="000000">
                      <a:alpha val="43137"/>
                    </a:srgbClr>
                  </a:outerShdw>
                </a:effectLst>
                <a:latin typeface="Berlin Sans FB" pitchFamily="34" charset="0"/>
              </a:rPr>
              <a:t>icrophone</a:t>
            </a:r>
            <a:endParaRPr lang="ru-RU" sz="72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sp>
        <p:nvSpPr>
          <p:cNvPr id="4" name="Объект 3">
            <a:extLst>
              <a:ext uri="{FF2B5EF4-FFF2-40B4-BE49-F238E27FC236}">
                <a16:creationId xmlns="" xmlns:a16="http://schemas.microsoft.com/office/drawing/2014/main" id="{71FB4646-55C2-453C-BFEB-ECF37B7DF3F0}"/>
              </a:ext>
            </a:extLst>
          </p:cNvPr>
          <p:cNvSpPr>
            <a:spLocks noGrp="1"/>
          </p:cNvSpPr>
          <p:nvPr>
            <p:ph sz="half" idx="2"/>
          </p:nvPr>
        </p:nvSpPr>
        <p:spPr>
          <a:xfrm>
            <a:off x="4362995" y="1825625"/>
            <a:ext cx="5055325" cy="4351338"/>
          </a:xfrm>
        </p:spPr>
        <p:txBody>
          <a:bodyPr>
            <a:normAutofit/>
          </a:bodyPr>
          <a:lstStyle/>
          <a:p>
            <a:pPr marL="0" indent="0" algn="ctr">
              <a:buNone/>
            </a:pPr>
            <a:endParaRPr lang="ru-RU" sz="3600" b="1" dirty="0">
              <a:latin typeface="Times New Roman" panose="02020603050405020304" pitchFamily="18" charset="0"/>
              <a:cs typeface="Times New Roman" panose="02020603050405020304" pitchFamily="18" charset="0"/>
            </a:endParaRPr>
          </a:p>
          <a:p>
            <a:pPr marL="0" indent="0" algn="ctr">
              <a:buNone/>
            </a:pPr>
            <a:r>
              <a:rPr lang="en-US" sz="54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What can you do now?</a:t>
            </a:r>
            <a:endParaRPr lang="ru-RU" sz="5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Рисунок 5" descr="images.jpg"/>
          <p:cNvPicPr>
            <a:picLocks noChangeAspect="1"/>
          </p:cNvPicPr>
          <p:nvPr/>
        </p:nvPicPr>
        <p:blipFill>
          <a:blip r:embed="rId2" cstate="print"/>
          <a:stretch>
            <a:fillRect/>
          </a:stretch>
        </p:blipFill>
        <p:spPr>
          <a:xfrm>
            <a:off x="9575075" y="2096877"/>
            <a:ext cx="2319337" cy="4194250"/>
          </a:xfrm>
          <a:prstGeom prst="rect">
            <a:avLst/>
          </a:prstGeom>
        </p:spPr>
      </p:pic>
      <p:pic>
        <p:nvPicPr>
          <p:cNvPr id="7" name="Рисунок 6" descr="thinking-clipart-4c9LRXncE.jpeg"/>
          <p:cNvPicPr>
            <a:picLocks noChangeAspect="1"/>
          </p:cNvPicPr>
          <p:nvPr/>
        </p:nvPicPr>
        <p:blipFill>
          <a:blip r:embed="rId3" cstate="print"/>
          <a:stretch>
            <a:fillRect/>
          </a:stretch>
        </p:blipFill>
        <p:spPr>
          <a:xfrm flipH="1">
            <a:off x="536394" y="398961"/>
            <a:ext cx="3333750" cy="3238500"/>
          </a:xfrm>
          <a:prstGeom prst="rect">
            <a:avLst/>
          </a:prstGeom>
        </p:spPr>
      </p:pic>
    </p:spTree>
    <p:extLst>
      <p:ext uri="{BB962C8B-B14F-4D97-AF65-F5344CB8AC3E}">
        <p14:creationId xmlns="" xmlns:p14="http://schemas.microsoft.com/office/powerpoint/2010/main" val="318929926"/>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387B2F2-2A82-46CC-965B-03C6FBB4A7EB}"/>
              </a:ext>
            </a:extLst>
          </p:cNvPr>
          <p:cNvSpPr>
            <a:spLocks noGrp="1"/>
          </p:cNvSpPr>
          <p:nvPr>
            <p:ph type="title"/>
          </p:nvPr>
        </p:nvSpPr>
        <p:spPr>
          <a:xfrm>
            <a:off x="1254034" y="548639"/>
            <a:ext cx="6635932" cy="1222103"/>
          </a:xfrm>
        </p:spPr>
        <p:txBody>
          <a:bodyPr>
            <a:normAutofit/>
          </a:bodyPr>
          <a:lstStyle/>
          <a:p>
            <a:pPr algn="ctr"/>
            <a:r>
              <a:rPr lang="en-US" sz="8000" b="1" dirty="0">
                <a:solidFill>
                  <a:srgbClr val="FFFF00"/>
                </a:solidFill>
                <a:effectLst>
                  <a:outerShdw blurRad="38100" dist="38100" dir="2700000" algn="tl">
                    <a:srgbClr val="000000">
                      <a:alpha val="43137"/>
                    </a:srgbClr>
                  </a:outerShdw>
                </a:effectLst>
                <a:latin typeface="Berlin Sans FB" pitchFamily="34" charset="0"/>
              </a:rPr>
              <a:t>Evaluation</a:t>
            </a:r>
            <a:endParaRPr lang="ru-RU" sz="80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graphicFrame>
        <p:nvGraphicFramePr>
          <p:cNvPr id="5" name="Объект 4">
            <a:extLst>
              <a:ext uri="{FF2B5EF4-FFF2-40B4-BE49-F238E27FC236}">
                <a16:creationId xmlns="" xmlns:a16="http://schemas.microsoft.com/office/drawing/2014/main" id="{69788DC3-51B3-4197-BE58-0AC673E697B9}"/>
              </a:ext>
            </a:extLst>
          </p:cNvPr>
          <p:cNvGraphicFramePr>
            <a:graphicFrameLocks noGrp="1"/>
          </p:cNvGraphicFramePr>
          <p:nvPr>
            <p:ph idx="1"/>
            <p:extLst>
              <p:ext uri="{D42A27DB-BD31-4B8C-83A1-F6EECF244321}">
                <p14:modId xmlns="" xmlns:p14="http://schemas.microsoft.com/office/powerpoint/2010/main" val="2659897971"/>
              </p:ext>
            </p:extLst>
          </p:nvPr>
        </p:nvGraphicFramePr>
        <p:xfrm>
          <a:off x="897251" y="1679303"/>
          <a:ext cx="6332953" cy="3482800"/>
        </p:xfrm>
        <a:graphic>
          <a:graphicData uri="http://schemas.openxmlformats.org/drawingml/2006/table">
            <a:tbl>
              <a:tblPr firstRow="1" firstCol="1" bandRow="1">
                <a:tableStyleId>{21E4AEA4-8DFA-4A89-87EB-49C32662AFE0}</a:tableStyleId>
              </a:tblPr>
              <a:tblGrid>
                <a:gridCol w="813515">
                  <a:extLst>
                    <a:ext uri="{9D8B030D-6E8A-4147-A177-3AD203B41FA5}">
                      <a16:colId xmlns="" xmlns:a16="http://schemas.microsoft.com/office/drawing/2014/main" val="4083827246"/>
                    </a:ext>
                  </a:extLst>
                </a:gridCol>
                <a:gridCol w="4230981">
                  <a:extLst>
                    <a:ext uri="{9D8B030D-6E8A-4147-A177-3AD203B41FA5}">
                      <a16:colId xmlns="" xmlns:a16="http://schemas.microsoft.com/office/drawing/2014/main" val="3585828410"/>
                    </a:ext>
                  </a:extLst>
                </a:gridCol>
                <a:gridCol w="813515">
                  <a:extLst>
                    <a:ext uri="{9D8B030D-6E8A-4147-A177-3AD203B41FA5}">
                      <a16:colId xmlns="" xmlns:a16="http://schemas.microsoft.com/office/drawing/2014/main" val="3308815042"/>
                    </a:ext>
                  </a:extLst>
                </a:gridCol>
                <a:gridCol w="474942">
                  <a:extLst>
                    <a:ext uri="{9D8B030D-6E8A-4147-A177-3AD203B41FA5}">
                      <a16:colId xmlns="" xmlns:a16="http://schemas.microsoft.com/office/drawing/2014/main" val="878549810"/>
                    </a:ext>
                  </a:extLst>
                </a:gridCol>
              </a:tblGrid>
              <a:tr h="662736">
                <a:tc>
                  <a:txBody>
                    <a:bodyPr/>
                    <a:lstStyle/>
                    <a:p>
                      <a:pPr algn="ctr">
                        <a:lnSpc>
                          <a:spcPct val="107000"/>
                        </a:lnSpc>
                        <a:spcAft>
                          <a:spcPts val="0"/>
                        </a:spcAft>
                      </a:pPr>
                      <a:r>
                        <a:rPr lang="en-US" sz="1400" dirty="0">
                          <a:effectLst/>
                        </a:rPr>
                        <a:t>Control Card</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Name _________________________________________</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Value </a:t>
                      </a:r>
                      <a:endParaRPr lang="ru-RU" sz="1400">
                        <a:effectLst/>
                      </a:endParaRPr>
                    </a:p>
                    <a:p>
                      <a:pPr algn="ctr">
                        <a:lnSpc>
                          <a:spcPct val="107000"/>
                        </a:lnSpc>
                        <a:spcAft>
                          <a:spcPts val="0"/>
                        </a:spcAft>
                      </a:pPr>
                      <a:r>
                        <a:rPr lang="en-US" sz="1400">
                          <a:effectLst/>
                        </a:rPr>
                        <a:t>(points)</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Max</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3251285171"/>
                  </a:ext>
                </a:extLst>
              </a:tr>
              <a:tr h="352508">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de-DE" sz="1400" dirty="0" err="1">
                          <a:effectLst/>
                        </a:rPr>
                        <a:t>Hometask</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3941677554"/>
                  </a:ext>
                </a:extLst>
              </a:tr>
              <a:tr h="352508">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Revision</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2882746878"/>
                  </a:ext>
                </a:extLst>
              </a:tr>
              <a:tr h="352508">
                <a:tc>
                  <a:txBody>
                    <a:bodyPr/>
                    <a:lstStyle/>
                    <a:p>
                      <a:pPr algn="ctr">
                        <a:lnSpc>
                          <a:spcPct val="107000"/>
                        </a:lnSpc>
                        <a:spcAft>
                          <a:spcPts val="0"/>
                        </a:spcAft>
                      </a:pPr>
                      <a:r>
                        <a:rPr lang="en-US" sz="1400">
                          <a:effectLst/>
                        </a:rPr>
                        <a:t>3</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Questions using new words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2206351942"/>
                  </a:ext>
                </a:extLst>
              </a:tr>
              <a:tr h="352508">
                <a:tc>
                  <a:txBody>
                    <a:bodyPr/>
                    <a:lstStyle/>
                    <a:p>
                      <a:pPr algn="ctr">
                        <a:lnSpc>
                          <a:spcPct val="107000"/>
                        </a:lnSpc>
                        <a:spcAft>
                          <a:spcPts val="0"/>
                        </a:spcAft>
                      </a:pPr>
                      <a:r>
                        <a:rPr lang="en-US" sz="1400">
                          <a:effectLst/>
                        </a:rPr>
                        <a:t>4</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Make a story (if-sentences)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1986344380"/>
                  </a:ext>
                </a:extLst>
              </a:tr>
              <a:tr h="352508">
                <a:tc>
                  <a:txBody>
                    <a:bodyPr/>
                    <a:lstStyle/>
                    <a:p>
                      <a:pPr algn="ctr">
                        <a:lnSpc>
                          <a:spcPct val="107000"/>
                        </a:lnSpc>
                        <a:spcAft>
                          <a:spcPts val="0"/>
                        </a:spcAft>
                      </a:pPr>
                      <a:r>
                        <a:rPr lang="en-US" sz="1400">
                          <a:effectLst/>
                        </a:rPr>
                        <a:t>5</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Chart LEARNING ENGLISH</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956811543"/>
                  </a:ext>
                </a:extLst>
              </a:tr>
              <a:tr h="352508">
                <a:tc>
                  <a:txBody>
                    <a:bodyPr/>
                    <a:lstStyle/>
                    <a:p>
                      <a:pPr algn="ctr">
                        <a:lnSpc>
                          <a:spcPct val="107000"/>
                        </a:lnSpc>
                        <a:spcAft>
                          <a:spcPts val="0"/>
                        </a:spcAft>
                      </a:pPr>
                      <a:r>
                        <a:rPr lang="en-US" sz="1400">
                          <a:effectLst/>
                        </a:rPr>
                        <a:t>6</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Cluster ENGLISH AND ITS SPHERES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1</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4053746100"/>
                  </a:ext>
                </a:extLst>
              </a:tr>
              <a:tr h="352508">
                <a:tc>
                  <a:txBody>
                    <a:bodyPr/>
                    <a:lstStyle/>
                    <a:p>
                      <a:pPr algn="ctr">
                        <a:lnSpc>
                          <a:spcPct val="107000"/>
                        </a:lnSpc>
                        <a:spcAft>
                          <a:spcPts val="0"/>
                        </a:spcAft>
                      </a:pPr>
                      <a:r>
                        <a:rPr lang="en-US" sz="1400">
                          <a:effectLst/>
                        </a:rPr>
                        <a:t>7</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Fill in gaps (SONG)</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 </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a:effectLst/>
                        </a:rPr>
                        <a:t>2</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4083192755"/>
                  </a:ext>
                </a:extLst>
              </a:tr>
              <a:tr h="352508">
                <a:tc>
                  <a:txBody>
                    <a:bodyPr/>
                    <a:lstStyle/>
                    <a:p>
                      <a:pPr algn="ctr">
                        <a:lnSpc>
                          <a:spcPct val="107000"/>
                        </a:lnSpc>
                        <a:spcAft>
                          <a:spcPts val="0"/>
                        </a:spcAft>
                      </a:pPr>
                      <a:r>
                        <a:rPr lang="en-US" sz="1400">
                          <a:effectLst/>
                        </a:rPr>
                        <a:t>8</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Suitcases</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 </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algn="ctr">
                        <a:lnSpc>
                          <a:spcPct val="107000"/>
                        </a:lnSpc>
                        <a:spcAft>
                          <a:spcPts val="0"/>
                        </a:spcAft>
                      </a:pPr>
                      <a:r>
                        <a:rPr lang="en-US" sz="1400" dirty="0">
                          <a:effectLst/>
                        </a:rPr>
                        <a:t>1</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 xmlns:a16="http://schemas.microsoft.com/office/drawing/2014/main" val="1634987683"/>
                  </a:ext>
                </a:extLst>
              </a:tr>
            </a:tbl>
          </a:graphicData>
        </a:graphic>
      </p:graphicFrame>
      <p:sp>
        <p:nvSpPr>
          <p:cNvPr id="4" name="Текст 3">
            <a:extLst>
              <a:ext uri="{FF2B5EF4-FFF2-40B4-BE49-F238E27FC236}">
                <a16:creationId xmlns="" xmlns:a16="http://schemas.microsoft.com/office/drawing/2014/main" id="{40180CFC-0104-4E21-B7AC-4DE7235BA6CD}"/>
              </a:ext>
            </a:extLst>
          </p:cNvPr>
          <p:cNvSpPr>
            <a:spLocks noGrp="1"/>
          </p:cNvSpPr>
          <p:nvPr>
            <p:ph type="body" sz="half" idx="2"/>
          </p:nvPr>
        </p:nvSpPr>
        <p:spPr>
          <a:xfrm>
            <a:off x="7419703" y="1441955"/>
            <a:ext cx="4585063" cy="3811588"/>
          </a:xfrm>
        </p:spPr>
        <p:txBody>
          <a:bodyPr>
            <a:normAutofit/>
          </a:bodyPr>
          <a:lstStyle/>
          <a:p>
            <a:pPr algn="ctr"/>
            <a:r>
              <a:rPr lang="en-US" sz="36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Mark your answer yourselves. Tick in the control cards the columns you took part in. And at the end you will get your </a:t>
            </a: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mark</a:t>
            </a:r>
            <a:endParaRPr lang="ru-RU" sz="36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53086807"/>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6600" b="1" dirty="0" smtClean="0">
                <a:solidFill>
                  <a:srgbClr val="FFFF00"/>
                </a:solidFill>
                <a:effectLst>
                  <a:outerShdw blurRad="38100" dist="38100" dir="2700000" algn="tl">
                    <a:srgbClr val="000000">
                      <a:alpha val="43137"/>
                    </a:srgbClr>
                  </a:outerShdw>
                </a:effectLst>
                <a:latin typeface="Berlin Sans FB" pitchFamily="34" charset="0"/>
              </a:rPr>
              <a:t>Your expectations </a:t>
            </a:r>
            <a:endParaRPr lang="ru-RU" sz="6600" b="1" dirty="0">
              <a:solidFill>
                <a:srgbClr val="FFFF00"/>
              </a:solidFill>
              <a:effectLst>
                <a:outerShdw blurRad="38100" dist="38100" dir="2700000" algn="tl">
                  <a:srgbClr val="000000">
                    <a:alpha val="43137"/>
                  </a:srgbClr>
                </a:outerShdw>
              </a:effectLst>
            </a:endParaRPr>
          </a:p>
        </p:txBody>
      </p:sp>
      <p:pic>
        <p:nvPicPr>
          <p:cNvPr id="5" name="Содержимое 4" descr="suitcase-burst-open-clipart-black-and-white.jpeg"/>
          <p:cNvPicPr>
            <a:picLocks noGrp="1" noChangeAspect="1"/>
          </p:cNvPicPr>
          <p:nvPr>
            <p:ph sz="half" idx="1"/>
          </p:nvPr>
        </p:nvPicPr>
        <p:blipFill>
          <a:blip r:embed="rId2" cstate="print"/>
          <a:stretch>
            <a:fillRect/>
          </a:stretch>
        </p:blipFill>
        <p:spPr>
          <a:xfrm>
            <a:off x="867432" y="1825625"/>
            <a:ext cx="5123135" cy="4351338"/>
          </a:xfrm>
          <a:prstGeom prst="rect">
            <a:avLst/>
          </a:prstGeom>
          <a:ln>
            <a:noFill/>
          </a:ln>
          <a:effectLst>
            <a:softEdge rad="112500"/>
          </a:effectLst>
        </p:spPr>
      </p:pic>
      <p:sp>
        <p:nvSpPr>
          <p:cNvPr id="4" name="Содержимое 3"/>
          <p:cNvSpPr>
            <a:spLocks noGrp="1"/>
          </p:cNvSpPr>
          <p:nvPr>
            <p:ph sz="half" idx="2"/>
          </p:nvPr>
        </p:nvSpPr>
        <p:spPr/>
        <p:txBody>
          <a:bodyPr>
            <a:normAutofit/>
          </a:bodyPr>
          <a:lstStyle/>
          <a:p>
            <a:pPr algn="ctr">
              <a:buNone/>
            </a:pPr>
            <a:r>
              <a:rPr lang="en-US" sz="4000" b="1" dirty="0" smtClean="0">
                <a:solidFill>
                  <a:srgbClr val="FFFF00"/>
                </a:solidFill>
                <a:effectLst>
                  <a:outerShdw blurRad="38100" dist="38100" dir="2700000" algn="tl">
                    <a:srgbClr val="000000">
                      <a:alpha val="43137"/>
                    </a:srgbClr>
                  </a:outerShdw>
                </a:effectLst>
                <a:latin typeface="Berlin Sans FB" pitchFamily="34" charset="0"/>
              </a:rPr>
              <a:t>Write your expectations in this suitcase from our today’s lesson </a:t>
            </a:r>
            <a:endParaRPr lang="ru-RU" sz="4000" b="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D13AE02-5DD0-4FCD-A588-66E8B2BD9657}"/>
              </a:ext>
            </a:extLst>
          </p:cNvPr>
          <p:cNvSpPr>
            <a:spLocks noGrp="1"/>
          </p:cNvSpPr>
          <p:nvPr>
            <p:ph type="title"/>
          </p:nvPr>
        </p:nvSpPr>
        <p:spPr/>
        <p:txBody>
          <a:bodyPr/>
          <a:lstStyle/>
          <a:p>
            <a:endParaRPr lang="ru-RU"/>
          </a:p>
        </p:txBody>
      </p:sp>
      <p:pic>
        <p:nvPicPr>
          <p:cNvPr id="5" name="Содержимое 4" descr="learning-a-language.jpg"/>
          <p:cNvPicPr>
            <a:picLocks noGrp="1" noChangeAspect="1"/>
          </p:cNvPicPr>
          <p:nvPr>
            <p:ph sz="half" idx="1"/>
          </p:nvPr>
        </p:nvPicPr>
        <p:blipFill>
          <a:blip r:embed="rId2" cstate="print"/>
          <a:stretch>
            <a:fillRect/>
          </a:stretch>
        </p:blipFill>
        <p:spPr>
          <a:xfrm>
            <a:off x="306534" y="1098345"/>
            <a:ext cx="5898323" cy="3932215"/>
          </a:xfrm>
        </p:spPr>
      </p:pic>
      <p:sp>
        <p:nvSpPr>
          <p:cNvPr id="4" name="Объект 3">
            <a:extLst>
              <a:ext uri="{FF2B5EF4-FFF2-40B4-BE49-F238E27FC236}">
                <a16:creationId xmlns="" xmlns:a16="http://schemas.microsoft.com/office/drawing/2014/main" id="{8268280B-7F6B-4E98-AE0E-1D300B3F5CF4}"/>
              </a:ext>
            </a:extLst>
          </p:cNvPr>
          <p:cNvSpPr>
            <a:spLocks noGrp="1"/>
          </p:cNvSpPr>
          <p:nvPr>
            <p:ph sz="half" idx="2"/>
          </p:nvPr>
        </p:nvSpPr>
        <p:spPr/>
        <p:txBody>
          <a:bodyPr>
            <a:normAutofit/>
          </a:bodyPr>
          <a:lstStyle/>
          <a:p>
            <a:pPr marL="0" indent="0" algn="ctr">
              <a:buNone/>
            </a:pPr>
            <a:r>
              <a:rPr lang="en-US" sz="36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O</a:t>
            </a: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ur motto IS</a:t>
            </a:r>
            <a:endParaRPr lang="en-US" sz="3600" b="1" dirty="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endParaRPr>
          </a:p>
          <a:p>
            <a:pPr marL="0" indent="0" algn="ctr">
              <a:lnSpc>
                <a:spcPct val="100000"/>
              </a:lnSpc>
              <a:buNone/>
            </a:pPr>
            <a:r>
              <a:rPr lang="en-US" sz="36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Learning a language has a beginning, </a:t>
            </a:r>
          </a:p>
          <a:p>
            <a:pPr marL="0" indent="0" algn="ctr">
              <a:lnSpc>
                <a:spcPct val="100000"/>
              </a:lnSpc>
              <a:buNone/>
            </a:pP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But no end”</a:t>
            </a:r>
          </a:p>
          <a:p>
            <a:pPr marL="0" indent="0" algn="r">
              <a:lnSpc>
                <a:spcPct val="100000"/>
              </a:lnSpc>
              <a:buNone/>
            </a:pPr>
            <a:r>
              <a:rPr lang="en-US" sz="3600"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H. Palmer</a:t>
            </a:r>
          </a:p>
          <a:p>
            <a:pPr marL="0" indent="0" algn="ctr">
              <a:lnSpc>
                <a:spcPct val="100000"/>
              </a:lnSpc>
              <a:buNone/>
            </a:pPr>
            <a:r>
              <a:rPr lang="en-US" sz="3600" i="1" dirty="0" smtClean="0">
                <a:solidFill>
                  <a:srgbClr val="FFFF00"/>
                </a:solidFill>
              </a:rPr>
              <a:t>How do you understand it?</a:t>
            </a:r>
            <a:endParaRPr lang="ru-RU" sz="3600" i="1" dirty="0" smtClean="0">
              <a:solidFill>
                <a:srgbClr val="FFFF00"/>
              </a:solidFill>
            </a:endParaRPr>
          </a:p>
        </p:txBody>
      </p:sp>
    </p:spTree>
    <p:extLst>
      <p:ext uri="{BB962C8B-B14F-4D97-AF65-F5344CB8AC3E}">
        <p14:creationId xmlns="" xmlns:p14="http://schemas.microsoft.com/office/powerpoint/2010/main" val="170107655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0C0D03A-DB71-4AC3-BD69-11C722D9F83D}"/>
              </a:ext>
            </a:extLst>
          </p:cNvPr>
          <p:cNvSpPr>
            <a:spLocks noGrp="1"/>
          </p:cNvSpPr>
          <p:nvPr>
            <p:ph type="title"/>
          </p:nvPr>
        </p:nvSpPr>
        <p:spPr/>
        <p:txBody>
          <a:bodyPr/>
          <a:lstStyle/>
          <a:p>
            <a:pPr algn="ctr"/>
            <a:r>
              <a:rPr lang="en-US" b="1" dirty="0" smtClean="0">
                <a:solidFill>
                  <a:srgbClr val="FFFF00"/>
                </a:solidFill>
                <a:effectLst>
                  <a:outerShdw blurRad="38100" dist="38100" dir="2700000" algn="tl">
                    <a:srgbClr val="000000">
                      <a:alpha val="43137"/>
                    </a:srgbClr>
                  </a:outerShdw>
                </a:effectLst>
                <a:latin typeface="Berlin Sans FB" pitchFamily="34" charset="0"/>
              </a:rPr>
              <a:t>CHECKING HOMEWORK</a:t>
            </a:r>
            <a:endParaRPr lang="ru-RU" dirty="0">
              <a:solidFill>
                <a:srgbClr val="FFFF00"/>
              </a:solidFill>
              <a:effectLst>
                <a:outerShdw blurRad="38100" dist="38100" dir="2700000" algn="tl">
                  <a:srgbClr val="000000">
                    <a:alpha val="43137"/>
                  </a:srgbClr>
                </a:outerShdw>
              </a:effectLst>
            </a:endParaRPr>
          </a:p>
        </p:txBody>
      </p:sp>
      <p:pic>
        <p:nvPicPr>
          <p:cNvPr id="5" name="Содержимое 4" descr="The+System+of+Education+in+Ukraine.jpg"/>
          <p:cNvPicPr>
            <a:picLocks noGrp="1" noChangeAspect="1"/>
          </p:cNvPicPr>
          <p:nvPr>
            <p:ph sz="half" idx="1"/>
          </p:nvPr>
        </p:nvPicPr>
        <p:blipFill>
          <a:blip r:embed="rId2" cstate="print"/>
          <a:stretch>
            <a:fillRect/>
          </a:stretch>
        </p:blipFill>
        <p:spPr>
          <a:xfrm>
            <a:off x="772885" y="1640182"/>
            <a:ext cx="5181600" cy="3886200"/>
          </a:xfrm>
        </p:spPr>
      </p:pic>
      <p:pic>
        <p:nvPicPr>
          <p:cNvPr id="6" name="Рисунок 5" descr="slide_2.jpg"/>
          <p:cNvPicPr>
            <a:picLocks noChangeAspect="1"/>
          </p:cNvPicPr>
          <p:nvPr/>
        </p:nvPicPr>
        <p:blipFill>
          <a:blip r:embed="rId3" cstate="print"/>
          <a:stretch>
            <a:fillRect/>
          </a:stretch>
        </p:blipFill>
        <p:spPr>
          <a:xfrm>
            <a:off x="6622869" y="2446020"/>
            <a:ext cx="5151120" cy="3863340"/>
          </a:xfrm>
          <a:prstGeom prst="rect">
            <a:avLst/>
          </a:prstGeom>
        </p:spPr>
      </p:pic>
    </p:spTree>
    <p:extLst>
      <p:ext uri="{BB962C8B-B14F-4D97-AF65-F5344CB8AC3E}">
        <p14:creationId xmlns="" xmlns:p14="http://schemas.microsoft.com/office/powerpoint/2010/main" val="19082363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82F91E6-42DC-4A69-B9D2-121E06292DB2}"/>
              </a:ext>
            </a:extLst>
          </p:cNvPr>
          <p:cNvSpPr>
            <a:spLocks noGrp="1"/>
          </p:cNvSpPr>
          <p:nvPr>
            <p:ph type="title"/>
          </p:nvPr>
        </p:nvSpPr>
        <p:spPr>
          <a:xfrm>
            <a:off x="838200" y="365125"/>
            <a:ext cx="10515600" cy="2796086"/>
          </a:xfrm>
        </p:spPr>
        <p:txBody>
          <a:bodyPr>
            <a:normAutofit fontScale="90000"/>
          </a:bodyPr>
          <a:lstStyle/>
          <a:p>
            <a:pPr algn="ctr"/>
            <a:r>
              <a:rPr lang="en-US" b="1" dirty="0" smtClean="0">
                <a:solidFill>
                  <a:srgbClr val="FFFF00"/>
                </a:solidFill>
                <a:effectLst>
                  <a:outerShdw blurRad="38100" dist="38100" dir="2700000" algn="tl">
                    <a:srgbClr val="000000">
                      <a:alpha val="43137"/>
                    </a:srgbClr>
                  </a:outerShdw>
                </a:effectLst>
                <a:latin typeface="Berlin Sans FB" pitchFamily="34" charset="0"/>
                <a:cs typeface="Times New Roman" panose="02020603050405020304" pitchFamily="18" charset="0"/>
              </a:rPr>
              <a:t>The aim of our lesson is to find out why it is so popular and which spheres of modern life we can use this language in. We’re also going to revise 1st Conditionals while speaking about English.</a:t>
            </a:r>
            <a:endParaRPr lang="ru-RU" dirty="0"/>
          </a:p>
        </p:txBody>
      </p:sp>
      <p:pic>
        <p:nvPicPr>
          <p:cNvPr id="5" name="Содержимое 4" descr="3273289dac127ef5ccc4e9cdc258876f.jpg"/>
          <p:cNvPicPr>
            <a:picLocks noGrp="1" noChangeAspect="1"/>
          </p:cNvPicPr>
          <p:nvPr>
            <p:ph sz="half" idx="1"/>
          </p:nvPr>
        </p:nvPicPr>
        <p:blipFill>
          <a:blip r:embed="rId2" cstate="print"/>
          <a:stretch>
            <a:fillRect/>
          </a:stretch>
        </p:blipFill>
        <p:spPr>
          <a:xfrm>
            <a:off x="6703422" y="3484495"/>
            <a:ext cx="5181600" cy="2914650"/>
          </a:xfrm>
        </p:spPr>
      </p:pic>
      <p:pic>
        <p:nvPicPr>
          <p:cNvPr id="7" name="Содержимое 6" descr="1425391858.png"/>
          <p:cNvPicPr>
            <a:picLocks noGrp="1" noChangeAspect="1"/>
          </p:cNvPicPr>
          <p:nvPr>
            <p:ph sz="half" idx="2"/>
          </p:nvPr>
        </p:nvPicPr>
        <p:blipFill>
          <a:blip r:embed="rId3" cstate="print"/>
          <a:stretch>
            <a:fillRect/>
          </a:stretch>
        </p:blipFill>
        <p:spPr>
          <a:xfrm>
            <a:off x="3759022" y="3093512"/>
            <a:ext cx="2973789" cy="2249404"/>
          </a:xfrm>
        </p:spPr>
      </p:pic>
    </p:spTree>
    <p:extLst>
      <p:ext uri="{BB962C8B-B14F-4D97-AF65-F5344CB8AC3E}">
        <p14:creationId xmlns="" xmlns:p14="http://schemas.microsoft.com/office/powerpoint/2010/main" val="1710959745"/>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Front-Page.jpg"/>
          <p:cNvPicPr>
            <a:picLocks noChangeAspect="1"/>
          </p:cNvPicPr>
          <p:nvPr/>
        </p:nvPicPr>
        <p:blipFill>
          <a:blip r:embed="rId2" cstate="print"/>
          <a:stretch>
            <a:fillRect/>
          </a:stretch>
        </p:blipFill>
        <p:spPr>
          <a:xfrm>
            <a:off x="6913865" y="4781006"/>
            <a:ext cx="4921954" cy="17752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a:extLst>
              <a:ext uri="{FF2B5EF4-FFF2-40B4-BE49-F238E27FC236}">
                <a16:creationId xmlns="" xmlns:a16="http://schemas.microsoft.com/office/drawing/2014/main" id="{7B505640-6B6B-45E9-95C0-707ED84B9009}"/>
              </a:ext>
            </a:extLst>
          </p:cNvPr>
          <p:cNvSpPr>
            <a:spLocks noGrp="1"/>
          </p:cNvSpPr>
          <p:nvPr>
            <p:ph type="title"/>
          </p:nvPr>
        </p:nvSpPr>
        <p:spPr>
          <a:xfrm>
            <a:off x="914400" y="0"/>
            <a:ext cx="10515600" cy="1554480"/>
          </a:xfrm>
        </p:spPr>
        <p:txBody>
          <a:bodyPr>
            <a:normAutofit/>
          </a:bodyPr>
          <a:lstStyle/>
          <a:p>
            <a:pPr algn="ctr"/>
            <a:r>
              <a:rPr lang="en-US" sz="6000" b="1" dirty="0" smtClean="0">
                <a:solidFill>
                  <a:srgbClr val="FFFF00"/>
                </a:solidFill>
                <a:effectLst>
                  <a:outerShdw blurRad="38100" dist="38100" dir="2700000" algn="tl">
                    <a:srgbClr val="000000">
                      <a:alpha val="43137"/>
                    </a:srgbClr>
                  </a:outerShdw>
                </a:effectLst>
                <a:latin typeface="Berlin Sans FB" pitchFamily="34" charset="0"/>
              </a:rPr>
              <a:t>Revision (</a:t>
            </a:r>
            <a:r>
              <a:rPr lang="de-DE" sz="6000" b="1" dirty="0" err="1" smtClean="0">
                <a:solidFill>
                  <a:srgbClr val="FFFF00"/>
                </a:solidFill>
                <a:effectLst>
                  <a:outerShdw blurRad="38100" dist="38100" dir="2700000" algn="tl">
                    <a:srgbClr val="000000">
                      <a:alpha val="43137"/>
                    </a:srgbClr>
                  </a:outerShdw>
                </a:effectLst>
                <a:latin typeface="Berlin Sans FB" pitchFamily="34" charset="0"/>
              </a:rPr>
              <a:t>A</a:t>
            </a:r>
            <a:r>
              <a:rPr lang="de-DE" sz="6000" b="1" dirty="0" err="1" smtClean="0">
                <a:solidFill>
                  <a:srgbClr val="FFFF00"/>
                </a:solidFill>
                <a:effectLst>
                  <a:outerShdw blurRad="38100" dist="38100" dir="2700000" algn="tl">
                    <a:srgbClr val="000000">
                      <a:alpha val="43137"/>
                    </a:srgbClr>
                  </a:outerShdw>
                </a:effectLst>
                <a:latin typeface="Berlin Sans FB" pitchFamily="34" charset="0"/>
              </a:rPr>
              <a:t>nagram</a:t>
            </a:r>
            <a:r>
              <a:rPr lang="en-US" sz="6000" b="1" dirty="0" smtClean="0">
                <a:solidFill>
                  <a:srgbClr val="FFFF00"/>
                </a:solidFill>
                <a:effectLst>
                  <a:outerShdw blurRad="38100" dist="38100" dir="2700000" algn="tl">
                    <a:srgbClr val="000000">
                      <a:alpha val="43137"/>
                    </a:srgbClr>
                  </a:outerShdw>
                </a:effectLst>
                <a:latin typeface="Berlin Sans FB" pitchFamily="34" charset="0"/>
              </a:rPr>
              <a:t>)</a:t>
            </a:r>
            <a:endParaRPr lang="ru-RU" sz="60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sp>
        <p:nvSpPr>
          <p:cNvPr id="4" name="Объект 3">
            <a:extLst>
              <a:ext uri="{FF2B5EF4-FFF2-40B4-BE49-F238E27FC236}">
                <a16:creationId xmlns="" xmlns:a16="http://schemas.microsoft.com/office/drawing/2014/main" id="{5F908DAD-4951-4B8B-BA5C-302E00964F7A}"/>
              </a:ext>
            </a:extLst>
          </p:cNvPr>
          <p:cNvSpPr>
            <a:spLocks noGrp="1"/>
          </p:cNvSpPr>
          <p:nvPr>
            <p:ph sz="half" idx="2"/>
          </p:nvPr>
        </p:nvSpPr>
        <p:spPr>
          <a:xfrm>
            <a:off x="2508069" y="1085396"/>
            <a:ext cx="7641771" cy="4351338"/>
          </a:xfrm>
        </p:spPr>
        <p:txBody>
          <a:bodyPr>
            <a:normAutofit lnSpcReduction="10000"/>
          </a:bodyPr>
          <a:lstStyle/>
          <a:p>
            <a:pPr marL="0" indent="0" algn="ctr">
              <a:buNone/>
            </a:pP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Guess the words which we have already studied:</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Slhooc</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usytiinerv</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rruliccuum</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gdares</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cisab</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rehgih</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noitacude</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yramirp</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noitacude</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 </a:t>
            </a:r>
          </a:p>
          <a:p>
            <a:pPr marL="0" indent="0" algn="ctr">
              <a:buNone/>
            </a:pP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yradnoces</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slhooc</a:t>
            </a: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 ........</a:t>
            </a:r>
            <a:endParaRPr lang="ru-RU"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Рисунок 4" descr="1541780_orig.png"/>
          <p:cNvPicPr>
            <a:picLocks noChangeAspect="1"/>
          </p:cNvPicPr>
          <p:nvPr/>
        </p:nvPicPr>
        <p:blipFill>
          <a:blip r:embed="rId3" cstate="print"/>
          <a:stretch>
            <a:fillRect/>
          </a:stretch>
        </p:blipFill>
        <p:spPr>
          <a:xfrm>
            <a:off x="8560212" y="3082834"/>
            <a:ext cx="2660784" cy="177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crayons.jpg"/>
          <p:cNvPicPr>
            <a:picLocks noChangeAspect="1"/>
          </p:cNvPicPr>
          <p:nvPr/>
        </p:nvPicPr>
        <p:blipFill>
          <a:blip r:embed="rId4" cstate="print"/>
          <a:stretch>
            <a:fillRect/>
          </a:stretch>
        </p:blipFill>
        <p:spPr>
          <a:xfrm>
            <a:off x="314098" y="4650376"/>
            <a:ext cx="2234565" cy="17634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feature-why-rice.jpg"/>
          <p:cNvPicPr>
            <a:picLocks noChangeAspect="1"/>
          </p:cNvPicPr>
          <p:nvPr/>
        </p:nvPicPr>
        <p:blipFill>
          <a:blip r:embed="rId5" cstate="print"/>
          <a:stretch>
            <a:fillRect/>
          </a:stretch>
        </p:blipFill>
        <p:spPr>
          <a:xfrm>
            <a:off x="9302375" y="1436914"/>
            <a:ext cx="2541007" cy="16894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elementary_school.jpg"/>
          <p:cNvPicPr>
            <a:picLocks noChangeAspect="1"/>
          </p:cNvPicPr>
          <p:nvPr/>
        </p:nvPicPr>
        <p:blipFill>
          <a:blip r:embed="rId6" cstate="print"/>
          <a:stretch>
            <a:fillRect/>
          </a:stretch>
        </p:blipFill>
        <p:spPr>
          <a:xfrm>
            <a:off x="1346563" y="2952204"/>
            <a:ext cx="2702663" cy="1802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education_0.jpg"/>
          <p:cNvPicPr>
            <a:picLocks noChangeAspect="1"/>
          </p:cNvPicPr>
          <p:nvPr/>
        </p:nvPicPr>
        <p:blipFill>
          <a:blip r:embed="rId7" cstate="print"/>
          <a:stretch>
            <a:fillRect/>
          </a:stretch>
        </p:blipFill>
        <p:spPr>
          <a:xfrm>
            <a:off x="264742" y="1371601"/>
            <a:ext cx="2360892" cy="1729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288213246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Front-Page.jpg"/>
          <p:cNvPicPr>
            <a:picLocks noChangeAspect="1"/>
          </p:cNvPicPr>
          <p:nvPr/>
        </p:nvPicPr>
        <p:blipFill>
          <a:blip r:embed="rId2" cstate="print"/>
          <a:stretch>
            <a:fillRect/>
          </a:stretch>
        </p:blipFill>
        <p:spPr>
          <a:xfrm>
            <a:off x="6913865" y="4781006"/>
            <a:ext cx="4921954" cy="17752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a:extLst>
              <a:ext uri="{FF2B5EF4-FFF2-40B4-BE49-F238E27FC236}">
                <a16:creationId xmlns="" xmlns:a16="http://schemas.microsoft.com/office/drawing/2014/main" id="{7B505640-6B6B-45E9-95C0-707ED84B9009}"/>
              </a:ext>
            </a:extLst>
          </p:cNvPr>
          <p:cNvSpPr>
            <a:spLocks noGrp="1"/>
          </p:cNvSpPr>
          <p:nvPr>
            <p:ph type="title"/>
          </p:nvPr>
        </p:nvSpPr>
        <p:spPr>
          <a:xfrm>
            <a:off x="914400" y="0"/>
            <a:ext cx="10515600" cy="1554480"/>
          </a:xfrm>
        </p:spPr>
        <p:txBody>
          <a:bodyPr>
            <a:normAutofit/>
          </a:bodyPr>
          <a:lstStyle/>
          <a:p>
            <a:pPr algn="ctr"/>
            <a:r>
              <a:rPr lang="en-US" sz="6000" b="1" dirty="0" smtClean="0">
                <a:solidFill>
                  <a:srgbClr val="FFFF00"/>
                </a:solidFill>
                <a:effectLst>
                  <a:outerShdw blurRad="38100" dist="38100" dir="2700000" algn="tl">
                    <a:srgbClr val="000000">
                      <a:alpha val="43137"/>
                    </a:srgbClr>
                  </a:outerShdw>
                </a:effectLst>
                <a:latin typeface="Berlin Sans FB" pitchFamily="34" charset="0"/>
              </a:rPr>
              <a:t>Revision (</a:t>
            </a:r>
            <a:r>
              <a:rPr lang="de-DE" sz="6000" b="1" dirty="0" err="1" smtClean="0">
                <a:solidFill>
                  <a:srgbClr val="FFFF00"/>
                </a:solidFill>
                <a:effectLst>
                  <a:outerShdw blurRad="38100" dist="38100" dir="2700000" algn="tl">
                    <a:srgbClr val="000000">
                      <a:alpha val="43137"/>
                    </a:srgbClr>
                  </a:outerShdw>
                </a:effectLst>
                <a:latin typeface="Berlin Sans FB" pitchFamily="34" charset="0"/>
              </a:rPr>
              <a:t>Anagram</a:t>
            </a:r>
            <a:r>
              <a:rPr lang="en-US" sz="6000" b="1" dirty="0" smtClean="0">
                <a:solidFill>
                  <a:srgbClr val="FFFF00"/>
                </a:solidFill>
                <a:effectLst>
                  <a:outerShdw blurRad="38100" dist="38100" dir="2700000" algn="tl">
                    <a:srgbClr val="000000">
                      <a:alpha val="43137"/>
                    </a:srgbClr>
                  </a:outerShdw>
                </a:effectLst>
                <a:latin typeface="Berlin Sans FB" pitchFamily="34" charset="0"/>
              </a:rPr>
              <a:t>)</a:t>
            </a:r>
            <a:endParaRPr lang="ru-RU" sz="6000" b="1" dirty="0">
              <a:solidFill>
                <a:srgbClr val="FFFF00"/>
              </a:solidFill>
              <a:effectLst>
                <a:outerShdw blurRad="38100" dist="38100" dir="2700000" algn="tl">
                  <a:srgbClr val="000000">
                    <a:alpha val="43137"/>
                  </a:srgbClr>
                </a:outerShdw>
              </a:effectLst>
              <a:latin typeface="Monotype Corsiva" panose="03010101010201010101" pitchFamily="66" charset="0"/>
            </a:endParaRPr>
          </a:p>
        </p:txBody>
      </p:sp>
      <p:pic>
        <p:nvPicPr>
          <p:cNvPr id="5" name="Рисунок 4" descr="1541780_orig.png"/>
          <p:cNvPicPr>
            <a:picLocks noChangeAspect="1"/>
          </p:cNvPicPr>
          <p:nvPr/>
        </p:nvPicPr>
        <p:blipFill>
          <a:blip r:embed="rId3" cstate="print"/>
          <a:stretch>
            <a:fillRect/>
          </a:stretch>
        </p:blipFill>
        <p:spPr>
          <a:xfrm>
            <a:off x="8560212" y="3082834"/>
            <a:ext cx="2660784" cy="177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crayons.jpg"/>
          <p:cNvPicPr>
            <a:picLocks noChangeAspect="1"/>
          </p:cNvPicPr>
          <p:nvPr/>
        </p:nvPicPr>
        <p:blipFill>
          <a:blip r:embed="rId4" cstate="print"/>
          <a:stretch>
            <a:fillRect/>
          </a:stretch>
        </p:blipFill>
        <p:spPr>
          <a:xfrm>
            <a:off x="314098" y="4650376"/>
            <a:ext cx="2234565" cy="17634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feature-why-rice.jpg"/>
          <p:cNvPicPr>
            <a:picLocks noChangeAspect="1"/>
          </p:cNvPicPr>
          <p:nvPr/>
        </p:nvPicPr>
        <p:blipFill>
          <a:blip r:embed="rId5" cstate="print"/>
          <a:stretch>
            <a:fillRect/>
          </a:stretch>
        </p:blipFill>
        <p:spPr>
          <a:xfrm>
            <a:off x="9302375" y="1436914"/>
            <a:ext cx="2541007" cy="16894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elementary_school.jpg"/>
          <p:cNvPicPr>
            <a:picLocks noChangeAspect="1"/>
          </p:cNvPicPr>
          <p:nvPr/>
        </p:nvPicPr>
        <p:blipFill>
          <a:blip r:embed="rId6" cstate="print"/>
          <a:stretch>
            <a:fillRect/>
          </a:stretch>
        </p:blipFill>
        <p:spPr>
          <a:xfrm>
            <a:off x="1346563" y="2952204"/>
            <a:ext cx="2702663" cy="1802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education_0.jpg"/>
          <p:cNvPicPr>
            <a:picLocks noChangeAspect="1"/>
          </p:cNvPicPr>
          <p:nvPr/>
        </p:nvPicPr>
        <p:blipFill>
          <a:blip r:embed="rId7" cstate="print"/>
          <a:stretch>
            <a:fillRect/>
          </a:stretch>
        </p:blipFill>
        <p:spPr>
          <a:xfrm>
            <a:off x="264742" y="1371601"/>
            <a:ext cx="2360892" cy="1729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Объект 3">
            <a:extLst>
              <a:ext uri="{FF2B5EF4-FFF2-40B4-BE49-F238E27FC236}">
                <a16:creationId xmlns="" xmlns:a16="http://schemas.microsoft.com/office/drawing/2014/main" id="{5F908DAD-4951-4B8B-BA5C-302E00964F7A}"/>
              </a:ext>
            </a:extLst>
          </p:cNvPr>
          <p:cNvSpPr>
            <a:spLocks noGrp="1"/>
          </p:cNvSpPr>
          <p:nvPr>
            <p:ph sz="half" idx="2"/>
          </p:nvPr>
        </p:nvSpPr>
        <p:spPr>
          <a:xfrm>
            <a:off x="2508069" y="1085396"/>
            <a:ext cx="7641771" cy="4351338"/>
          </a:xfrm>
        </p:spPr>
        <p:txBody>
          <a:bodyPr>
            <a:normAutofit lnSpcReduction="10000"/>
          </a:bodyPr>
          <a:lstStyle/>
          <a:p>
            <a:pPr marL="0" indent="0" algn="ctr">
              <a:buNone/>
            </a:pPr>
            <a:r>
              <a:rPr lang="en-US"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Guess the words which we have already studied:</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Slhooc</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usytiinerv</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university,</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rruliccuum</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curriculum,</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gdares</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grades,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cisab</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basic,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rehgih</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noitacude</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higher education</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yramirp</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noitacude</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primary education, </a:t>
            </a:r>
          </a:p>
          <a:p>
            <a:pPr marL="0" indent="0" algn="ctr">
              <a:buNone/>
            </a:pP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yradnoces</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slhooc</a:t>
            </a:r>
            <a:r>
              <a:rPr lang="en-US"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b="1" u="sng"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secondary school.</a:t>
            </a:r>
            <a:endParaRPr lang="ru-RU" b="1" u="sng"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8213246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TotalTime>
  <Words>982</Words>
  <Application>Microsoft Office PowerPoint</Application>
  <PresentationFormat>Произвольный</PresentationFormat>
  <Paragraphs>222</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ENGLISH  is the language of  international communication</vt:lpstr>
      <vt:lpstr>CONTRACT</vt:lpstr>
      <vt:lpstr>Evaluation</vt:lpstr>
      <vt:lpstr>Your expectations </vt:lpstr>
      <vt:lpstr>Слайд 5</vt:lpstr>
      <vt:lpstr>CHECKING HOMEWORK</vt:lpstr>
      <vt:lpstr>The aim of our lesson is to find out why it is so popular and which spheres of modern life we can use this language in. We’re also going to revise 1st Conditionals while speaking about English.</vt:lpstr>
      <vt:lpstr>Revision (Anagram)</vt:lpstr>
      <vt:lpstr>Revision (Anagram)</vt:lpstr>
      <vt:lpstr>ENGLISH  is the language of  international communication</vt:lpstr>
      <vt:lpstr>Your associations</vt:lpstr>
      <vt:lpstr>Words and their meaning </vt:lpstr>
      <vt:lpstr>Слайд 13</vt:lpstr>
      <vt:lpstr>Слайд 14</vt:lpstr>
      <vt:lpstr>COOPERATION - working together </vt:lpstr>
      <vt:lpstr>Слайд 16</vt:lpstr>
      <vt:lpstr>Слайд 17</vt:lpstr>
      <vt:lpstr>        If I _____ (be) bored,  I ____ (call) my friend</vt:lpstr>
      <vt:lpstr>Слайд 19</vt:lpstr>
      <vt:lpstr>Слайд 20</vt:lpstr>
      <vt:lpstr>Слайд 21</vt:lpstr>
      <vt:lpstr>Group work</vt:lpstr>
      <vt:lpstr>READING</vt:lpstr>
      <vt:lpstr>CLUSTERING</vt:lpstr>
      <vt:lpstr>Look at the exhibition </vt:lpstr>
      <vt:lpstr>Слайд 26</vt:lpstr>
      <vt:lpstr>Listen to the song again  and complete the sentences.</vt:lpstr>
      <vt:lpstr>Hometask</vt:lpstr>
      <vt:lpstr>Your associations</vt:lpstr>
      <vt:lpstr> Microphone</vt:lpstr>
      <vt:lpstr>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is the language of international communication</dc:title>
  <dc:creator>user42comfy@outlook.com</dc:creator>
  <cp:lastModifiedBy>Admin</cp:lastModifiedBy>
  <cp:revision>43</cp:revision>
  <dcterms:created xsi:type="dcterms:W3CDTF">2017-11-05T09:12:25Z</dcterms:created>
  <dcterms:modified xsi:type="dcterms:W3CDTF">2017-11-06T21:45:08Z</dcterms:modified>
</cp:coreProperties>
</file>