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1" r:id="rId1"/>
  </p:sldMasterIdLst>
  <p:notesMasterIdLst>
    <p:notesMasterId r:id="rId11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92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1F7ABA-4AC9-4952-AD73-95A82D44F791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F117E-9D49-432B-BD1B-58878EB900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856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26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60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675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6232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838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91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884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844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960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798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899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213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780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881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082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692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738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82F5F05-048C-44B0-B4EA-3B6E25CB40D9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554CD-B7A0-4A4E-BB2C-8E42C94E35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2245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  <p:sldLayoutId id="2147483894" r:id="rId13"/>
    <p:sldLayoutId id="2147483895" r:id="rId14"/>
    <p:sldLayoutId id="2147483896" r:id="rId15"/>
    <p:sldLayoutId id="2147483897" r:id="rId16"/>
    <p:sldLayoutId id="214748389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22627" y="366539"/>
            <a:ext cx="6359857" cy="1245038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6000" b="1" dirty="0" err="1" smtClean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Елеанор</a:t>
            </a:r>
            <a:r>
              <a:rPr lang="ru-RU" sz="6000" b="1" dirty="0" smtClean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Портер</a:t>
            </a:r>
            <a:endParaRPr lang="ru-RU" sz="6000" b="1" dirty="0">
              <a:ln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22627" y="1611577"/>
            <a:ext cx="6582770" cy="487051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altLang="ru-RU" sz="36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Американська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дитяча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письменниця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Народилась 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місті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Літлтон</a:t>
            </a:r>
            <a:r>
              <a:rPr lang="ru-RU" altLang="ru-RU" sz="4400" i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(Нью-Гемпшир). </a:t>
            </a:r>
          </a:p>
          <a:p>
            <a:pPr algn="just"/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Навчалась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бостоні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консерваторії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	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Мріяла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стати 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музикантом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співала</a:t>
            </a:r>
            <a:r>
              <a:rPr lang="ru-RU" altLang="ru-RU" sz="44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altLang="ru-RU" sz="4400" i="1" cap="none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хорі</a:t>
            </a:r>
            <a:r>
              <a:rPr lang="ru-RU" altLang="ru-RU" sz="3600" i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i="1" cap="none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276" y="366539"/>
            <a:ext cx="4300566" cy="611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10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85543" y="538446"/>
            <a:ext cx="5301658" cy="1586232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5400" b="1" dirty="0" err="1" smtClean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Елеанор</a:t>
            </a:r>
            <a:r>
              <a:rPr lang="ru-RU" sz="5400" b="1" dirty="0" smtClean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Портер «</a:t>
            </a:r>
            <a:r>
              <a:rPr lang="ru-RU" sz="5400" b="1" dirty="0" err="1" smtClean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Полл</a:t>
            </a:r>
            <a:r>
              <a:rPr lang="uk-UA" sz="5400" b="1" dirty="0" err="1" smtClean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іанна</a:t>
            </a:r>
            <a:r>
              <a:rPr lang="uk-UA" sz="5400" b="1" dirty="0" smtClean="0">
                <a:ln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5400" b="1" dirty="0">
              <a:ln/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7528" y="2124678"/>
            <a:ext cx="5049673" cy="452178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uk-UA" sz="3400" i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5100" i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ніколи не вважала, що треба заперечувати існування труднощів, страждань і зла. </a:t>
            </a:r>
          </a:p>
          <a:p>
            <a:pPr algn="just"/>
            <a:r>
              <a:rPr lang="uk-UA" sz="5100" i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Я тільки думала, що значно краще йти назустріч невідомому бадьоро й радісно.</a:t>
            </a:r>
          </a:p>
          <a:p>
            <a:r>
              <a:rPr lang="uk-UA" sz="5100" i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Е. Портер</a:t>
            </a:r>
          </a:p>
          <a:p>
            <a:endParaRPr lang="ru-RU" i="1" cap="none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7"/>
          <a:stretch/>
        </p:blipFill>
        <p:spPr>
          <a:xfrm>
            <a:off x="365717" y="538446"/>
            <a:ext cx="6219825" cy="575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8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573" y="810972"/>
            <a:ext cx="3657600" cy="514520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899" y="464024"/>
            <a:ext cx="5882185" cy="626432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Полліанна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– роман американської письменниці 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Елеанор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Портер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опублікований в 1913 році. </a:t>
            </a:r>
          </a:p>
          <a:p>
            <a:pPr marL="0" indent="0" algn="just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мільйону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примірників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письменниці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книга перевидана 47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з’явилася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90-х роках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хх-го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століття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5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251" y="395785"/>
            <a:ext cx="11559653" cy="61960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	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Жанр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роман</a:t>
            </a:r>
          </a:p>
          <a:p>
            <a:pPr marL="0" indent="0" algn="just">
              <a:buNone/>
            </a:pP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Роман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великий за обсягом прозовий твір із широким зображенням подій, багатьма персонажами та сюжетними лініями.</a:t>
            </a:r>
          </a:p>
          <a:p>
            <a:pPr marL="0" indent="0">
              <a:buNone/>
            </a:pP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Ознаки: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кількість персонажів, подій;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кладний сюжет;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ображення тривалого періоду з життя героя;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начення описів;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иттєві історії багатьох людей.</a:t>
            </a:r>
          </a:p>
        </p:txBody>
      </p:sp>
    </p:spTree>
    <p:extLst>
      <p:ext uri="{BB962C8B-B14F-4D97-AF65-F5344CB8AC3E}">
        <p14:creationId xmlns:p14="http://schemas.microsoft.com/office/powerpoint/2010/main" val="409242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660" y="204716"/>
            <a:ext cx="6086901" cy="6455391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 smtClean="0"/>
              <a:t>	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роману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озповідь про життя дитини-сироти, яка твердо 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запам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ятала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науку добра, від своїх покійних батьків.</a:t>
            </a:r>
          </a:p>
          <a:p>
            <a:pPr marL="0" indent="0" algn="just">
              <a:buNone/>
            </a:pP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Ідея: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житті завжди є привід для радості, навіть у найскрутнішу хвилину можна знайти для себе розраду, головне – мати для цього бажання.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2762" y="307426"/>
            <a:ext cx="4740415" cy="624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63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182" y="163774"/>
            <a:ext cx="5507950" cy="669422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dirty="0" smtClean="0"/>
              <a:t>	</a:t>
            </a: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романі показані проблеми суспільства: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ажке становище сиріт у тогочасному суспільстві;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тавлення до бідних, знедолених;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прийняття світу, людей;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ошуки щастя і кохання;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илосердя, допомога ближнім;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міцнення родинних стосунків.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2133" t="5364" r="17343" b="15718"/>
          <a:stretch/>
        </p:blipFill>
        <p:spPr>
          <a:xfrm>
            <a:off x="8969772" y="272954"/>
            <a:ext cx="2985666" cy="43399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6259" t="8722" r="51329" b="16650"/>
          <a:stretch/>
        </p:blipFill>
        <p:spPr>
          <a:xfrm>
            <a:off x="5617132" y="1340892"/>
            <a:ext cx="3352640" cy="433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4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2560" y="420574"/>
            <a:ext cx="4082837" cy="63077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Головні герої роману:</a:t>
            </a:r>
          </a:p>
          <a:p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Полліанна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Поллі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Харрингтон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ухарка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Ненсі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садівник Том;</a:t>
            </a:r>
          </a:p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одій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Тімоті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лопчик –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Джиммі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Бін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істер – Джон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Пендлтон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ікар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Чілтон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buClr>
                <a:srgbClr val="B31166">
                  <a:lumMod val="60000"/>
                  <a:lumOff val="40000"/>
                </a:srgbClr>
              </a:buClr>
              <a:buNone/>
            </a:pPr>
            <a:r>
              <a:rPr lang="uk-UA" sz="2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Другорядні </a:t>
            </a:r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герої:</a:t>
            </a:r>
          </a:p>
          <a:p>
            <a:pPr lvl="0">
              <a:buClr>
                <a:srgbClr val="B31166">
                  <a:lumMod val="60000"/>
                  <a:lumOff val="40000"/>
                </a:srgbClr>
              </a:buClr>
            </a:pPr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місіс </a:t>
            </a:r>
            <a:r>
              <a:rPr lang="uk-UA" sz="24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Сноу</a:t>
            </a:r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-інвалід, її донька;</a:t>
            </a:r>
          </a:p>
          <a:p>
            <a:pPr lvl="0">
              <a:buClr>
                <a:srgbClr val="B31166">
                  <a:lumMod val="60000"/>
                  <a:lumOff val="40000"/>
                </a:srgbClr>
              </a:buClr>
            </a:pPr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пастор – Пол Форд;</a:t>
            </a:r>
          </a:p>
          <a:p>
            <a:pPr lvl="0">
              <a:buClr>
                <a:srgbClr val="B31166">
                  <a:lumMod val="60000"/>
                  <a:lumOff val="40000"/>
                </a:srgbClr>
              </a:buClr>
            </a:pPr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удова – місіс </a:t>
            </a:r>
            <a:r>
              <a:rPr lang="uk-UA" sz="24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Бентон</a:t>
            </a:r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>
              <a:buClr>
                <a:srgbClr val="B31166">
                  <a:lumMod val="60000"/>
                  <a:lumOff val="40000"/>
                </a:srgbClr>
              </a:buClr>
            </a:pPr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місіс </a:t>
            </a:r>
            <a:r>
              <a:rPr lang="uk-UA" sz="24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Пейсон</a:t>
            </a:r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>
              <a:buClr>
                <a:srgbClr val="B31166">
                  <a:lumMod val="60000"/>
                  <a:lumOff val="40000"/>
                </a:srgbClr>
              </a:buClr>
            </a:pPr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місіс </a:t>
            </a:r>
            <a:r>
              <a:rPr lang="uk-UA" sz="24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Тарбел</a:t>
            </a:r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uk-U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532" y="637795"/>
            <a:ext cx="1947809" cy="42249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11" y="491478"/>
            <a:ext cx="2732064" cy="43713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3761" y="351257"/>
            <a:ext cx="2560902" cy="45115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28618" y="5065675"/>
            <a:ext cx="2511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Джон </a:t>
            </a:r>
            <a:r>
              <a:rPr lang="uk-UA" sz="2400" b="1" dirty="0" err="1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Пендлтон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283026" y="5040735"/>
            <a:ext cx="1995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 і </a:t>
            </a:r>
            <a:r>
              <a:rPr lang="uk-UA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Ненсі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78531" y="5040734"/>
            <a:ext cx="2549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Лікар </a:t>
            </a:r>
            <a:r>
              <a:rPr lang="uk-UA" sz="2400" b="1" dirty="0" err="1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Чілтон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6003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14" y="122831"/>
            <a:ext cx="4420402" cy="3343700"/>
          </a:xfrm>
        </p:spPr>
        <p:txBody>
          <a:bodyPr>
            <a:normAutofit lnSpcReduction="10000"/>
          </a:bodyPr>
          <a:lstStyle/>
          <a:p>
            <a:pPr marL="228600" lvl="0" indent="-228600" defTabSz="914400">
              <a:lnSpc>
                <a:spcPct val="120000"/>
              </a:lnSpc>
              <a:buClr>
                <a:srgbClr val="B80E0F"/>
              </a:buClr>
              <a:buSzPct val="160000"/>
              <a:buNone/>
              <a:defRPr/>
            </a:pPr>
            <a:r>
              <a:rPr lang="uk-UA" altLang="uk-UA" sz="2400" b="1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	</a:t>
            </a:r>
            <a:r>
              <a:rPr lang="uk-UA" altLang="uk-UA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батьківщині </a:t>
            </a:r>
            <a:r>
              <a:rPr lang="uk-UA" altLang="uk-UA" sz="3600" b="1" dirty="0" err="1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Елеанор</a:t>
            </a:r>
            <a:r>
              <a:rPr lang="uk-UA" altLang="uk-UA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Портер встановлено бронзову статую </a:t>
            </a:r>
            <a:r>
              <a:rPr lang="uk-UA" altLang="uk-UA" sz="3600" b="1" dirty="0" err="1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Полліанни</a:t>
            </a:r>
            <a:r>
              <a:rPr lang="uk-UA" altLang="uk-UA" sz="36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uk-UA" altLang="uk-UA" sz="3600" b="1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518" t="6297" r="21749"/>
          <a:stretch/>
        </p:blipFill>
        <p:spPr>
          <a:xfrm>
            <a:off x="4928312" y="539075"/>
            <a:ext cx="6822409" cy="59180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13" y="3274541"/>
            <a:ext cx="4571999" cy="358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16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77421"/>
            <a:ext cx="8946541" cy="17196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Полліанна</a:t>
            </a:r>
            <a:r>
              <a:rPr lang="uk-UA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продовжує жити…</a:t>
            </a:r>
          </a:p>
          <a:p>
            <a:pPr marL="0" indent="0">
              <a:buNone/>
            </a:pPr>
            <a:r>
              <a:rPr lang="uk-UA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Полліанна</a:t>
            </a: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– на сцені театру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87" y="1897039"/>
            <a:ext cx="4106309" cy="26916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052" y="4201675"/>
            <a:ext cx="4285485" cy="25148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8283" y="844059"/>
            <a:ext cx="4439443" cy="28366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8725" y="3926873"/>
            <a:ext cx="4439443" cy="26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3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330</TotalTime>
  <Words>26</Words>
  <Application>Microsoft Office PowerPoint</Application>
  <PresentationFormat>Широкоэкранный</PresentationFormat>
  <Paragraphs>48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Wingdings</vt:lpstr>
      <vt:lpstr>Wingdings 3</vt:lpstr>
      <vt:lpstr>Ион</vt:lpstr>
      <vt:lpstr>Елеанор Портер</vt:lpstr>
      <vt:lpstr>Елеанор Портер «Полліанна»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19</cp:revision>
  <dcterms:created xsi:type="dcterms:W3CDTF">2018-02-14T18:06:33Z</dcterms:created>
  <dcterms:modified xsi:type="dcterms:W3CDTF">2018-02-21T19:11:59Z</dcterms:modified>
</cp:coreProperties>
</file>