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3" r:id="rId17"/>
    <p:sldId id="274" r:id="rId18"/>
  </p:sldIdLst>
  <p:sldSz cx="9144000" cy="6858000" type="screen4x3"/>
  <p:notesSz cx="6858000" cy="9144000"/>
  <p:embeddedFontLst>
    <p:embeddedFont>
      <p:font typeface="Windsor"/>
      <p:regular r:id="rId19"/>
    </p:embeddedFont>
    <p:embeddedFont>
      <p:font typeface="Candara" pitchFamily="34" charset="0"/>
      <p:regular r:id="rId20"/>
      <p:bold r:id="rId21"/>
      <p:italic r:id="rId22"/>
      <p:bold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A50021"/>
    <a:srgbClr val="CC3300"/>
    <a:srgbClr val="990033"/>
    <a:srgbClr val="FF3300"/>
    <a:srgbClr val="0000FF"/>
    <a:srgbClr val="006600"/>
    <a:srgbClr val="660066"/>
    <a:srgbClr val="660033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0" d="100"/>
          <a:sy n="70" d="100"/>
        </p:scale>
        <p:origin x="-136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0400" y="499533"/>
            <a:ext cx="6858000" cy="4207933"/>
          </a:xfrm>
        </p:spPr>
        <p:txBody>
          <a:bodyPr anchor="ctr"/>
          <a:lstStyle>
            <a:lvl1pPr algn="ctr">
              <a:defRPr sz="6000">
                <a:solidFill>
                  <a:srgbClr val="53568B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0400" y="4862149"/>
            <a:ext cx="6553200" cy="1665652"/>
          </a:xfrm>
        </p:spPr>
        <p:txBody>
          <a:bodyPr anchor="ctr"/>
          <a:lstStyle>
            <a:lvl1pPr marL="0" indent="0" algn="ctr">
              <a:buNone/>
              <a:defRPr sz="2400" i="1">
                <a:solidFill>
                  <a:srgbClr val="53568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76790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7BF8-776A-4E4B-AD6A-F34423A1302A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7F32-3AA5-4A22-8C7E-9587C8CEC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5895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6143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1118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7BF8-776A-4E4B-AD6A-F34423A1302A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7F32-3AA5-4A22-8C7E-9587C8CEC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5590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7BF8-776A-4E4B-AD6A-F34423A1302A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7F32-3AA5-4A22-8C7E-9587C8CEC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6075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291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3291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53568B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7BF8-776A-4E4B-AD6A-F34423A1302A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7F32-3AA5-4A22-8C7E-9587C8CEC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5377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112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162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7BF8-776A-4E4B-AD6A-F34423A1302A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7F32-3AA5-4A22-8C7E-9587C8CEC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5835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307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2308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2308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1616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1616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7BF8-776A-4E4B-AD6A-F34423A1302A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7F32-3AA5-4A22-8C7E-9587C8CEC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7124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7BF8-776A-4E4B-AD6A-F34423A1302A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7F32-3AA5-4A22-8C7E-9587C8CEC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3129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7BF8-776A-4E4B-AD6A-F34423A1302A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7F32-3AA5-4A22-8C7E-9587C8CEC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052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318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9868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2318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7BF8-776A-4E4B-AD6A-F34423A1302A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7F32-3AA5-4A22-8C7E-9587C8CEC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0659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779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58329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779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7BF8-776A-4E4B-AD6A-F34423A1302A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7F32-3AA5-4A22-8C7E-9587C8CEC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6321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9594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4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959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87BF8-776A-4E4B-AD6A-F34423A1302A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9989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889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F7F32-3AA5-4A22-8C7E-9587C8CEC6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299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53568B"/>
          </a:solidFill>
          <a:latin typeface="Windsor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rgbClr val="53568B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rgbClr val="53568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rgbClr val="53568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rgbClr val="53568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rgbClr val="53568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mp3"/><Relationship Id="rId5" Type="http://schemas.openxmlformats.org/officeDocument/2006/relationships/image" Target="../media/image4.png"/><Relationship Id="rId4" Type="http://schemas.microsoft.com/office/2007/relationships/media" Target="../media/media1.mp3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5629"/>
            <a:ext cx="9144000" cy="956287"/>
          </a:xfrm>
        </p:spPr>
        <p:txBody>
          <a:bodyPr>
            <a:normAutofit fontScale="90000"/>
          </a:bodyPr>
          <a:lstStyle/>
          <a:p>
            <a:r>
              <a:rPr lang="uk-UA" sz="10700" dirty="0" smtClean="0"/>
              <a:t>ДЕВІЗ: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73968" y="2299423"/>
            <a:ext cx="7170821" cy="2200388"/>
          </a:xfrm>
        </p:spPr>
        <p:txBody>
          <a:bodyPr>
            <a:noAutofit/>
          </a:bodyPr>
          <a:lstStyle/>
          <a:p>
            <a:pPr algn="l"/>
            <a:r>
              <a:rPr lang="ru-RU" sz="4400" b="1" dirty="0" smtClean="0">
                <a:solidFill>
                  <a:srgbClr val="FF0066"/>
                </a:solidFill>
              </a:rPr>
              <a:t>Красиво </a:t>
            </a:r>
            <a:r>
              <a:rPr lang="ru-RU" sz="4400" b="1" dirty="0" err="1" smtClean="0">
                <a:solidFill>
                  <a:srgbClr val="FF0066"/>
                </a:solidFill>
              </a:rPr>
              <a:t>читаємо</a:t>
            </a:r>
            <a:r>
              <a:rPr lang="ru-RU" sz="4400" b="1" dirty="0" smtClean="0">
                <a:solidFill>
                  <a:srgbClr val="FF0066"/>
                </a:solidFill>
              </a:rPr>
              <a:t>.</a:t>
            </a:r>
          </a:p>
          <a:p>
            <a:pPr algn="l"/>
            <a:r>
              <a:rPr lang="ru-RU" sz="4400" b="1" dirty="0" err="1" smtClean="0">
                <a:solidFill>
                  <a:srgbClr val="00FF00"/>
                </a:solidFill>
              </a:rPr>
              <a:t>Чітко</a:t>
            </a:r>
            <a:r>
              <a:rPr lang="ru-RU" sz="4400" b="1" dirty="0" smtClean="0">
                <a:solidFill>
                  <a:srgbClr val="00FF00"/>
                </a:solidFill>
              </a:rPr>
              <a:t> </a:t>
            </a:r>
            <a:r>
              <a:rPr lang="ru-RU" sz="4400" b="1" dirty="0" err="1" smtClean="0">
                <a:solidFill>
                  <a:srgbClr val="00FF00"/>
                </a:solidFill>
              </a:rPr>
              <a:t>розповідаємо</a:t>
            </a:r>
            <a:r>
              <a:rPr lang="ru-RU" sz="4400" b="1" dirty="0" smtClean="0">
                <a:solidFill>
                  <a:srgbClr val="00FF00"/>
                </a:solidFill>
              </a:rPr>
              <a:t>.</a:t>
            </a:r>
          </a:p>
          <a:p>
            <a:pPr algn="l"/>
            <a:r>
              <a:rPr lang="ru-RU" sz="4400" b="1" dirty="0" err="1" smtClean="0">
                <a:solidFill>
                  <a:srgbClr val="00B0F0"/>
                </a:solidFill>
              </a:rPr>
              <a:t>Мовлення</a:t>
            </a:r>
            <a:r>
              <a:rPr lang="ru-RU" sz="4400" b="1" dirty="0" smtClean="0">
                <a:solidFill>
                  <a:srgbClr val="00B0F0"/>
                </a:solidFill>
              </a:rPr>
              <a:t> </a:t>
            </a:r>
            <a:r>
              <a:rPr lang="ru-RU" sz="4400" b="1" dirty="0" err="1" smtClean="0">
                <a:solidFill>
                  <a:srgbClr val="00B0F0"/>
                </a:solidFill>
              </a:rPr>
              <a:t>своє</a:t>
            </a:r>
            <a:r>
              <a:rPr lang="ru-RU" sz="4400" b="1" dirty="0" smtClean="0">
                <a:solidFill>
                  <a:srgbClr val="00B0F0"/>
                </a:solidFill>
              </a:rPr>
              <a:t> </a:t>
            </a:r>
            <a:r>
              <a:rPr lang="ru-RU" sz="4400" b="1" dirty="0" err="1" smtClean="0">
                <a:solidFill>
                  <a:srgbClr val="00B0F0"/>
                </a:solidFill>
              </a:rPr>
              <a:t>розвиваємо</a:t>
            </a:r>
            <a:r>
              <a:rPr lang="ru-RU" sz="4400" b="1" dirty="0" smtClean="0">
                <a:solidFill>
                  <a:srgbClr val="00B0F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42637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36" y="-15454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uk-UA" sz="6600" dirty="0" smtClean="0"/>
              <a:t>ГРА « Шифрувальник»</a:t>
            </a:r>
            <a:endParaRPr lang="ru-RU" sz="6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58398" y="952651"/>
            <a:ext cx="2830195" cy="43962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800" b="1" dirty="0" smtClean="0">
                <a:solidFill>
                  <a:schemeClr val="tx1"/>
                </a:solidFill>
              </a:rPr>
              <a:t>ООПООО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chemeClr val="tx1"/>
                </a:solidFill>
              </a:rPr>
              <a:t>РУУУУУ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chemeClr val="tx1"/>
                </a:solidFill>
              </a:rPr>
              <a:t>СОСССС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chemeClr val="tx1"/>
                </a:solidFill>
              </a:rPr>
              <a:t>ТТСТТТ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chemeClr val="tx1"/>
                </a:solidFill>
              </a:rPr>
              <a:t>ВВВТВВ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chemeClr val="tx1"/>
                </a:solidFill>
              </a:rPr>
              <a:t>АОАААА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285397" y="949957"/>
            <a:ext cx="5630422" cy="590535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800" kern="1200">
                <a:solidFill>
                  <a:srgbClr val="53568B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rgbClr val="53568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rgbClr val="53568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rgbClr val="53568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rgbClr val="53568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uk-UA" sz="3600" b="1" dirty="0" smtClean="0">
                <a:solidFill>
                  <a:schemeClr val="tx1"/>
                </a:solidFill>
              </a:rPr>
              <a:t>ОККККК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uk-UA" sz="3600" b="1" dirty="0" smtClean="0">
                <a:solidFill>
                  <a:schemeClr val="tx1"/>
                </a:solidFill>
              </a:rPr>
              <a:t>ЕЕЛЕЕЕ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uk-UA" sz="3600" b="1" dirty="0" smtClean="0">
                <a:solidFill>
                  <a:schemeClr val="tx1"/>
                </a:solidFill>
              </a:rPr>
              <a:t>ПЕПППП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uk-UA" sz="3600" b="1" dirty="0" smtClean="0">
                <a:solidFill>
                  <a:schemeClr val="tx1"/>
                </a:solidFill>
              </a:rPr>
              <a:t>ТТТСТТ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uk-UA" sz="3600" b="1" dirty="0" smtClean="0">
                <a:solidFill>
                  <a:schemeClr val="tx1"/>
                </a:solidFill>
              </a:rPr>
              <a:t>ГГЬГГГ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uk-UA" sz="3600" b="1" dirty="0" smtClean="0">
                <a:solidFill>
                  <a:schemeClr val="tx1"/>
                </a:solidFill>
              </a:rPr>
              <a:t>ІДІІІІ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uk-UA" sz="3600" b="1" dirty="0" smtClean="0">
                <a:solidFill>
                  <a:schemeClr val="tx1"/>
                </a:solidFill>
              </a:rPr>
              <a:t>ООРООО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uk-UA" sz="3600" b="1" dirty="0" smtClean="0">
                <a:solidFill>
                  <a:schemeClr val="tx1"/>
                </a:solidFill>
              </a:rPr>
              <a:t>ФУФФФФ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uk-UA" sz="3600" b="1" dirty="0" smtClean="0">
                <a:solidFill>
                  <a:schemeClr val="tx1"/>
                </a:solidFill>
              </a:rPr>
              <a:t>АААГААА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uk-UA" sz="3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79592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944" y="2439352"/>
            <a:ext cx="3792722" cy="1325563"/>
          </a:xfrm>
        </p:spPr>
        <p:txBody>
          <a:bodyPr>
            <a:noAutofit/>
          </a:bodyPr>
          <a:lstStyle/>
          <a:p>
            <a:pPr algn="ctr"/>
            <a:r>
              <a:rPr lang="uk-UA" sz="9600" dirty="0" smtClean="0"/>
              <a:t>ПРОСТО ОЛЕСЬ ДРУГ</a:t>
            </a:r>
            <a:endParaRPr lang="ru-RU" sz="9600" dirty="0"/>
          </a:p>
        </p:txBody>
      </p:sp>
      <p:pic>
        <p:nvPicPr>
          <p:cNvPr id="5122" name="Picture 2" descr="C:\Users\Ангелина\Desktop\i_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9612" y="887105"/>
            <a:ext cx="5254388" cy="521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0166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531" y="112463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uk-UA" sz="8800" dirty="0" smtClean="0"/>
              <a:t>ГРА «Вилучи зайве»</a:t>
            </a:r>
            <a:endParaRPr lang="ru-RU" sz="8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1468" y="1560930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5400" i="1" dirty="0" smtClean="0">
                <a:solidFill>
                  <a:srgbClr val="660033"/>
                </a:solidFill>
              </a:rPr>
              <a:t>Все, </a:t>
            </a:r>
            <a:r>
              <a:rPr lang="uk-UA" sz="5400" b="1" dirty="0" smtClean="0">
                <a:solidFill>
                  <a:srgbClr val="660033"/>
                </a:solidFill>
              </a:rPr>
              <a:t>один</a:t>
            </a:r>
            <a:r>
              <a:rPr lang="uk-UA" sz="5400" dirty="0" smtClean="0">
                <a:solidFill>
                  <a:srgbClr val="660033"/>
                </a:solidFill>
              </a:rPr>
              <a:t>, </a:t>
            </a:r>
            <a:r>
              <a:rPr lang="uk-UA" sz="5400" i="1" dirty="0" smtClean="0">
                <a:solidFill>
                  <a:srgbClr val="660033"/>
                </a:solidFill>
              </a:rPr>
              <a:t>во, </a:t>
            </a:r>
            <a:r>
              <a:rPr lang="uk-UA" sz="5400" b="1" dirty="0" smtClean="0">
                <a:solidFill>
                  <a:srgbClr val="660033"/>
                </a:solidFill>
              </a:rPr>
              <a:t>два</a:t>
            </a:r>
            <a:r>
              <a:rPr lang="uk-UA" sz="5400" dirty="0" smtClean="0">
                <a:solidFill>
                  <a:srgbClr val="660033"/>
                </a:solidFill>
              </a:rPr>
              <a:t>, </a:t>
            </a:r>
            <a:r>
              <a:rPr lang="uk-UA" sz="5400" i="1" dirty="0" err="1" smtClean="0">
                <a:solidFill>
                  <a:srgbClr val="660033"/>
                </a:solidFill>
              </a:rPr>
              <a:t>лод</a:t>
            </a:r>
            <a:r>
              <a:rPr lang="uk-UA" sz="5400" i="1" dirty="0" smtClean="0">
                <a:solidFill>
                  <a:srgbClr val="660033"/>
                </a:solidFill>
              </a:rPr>
              <a:t>, </a:t>
            </a:r>
            <a:r>
              <a:rPr lang="uk-UA" sz="5400" b="1" dirty="0" smtClean="0">
                <a:solidFill>
                  <a:srgbClr val="660033"/>
                </a:solidFill>
              </a:rPr>
              <a:t>три</a:t>
            </a:r>
            <a:r>
              <a:rPr lang="uk-UA" sz="5400" i="1" dirty="0" smtClean="0">
                <a:solidFill>
                  <a:srgbClr val="660033"/>
                </a:solidFill>
              </a:rPr>
              <a:t>;</a:t>
            </a:r>
          </a:p>
          <a:p>
            <a:pPr marL="0" indent="0">
              <a:buNone/>
            </a:pPr>
            <a:r>
              <a:rPr lang="uk-UA" sz="5400" i="1" dirty="0" err="1" smtClean="0">
                <a:solidFill>
                  <a:srgbClr val="660033"/>
                </a:solidFill>
              </a:rPr>
              <a:t>Нес</a:t>
            </a:r>
            <a:r>
              <a:rPr lang="uk-UA" sz="5400" i="1" dirty="0" smtClean="0">
                <a:solidFill>
                  <a:srgbClr val="660033"/>
                </a:solidFill>
              </a:rPr>
              <a:t>, </a:t>
            </a:r>
            <a:r>
              <a:rPr lang="uk-UA" sz="5400" b="1" dirty="0" smtClean="0">
                <a:solidFill>
                  <a:srgbClr val="660033"/>
                </a:solidFill>
              </a:rPr>
              <a:t>чотири</a:t>
            </a:r>
            <a:r>
              <a:rPr lang="uk-UA" sz="5400" i="1" dirty="0" smtClean="0">
                <a:solidFill>
                  <a:srgbClr val="660033"/>
                </a:solidFill>
              </a:rPr>
              <a:t>, тай, </a:t>
            </a:r>
            <a:r>
              <a:rPr lang="uk-UA" sz="5400" b="1" dirty="0" smtClean="0">
                <a:solidFill>
                  <a:srgbClr val="660033"/>
                </a:solidFill>
              </a:rPr>
              <a:t>п'ять</a:t>
            </a:r>
            <a:r>
              <a:rPr lang="uk-UA" sz="5400" i="1" dirty="0" smtClean="0">
                <a:solidFill>
                  <a:srgbClr val="660033"/>
                </a:solidFill>
              </a:rPr>
              <a:t>, ко;</a:t>
            </a:r>
            <a:endParaRPr lang="ru-RU" sz="5400" i="1" dirty="0">
              <a:solidFill>
                <a:srgbClr val="660033"/>
              </a:solidFill>
            </a:endParaRPr>
          </a:p>
        </p:txBody>
      </p:sp>
      <p:pic>
        <p:nvPicPr>
          <p:cNvPr id="1026" name="Picture 2" descr="C:\Users\lenovo\Documents\My Bluetooth\16-58-37-image_image_6066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8166" y="3953700"/>
            <a:ext cx="3057099" cy="279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02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4" y="449347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uk-UA" sz="8000" b="1" i="1" dirty="0" smtClean="0"/>
              <a:t>Всеволод Нестайко</a:t>
            </a:r>
            <a:br>
              <a:rPr lang="uk-UA" sz="8000" b="1" i="1" dirty="0" smtClean="0"/>
            </a:br>
            <a:endParaRPr lang="ru-RU" sz="8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7878" y="1019510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i="1" dirty="0" smtClean="0">
                <a:solidFill>
                  <a:schemeClr val="tx1"/>
                </a:solidFill>
              </a:rPr>
              <a:t>Народився  30  січня 1930 року в місті Бердичів, Житомирської області.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Ангелина\Desktop\nestayk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46044">
            <a:off x="590026" y="2224255"/>
            <a:ext cx="2771462" cy="369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нгелина\Desktop\fullsiz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0562" y="2224255"/>
            <a:ext cx="4971995" cy="409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434132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405" y="0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uk-UA" sz="9600" dirty="0" smtClean="0"/>
              <a:t>Словникова робота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319" y="1393386"/>
            <a:ext cx="8420669" cy="49937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400" b="1" i="1" dirty="0" smtClean="0">
                <a:solidFill>
                  <a:srgbClr val="660066"/>
                </a:solidFill>
              </a:rPr>
              <a:t>Матроси  </a:t>
            </a:r>
            <a:r>
              <a:rPr lang="uk-UA" sz="4400" b="1" i="1" dirty="0" smtClean="0">
                <a:solidFill>
                  <a:schemeClr val="tx1"/>
                </a:solidFill>
              </a:rPr>
              <a:t>                        </a:t>
            </a:r>
            <a:r>
              <a:rPr lang="uk-UA" sz="4400" b="1" i="1" dirty="0" smtClean="0">
                <a:solidFill>
                  <a:srgbClr val="006600"/>
                </a:solidFill>
              </a:rPr>
              <a:t>кирпаті</a:t>
            </a:r>
          </a:p>
          <a:p>
            <a:pPr marL="0" indent="0">
              <a:buNone/>
            </a:pPr>
            <a:r>
              <a:rPr lang="uk-UA" sz="4400" b="1" i="1" dirty="0" smtClean="0">
                <a:solidFill>
                  <a:srgbClr val="660066"/>
                </a:solidFill>
              </a:rPr>
              <a:t>Штурмани</a:t>
            </a:r>
            <a:r>
              <a:rPr lang="uk-UA" sz="4400" b="1" i="1" dirty="0" smtClean="0">
                <a:solidFill>
                  <a:schemeClr val="tx1"/>
                </a:solidFill>
              </a:rPr>
              <a:t>                      </a:t>
            </a:r>
            <a:r>
              <a:rPr lang="uk-UA" sz="4400" b="1" i="1" dirty="0" smtClean="0">
                <a:solidFill>
                  <a:srgbClr val="006600"/>
                </a:solidFill>
              </a:rPr>
              <a:t>сіроокі</a:t>
            </a:r>
          </a:p>
          <a:p>
            <a:pPr marL="0" indent="0">
              <a:buNone/>
            </a:pPr>
            <a:r>
              <a:rPr lang="uk-UA" sz="4400" b="1" i="1" dirty="0" smtClean="0">
                <a:solidFill>
                  <a:srgbClr val="660066"/>
                </a:solidFill>
              </a:rPr>
              <a:t>капітани </a:t>
            </a:r>
          </a:p>
          <a:p>
            <a:pPr marL="0" indent="0">
              <a:buNone/>
            </a:pPr>
            <a:r>
              <a:rPr lang="uk-UA" sz="4400" b="1" i="1" dirty="0" smtClean="0">
                <a:solidFill>
                  <a:srgbClr val="660066"/>
                </a:solidFill>
              </a:rPr>
              <a:t>                      </a:t>
            </a:r>
            <a:r>
              <a:rPr lang="uk-UA" sz="4400" b="1" i="1" dirty="0" smtClean="0">
                <a:solidFill>
                  <a:schemeClr val="tx1"/>
                </a:solidFill>
              </a:rPr>
              <a:t>                   </a:t>
            </a:r>
            <a:r>
              <a:rPr lang="uk-UA" sz="4400" b="1" i="1" dirty="0" smtClean="0">
                <a:solidFill>
                  <a:srgbClr val="0000FF"/>
                </a:solidFill>
              </a:rPr>
              <a:t>поклялися </a:t>
            </a:r>
          </a:p>
          <a:p>
            <a:pPr marL="0" indent="0">
              <a:buNone/>
            </a:pPr>
            <a:r>
              <a:rPr lang="uk-UA" sz="4400" b="1" i="1" dirty="0">
                <a:solidFill>
                  <a:schemeClr val="tx1"/>
                </a:solidFill>
              </a:rPr>
              <a:t> </a:t>
            </a:r>
            <a:r>
              <a:rPr lang="uk-UA" sz="4400" b="1" i="1" dirty="0" smtClean="0">
                <a:solidFill>
                  <a:schemeClr val="tx1"/>
                </a:solidFill>
              </a:rPr>
              <a:t>             </a:t>
            </a:r>
          </a:p>
          <a:p>
            <a:pPr marL="0" indent="0">
              <a:buNone/>
            </a:pPr>
            <a:r>
              <a:rPr lang="uk-UA" sz="4400" b="1" i="1" dirty="0">
                <a:solidFill>
                  <a:schemeClr val="tx1"/>
                </a:solidFill>
              </a:rPr>
              <a:t> </a:t>
            </a:r>
            <a:r>
              <a:rPr lang="uk-UA" sz="4400" b="1" i="1" dirty="0" smtClean="0">
                <a:solidFill>
                  <a:schemeClr val="tx1"/>
                </a:solidFill>
              </a:rPr>
              <a:t>              </a:t>
            </a:r>
            <a:r>
              <a:rPr lang="uk-UA" sz="4400" b="1" i="1" dirty="0" smtClean="0">
                <a:solidFill>
                  <a:srgbClr val="FF3300"/>
                </a:solidFill>
              </a:rPr>
              <a:t>Водою не розіллєш</a:t>
            </a:r>
            <a:endParaRPr lang="uk-UA" sz="4400" b="1" i="1" dirty="0">
              <a:solidFill>
                <a:srgbClr val="FF3300"/>
              </a:solidFill>
            </a:endParaRPr>
          </a:p>
          <a:p>
            <a:pPr marL="0" indent="0">
              <a:buNone/>
            </a:pPr>
            <a:endParaRPr lang="ru-RU" sz="4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9981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лнце 3"/>
          <p:cNvSpPr/>
          <p:nvPr/>
        </p:nvSpPr>
        <p:spPr>
          <a:xfrm>
            <a:off x="2429300" y="1528549"/>
            <a:ext cx="4544705" cy="4080681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rgbClr val="FF0000"/>
                </a:solidFill>
              </a:rPr>
              <a:t>ДРУГ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0230" y="791929"/>
            <a:ext cx="4891552" cy="873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8312" y="936090"/>
            <a:ext cx="16866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A50021"/>
                </a:solidFill>
              </a:rPr>
              <a:t>Щирість</a:t>
            </a:r>
            <a:endParaRPr lang="ru-RU" sz="3200" b="1" dirty="0">
              <a:solidFill>
                <a:srgbClr val="A5002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10484" y="3276501"/>
            <a:ext cx="2082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CC3300"/>
                </a:solidFill>
              </a:rPr>
              <a:t>Людяність</a:t>
            </a:r>
            <a:endParaRPr lang="ru-RU" sz="3200" b="1" dirty="0">
              <a:solidFill>
                <a:srgbClr val="CC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3840" y="3263889"/>
            <a:ext cx="1903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Щедрість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3388" y="5615632"/>
            <a:ext cx="1653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00B050"/>
                </a:solidFill>
              </a:rPr>
              <a:t>Вірність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6598" y="1542197"/>
            <a:ext cx="1927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7030A0"/>
                </a:solidFill>
              </a:rPr>
              <a:t>Співчуття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44992" y="5024455"/>
            <a:ext cx="27318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FF0066"/>
                </a:solidFill>
              </a:rPr>
              <a:t>Взаємоповага</a:t>
            </a:r>
            <a:endParaRPr lang="ru-RU" sz="3200" b="1" dirty="0">
              <a:solidFill>
                <a:srgbClr val="FF006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74" y="5050908"/>
            <a:ext cx="3526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00B0F0"/>
                </a:solidFill>
              </a:rPr>
              <a:t>Добросердечність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46209" y="1665027"/>
            <a:ext cx="1749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Доброта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603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11500" dirty="0" smtClean="0"/>
              <a:t>План</a:t>
            </a:r>
            <a:endParaRPr lang="ru-RU" sz="11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307" y="1743739"/>
            <a:ext cx="8884693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5400" b="1" dirty="0" smtClean="0">
                <a:solidFill>
                  <a:srgbClr val="CC3300"/>
                </a:solidFill>
              </a:rPr>
              <a:t>Вибір професії.</a:t>
            </a:r>
          </a:p>
          <a:p>
            <a:pPr marL="0" indent="0">
              <a:buNone/>
            </a:pPr>
            <a:r>
              <a:rPr lang="uk-UA" sz="5400" b="1" dirty="0" smtClean="0">
                <a:solidFill>
                  <a:srgbClr val="CC3300"/>
                </a:solidFill>
              </a:rPr>
              <a:t>Просто Олесь друг.</a:t>
            </a:r>
          </a:p>
          <a:p>
            <a:pPr marL="0" indent="0">
              <a:buNone/>
            </a:pPr>
            <a:r>
              <a:rPr lang="uk-UA" sz="5400" b="1" dirty="0" smtClean="0">
                <a:solidFill>
                  <a:srgbClr val="CC3300"/>
                </a:solidFill>
              </a:rPr>
              <a:t>Погана звістка.</a:t>
            </a:r>
          </a:p>
          <a:p>
            <a:pPr marL="0" indent="0">
              <a:buNone/>
            </a:pPr>
            <a:r>
              <a:rPr lang="uk-UA" sz="5400" b="1" dirty="0" smtClean="0">
                <a:solidFill>
                  <a:srgbClr val="CC3300"/>
                </a:solidFill>
              </a:rPr>
              <a:t>Дружба з дитячого садочка.</a:t>
            </a:r>
          </a:p>
          <a:p>
            <a:pPr marL="0" indent="0">
              <a:buNone/>
            </a:pPr>
            <a:r>
              <a:rPr lang="uk-UA" sz="5400" b="1" dirty="0" smtClean="0">
                <a:solidFill>
                  <a:srgbClr val="CC3300"/>
                </a:solidFill>
              </a:rPr>
              <a:t>Новини.</a:t>
            </a:r>
            <a:endParaRPr lang="ru-RU" sz="5400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6674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11500" dirty="0" smtClean="0"/>
              <a:t>План</a:t>
            </a:r>
            <a:endParaRPr lang="ru-RU" sz="11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" y="1839273"/>
            <a:ext cx="8993875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800" b="1" dirty="0" smtClean="0">
                <a:solidFill>
                  <a:srgbClr val="990033"/>
                </a:solidFill>
              </a:rPr>
              <a:t>1.Дружба з дитячого садочка.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rgbClr val="990033"/>
                </a:solidFill>
              </a:rPr>
              <a:t>2.Вибір професії</a:t>
            </a:r>
            <a:r>
              <a:rPr lang="ru-RU" sz="4800" b="1" dirty="0" smtClean="0">
                <a:solidFill>
                  <a:srgbClr val="990033"/>
                </a:solidFill>
              </a:rPr>
              <a:t>.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rgbClr val="990033"/>
                </a:solidFill>
              </a:rPr>
              <a:t>3.Новини.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rgbClr val="990033"/>
                </a:solidFill>
              </a:rPr>
              <a:t>4.Погана звістка.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rgbClr val="990033"/>
                </a:solidFill>
              </a:rPr>
              <a:t>5.Просто Олесь друг.</a:t>
            </a:r>
          </a:p>
        </p:txBody>
      </p:sp>
    </p:spTree>
    <p:extLst>
      <p:ext uri="{BB962C8B-B14F-4D97-AF65-F5344CB8AC3E}">
        <p14:creationId xmlns:p14="http://schemas.microsoft.com/office/powerpoint/2010/main" xmlns="" val="505248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гелина\Desktop\54e2d0286971ec185327f3067870ad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4031" y="455195"/>
            <a:ext cx="5677735" cy="525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Sound1732 [Wav_Library_Net]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7852610" y="5104481"/>
            <a:ext cx="609600" cy="609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58353" y="5474830"/>
            <a:ext cx="31694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 err="1" smtClean="0"/>
              <a:t>Дз-дз-дз-дз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4029766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гелина\Desktop\little-girl-smelling-flowers-187320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4851" y="42861"/>
            <a:ext cx="6139149" cy="451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гелина\Desktop\little-girl-smelling-flower-69430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99" y="598736"/>
            <a:ext cx="282257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нгелина\Desktop\depositphotos_22511371-stock-photo-three-year-girl-sniffing-yello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5274" y="4169694"/>
            <a:ext cx="3117851" cy="207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0209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гелина\Desktop\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7749" y="1443790"/>
            <a:ext cx="5639219" cy="463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34517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гелина\Desktop\06c036ad60c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6769" y="973922"/>
            <a:ext cx="5539205" cy="443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2103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531" y="100431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uk-UA" sz="11500" dirty="0" smtClean="0"/>
              <a:t>Скоромовка</a:t>
            </a:r>
            <a:endParaRPr lang="ru-RU" sz="11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7015" y="1566318"/>
            <a:ext cx="7886700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4800" b="1" dirty="0" smtClean="0">
                <a:solidFill>
                  <a:srgbClr val="00B050"/>
                </a:solidFill>
              </a:rPr>
              <a:t>Варить борщ Борис-моряк:</a:t>
            </a:r>
          </a:p>
          <a:p>
            <a:pPr marL="0" indent="0" algn="just">
              <a:buNone/>
            </a:pPr>
            <a:r>
              <a:rPr lang="uk-UA" sz="4800" b="1" dirty="0">
                <a:solidFill>
                  <a:srgbClr val="FFC000"/>
                </a:solidFill>
              </a:rPr>
              <a:t>м</a:t>
            </a:r>
            <a:r>
              <a:rPr lang="uk-UA" sz="4800" b="1" dirty="0" smtClean="0">
                <a:solidFill>
                  <a:srgbClr val="FFC000"/>
                </a:solidFill>
              </a:rPr>
              <a:t>орква,</a:t>
            </a:r>
            <a:r>
              <a:rPr lang="uk-UA" sz="4800" b="1" dirty="0" smtClean="0">
                <a:solidFill>
                  <a:srgbClr val="00B050"/>
                </a:solidFill>
              </a:rPr>
              <a:t>  </a:t>
            </a:r>
            <a:r>
              <a:rPr lang="uk-UA" sz="4800" b="1" dirty="0" smtClean="0">
                <a:solidFill>
                  <a:srgbClr val="FF0000"/>
                </a:solidFill>
              </a:rPr>
              <a:t>помідор, </a:t>
            </a:r>
            <a:r>
              <a:rPr lang="uk-UA" sz="4800" b="1" dirty="0" smtClean="0">
                <a:solidFill>
                  <a:srgbClr val="A50021"/>
                </a:solidFill>
              </a:rPr>
              <a:t>буряк.</a:t>
            </a:r>
          </a:p>
          <a:p>
            <a:pPr marL="0" indent="0" algn="just">
              <a:buNone/>
            </a:pPr>
            <a:r>
              <a:rPr lang="uk-UA" sz="4800" b="1" dirty="0" smtClean="0">
                <a:solidFill>
                  <a:srgbClr val="00B050"/>
                </a:solidFill>
              </a:rPr>
              <a:t>«Вийде борщ смачний у нас, </a:t>
            </a:r>
          </a:p>
          <a:p>
            <a:pPr marL="0" indent="0" algn="just">
              <a:buNone/>
            </a:pPr>
            <a:r>
              <a:rPr lang="uk-UA" sz="4800" b="1" dirty="0" smtClean="0">
                <a:solidFill>
                  <a:srgbClr val="00B050"/>
                </a:solidFill>
              </a:rPr>
              <a:t>Пригощу я, друзі, вас!»</a:t>
            </a:r>
            <a:endParaRPr lang="ru-RU" sz="4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124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625" y="100431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uk-UA" sz="11500" dirty="0" err="1" smtClean="0"/>
              <a:t>Чистомовка</a:t>
            </a:r>
            <a:endParaRPr lang="ru-RU" sz="11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789" y="1553568"/>
            <a:ext cx="863867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400" b="1" dirty="0" err="1" smtClean="0">
                <a:solidFill>
                  <a:srgbClr val="FF0000"/>
                </a:solidFill>
              </a:rPr>
              <a:t>Ок-ок-ок</a:t>
            </a:r>
            <a:r>
              <a:rPr lang="uk-UA" sz="4400" b="1" dirty="0" smtClean="0">
                <a:solidFill>
                  <a:srgbClr val="FF0000"/>
                </a:solidFill>
              </a:rPr>
              <a:t> – ось почався наш урок</a:t>
            </a:r>
          </a:p>
          <a:p>
            <a:pPr marL="0" indent="0">
              <a:buNone/>
            </a:pPr>
            <a:r>
              <a:rPr lang="uk-UA" sz="4400" b="1" dirty="0" err="1" smtClean="0">
                <a:solidFill>
                  <a:srgbClr val="FF0000"/>
                </a:solidFill>
              </a:rPr>
              <a:t>Есь-есь</a:t>
            </a:r>
            <a:r>
              <a:rPr lang="uk-UA" sz="4400" b="1" dirty="0" smtClean="0">
                <a:solidFill>
                  <a:srgbClr val="FF0000"/>
                </a:solidFill>
              </a:rPr>
              <a:t> – клас готовий наш увесь</a:t>
            </a:r>
          </a:p>
          <a:p>
            <a:pPr marL="0" indent="0">
              <a:buNone/>
            </a:pPr>
            <a:r>
              <a:rPr lang="uk-UA" sz="4400" b="1" dirty="0" err="1" smtClean="0">
                <a:solidFill>
                  <a:srgbClr val="FF0000"/>
                </a:solidFill>
              </a:rPr>
              <a:t>Ки-ки-ки</a:t>
            </a:r>
            <a:r>
              <a:rPr lang="uk-UA" sz="4400" b="1" dirty="0" smtClean="0">
                <a:solidFill>
                  <a:srgbClr val="FF0000"/>
                </a:solidFill>
              </a:rPr>
              <a:t> – ми читаємо казки</a:t>
            </a:r>
          </a:p>
          <a:p>
            <a:pPr marL="0" indent="0">
              <a:buNone/>
            </a:pPr>
            <a:r>
              <a:rPr lang="uk-UA" sz="4400" b="1" dirty="0" smtClean="0">
                <a:solidFill>
                  <a:srgbClr val="FF0000"/>
                </a:solidFill>
              </a:rPr>
              <a:t>Ра-ра-ра – і </a:t>
            </a:r>
            <a:r>
              <a:rPr lang="uk-UA" sz="4400" b="1" dirty="0" err="1" smtClean="0">
                <a:solidFill>
                  <a:srgbClr val="FF0000"/>
                </a:solidFill>
              </a:rPr>
              <a:t>працюєм</a:t>
            </a:r>
            <a:r>
              <a:rPr lang="uk-UA" sz="4400" b="1" dirty="0" smtClean="0">
                <a:solidFill>
                  <a:srgbClr val="FF0000"/>
                </a:solidFill>
              </a:rPr>
              <a:t> на ура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918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632" y="88400"/>
            <a:ext cx="8557693" cy="958347"/>
          </a:xfrm>
        </p:spPr>
        <p:txBody>
          <a:bodyPr>
            <a:noAutofit/>
          </a:bodyPr>
          <a:lstStyle/>
          <a:p>
            <a:pPr algn="ctr"/>
            <a:r>
              <a:rPr lang="uk-UA" sz="6600" b="1" dirty="0" smtClean="0"/>
              <a:t>З'єднати прислів'я  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364" y="1151857"/>
            <a:ext cx="872092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uk-UA" sz="3200" b="1" dirty="0" smtClean="0">
                <a:solidFill>
                  <a:srgbClr val="FF0000"/>
                </a:solidFill>
                <a:cs typeface="Times New Roman" pitchFamily="18" charset="0"/>
              </a:rPr>
              <a:t>Людина без друзів          а той хто правду каже</a:t>
            </a:r>
          </a:p>
          <a:p>
            <a:pPr marL="0" indent="0">
              <a:lnSpc>
                <a:spcPct val="100000"/>
              </a:lnSpc>
              <a:buNone/>
            </a:pPr>
            <a:endParaRPr lang="uk-UA" sz="3200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uk-UA" sz="3200" b="1" dirty="0" smtClean="0">
                <a:solidFill>
                  <a:srgbClr val="FF0000"/>
                </a:solidFill>
                <a:cs typeface="Times New Roman" pitchFamily="18" charset="0"/>
              </a:rPr>
              <a:t>Приятелів тьма                 а старих не забувай</a:t>
            </a:r>
          </a:p>
          <a:p>
            <a:pPr marL="0" indent="0">
              <a:lnSpc>
                <a:spcPct val="100000"/>
              </a:lnSpc>
              <a:buNone/>
            </a:pPr>
            <a:endParaRPr lang="uk-UA" sz="3200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uk-UA" sz="3200" b="1" dirty="0" smtClean="0">
                <a:solidFill>
                  <a:srgbClr val="FF0000"/>
                </a:solidFill>
                <a:cs typeface="Times New Roman" pitchFamily="18" charset="0"/>
              </a:rPr>
              <a:t>Нових друзів май             а вірного друга нема</a:t>
            </a:r>
          </a:p>
          <a:p>
            <a:pPr marL="0" indent="0">
              <a:lnSpc>
                <a:spcPct val="100000"/>
              </a:lnSpc>
              <a:buNone/>
            </a:pPr>
            <a:endParaRPr lang="uk-UA" sz="3200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uk-UA" sz="3200" b="1" dirty="0" smtClean="0">
                <a:solidFill>
                  <a:srgbClr val="FF0000"/>
                </a:solidFill>
                <a:cs typeface="Times New Roman" pitchFamily="18" charset="0"/>
              </a:rPr>
              <a:t>Не той друг хто                 що дерево без коріння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uk-UA" sz="3200" b="1" dirty="0" smtClean="0">
                <a:solidFill>
                  <a:srgbClr val="FF0000"/>
                </a:solidFill>
                <a:cs typeface="Times New Roman" pitchFamily="18" charset="0"/>
              </a:rPr>
              <a:t>медом маже</a:t>
            </a:r>
            <a:endParaRPr lang="ru-RU" sz="32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521122" y="1705970"/>
            <a:ext cx="1037230" cy="3289111"/>
          </a:xfrm>
          <a:prstGeom prst="straightConnector1">
            <a:avLst/>
          </a:prstGeom>
          <a:ln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357349" y="2647666"/>
            <a:ext cx="1323833" cy="1050877"/>
          </a:xfrm>
          <a:prstGeom prst="straightConnector1">
            <a:avLst/>
          </a:prstGeom>
          <a:ln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487002" y="2852382"/>
            <a:ext cx="1064526" cy="1173708"/>
          </a:xfrm>
          <a:prstGeom prst="straightConnector1">
            <a:avLst/>
          </a:prstGeom>
          <a:ln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521122" y="1705970"/>
            <a:ext cx="1037230" cy="3712191"/>
          </a:xfrm>
          <a:prstGeom prst="straightConnector1">
            <a:avLst/>
          </a:prstGeom>
          <a:ln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5640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1178" y="441994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600" b="1" dirty="0" smtClean="0">
                <a:solidFill>
                  <a:srgbClr val="006600"/>
                </a:solidFill>
              </a:rPr>
              <a:t>Людина без друзів, що дерево без коріння.</a:t>
            </a:r>
          </a:p>
          <a:p>
            <a:pPr marL="0" indent="0">
              <a:buNone/>
            </a:pPr>
            <a:endParaRPr lang="uk-UA" sz="3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uk-UA" sz="3600" b="1" dirty="0" smtClean="0">
                <a:solidFill>
                  <a:srgbClr val="7030A0"/>
                </a:solidFill>
              </a:rPr>
              <a:t>Приятелів тьма, а вірного друга нема.</a:t>
            </a:r>
          </a:p>
          <a:p>
            <a:pPr marL="0" indent="0">
              <a:buNone/>
            </a:pPr>
            <a:endParaRPr lang="uk-UA" sz="3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uk-UA" sz="3600" b="1" dirty="0" smtClean="0">
                <a:solidFill>
                  <a:srgbClr val="0000FF"/>
                </a:solidFill>
              </a:rPr>
              <a:t>Нових друзів май, а старих не забувай.</a:t>
            </a:r>
          </a:p>
          <a:p>
            <a:pPr marL="0" indent="0">
              <a:buNone/>
            </a:pPr>
            <a:endParaRPr lang="uk-UA" sz="3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uk-UA" sz="3600" b="1" dirty="0" smtClean="0">
                <a:solidFill>
                  <a:srgbClr val="A50021"/>
                </a:solidFill>
              </a:rPr>
              <a:t>Не той друг, хто медом маже, а той хто правду каже.  </a:t>
            </a:r>
            <a:endParaRPr lang="ru-RU" sz="36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6153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1836</TotalTime>
  <Words>257</Words>
  <Application>Microsoft Office PowerPoint</Application>
  <PresentationFormat>Экран (4:3)</PresentationFormat>
  <Paragraphs>81</Paragraphs>
  <Slides>17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Windsor</vt:lpstr>
      <vt:lpstr>Candara</vt:lpstr>
      <vt:lpstr>Wingdings</vt:lpstr>
      <vt:lpstr>Times New Roman</vt:lpstr>
      <vt:lpstr>Тема Office</vt:lpstr>
      <vt:lpstr>ДЕВІЗ:</vt:lpstr>
      <vt:lpstr>Слайд 2</vt:lpstr>
      <vt:lpstr>Слайд 3</vt:lpstr>
      <vt:lpstr>Слайд 4</vt:lpstr>
      <vt:lpstr>Слайд 5</vt:lpstr>
      <vt:lpstr>Скоромовка</vt:lpstr>
      <vt:lpstr>Чистомовка</vt:lpstr>
      <vt:lpstr>З'єднати прислів'я  </vt:lpstr>
      <vt:lpstr>Слайд 9</vt:lpstr>
      <vt:lpstr>ГРА « Шифрувальник»</vt:lpstr>
      <vt:lpstr>ПРОСТО ОЛЕСЬ ДРУГ</vt:lpstr>
      <vt:lpstr>ГРА «Вилучи зайве»</vt:lpstr>
      <vt:lpstr>Всеволод Нестайко </vt:lpstr>
      <vt:lpstr>Словникова робота</vt:lpstr>
      <vt:lpstr>Слайд 15</vt:lpstr>
      <vt:lpstr>План</vt:lpstr>
      <vt:lpstr>План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Рустам Бегалиев</dc:creator>
  <cp:lastModifiedBy>Lora</cp:lastModifiedBy>
  <cp:revision>53</cp:revision>
  <dcterms:created xsi:type="dcterms:W3CDTF">2017-01-28T03:39:37Z</dcterms:created>
  <dcterms:modified xsi:type="dcterms:W3CDTF">2018-03-17T14:15:08Z</dcterms:modified>
</cp:coreProperties>
</file>