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4" r:id="rId2"/>
    <p:sldId id="277" r:id="rId3"/>
    <p:sldId id="278" r:id="rId4"/>
    <p:sldId id="258" r:id="rId5"/>
    <p:sldId id="259" r:id="rId6"/>
    <p:sldId id="260" r:id="rId7"/>
    <p:sldId id="261" r:id="rId8"/>
    <p:sldId id="262" r:id="rId9"/>
    <p:sldId id="268" r:id="rId10"/>
    <p:sldId id="276" r:id="rId11"/>
    <p:sldId id="271" r:id="rId12"/>
    <p:sldId id="272" r:id="rId13"/>
    <p:sldId id="273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CD520B-3955-4172-8CAB-BD38F3781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85DFF9-C7FE-4872-ACD5-37C6E398D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79BA56-92A8-4262-96A7-00E8417E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CB1C70-83CB-4CC0-96D8-D2C18C9E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75847-F9FA-4BCD-9022-32C2BD86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46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92700-810F-4C4C-98C7-28699C98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D8CD4A-71A0-4C96-B71A-9F6F0CB87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6A8698-DC3F-4C0A-AFFF-E9CD7389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AE811-7656-4847-8DF8-C2F5127D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0F2B-799B-4B82-8831-1B7501C4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34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D6AB1F6-5916-4637-9B56-B10E8C158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94BB09-7CCB-41E8-A3CC-B77C52A40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F178A3-32D7-4048-96D6-9BC2B73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0BCBEB-F942-4C67-8EE2-8BD9C403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76D425-B925-40DF-B155-B4421CED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93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E6AD70-C4AD-4948-A376-DB74F10E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2103D3-4BA0-48E6-9F66-63728916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4BC6FB-531B-4698-939B-05B45BA2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06AB0C-ED95-4C2E-BDE7-29CF49D9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781B92-6421-48B8-912A-185C6E2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263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5F0B85-4895-4DC8-BD31-94AF5836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BB6EBC-CC51-44EE-BDC8-4A7555CB6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C54BDA-73E8-417E-BD58-78FB1935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9E45F7-00C8-42D9-83E2-964E62C2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4A219B-FB87-4335-8C1B-C10EB272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8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B852F-4E17-4C80-BDA4-4DA0380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3171C4-DF34-478A-BA91-F155AD57E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CA8076-5867-4A55-9398-1619F4B5D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E1E976-B941-494E-9258-C63B479C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8E41C9-6ACD-419C-AF1E-30D5002F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2B99CD-AFB4-4D48-92E3-589D4E94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29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BFCD04-E9BE-434E-B9B9-797BE087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F1252A-37D3-48FE-A2FD-EA5329F1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497E91-2D60-401F-AD08-428D668A6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0F74556-8CE8-4A1B-94A8-B746BCA90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EEB31F-92D3-4785-8710-8DFC4D655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2E92097-BD15-43CA-999A-3FE335F0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9B3A54-7CEC-409E-BE21-527A11BA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53AF4D-C1F9-4AB3-B98D-A2C31432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02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8EBF-1973-42A5-9BA7-87F4938C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BED64-D36A-4ECE-B102-B83717B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403E268-E82B-4380-8990-60CDDD51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67BF88-396F-41FB-A5B3-0E6AA42C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3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B55688-0B0F-46A9-B34C-335C650D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2752DF-6DC0-477C-85FB-49B512D1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6044DF-46A0-461A-8CDB-FDCF64CF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26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532182-8803-436D-BC29-C215FD7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499DFA-35CC-4F86-95DC-F5619007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B4B8A0-5DF8-4E5D-851E-22D90AD40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35F28C-ED78-47E5-A63C-5BA064AF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F9EB96-D8F2-4FB2-9334-E281EFB8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74460C-C13F-4648-A914-436014DE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08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E5995-3308-42E7-9489-2EDDD7AC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1864C1-54AB-4035-AB40-B12271652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439E16-84F9-4E0C-BEFF-5EB573F0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38947C-6C9E-40F9-8D45-0CD1DB61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E15177-1BA4-4D96-A23F-1D6373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FC2938-D6E8-4F7C-AEA2-24A5B301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62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31ED70-BDBA-4DB8-9C4B-9729F353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5D6D3F-4743-4FFE-9DCB-CB5A809B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3693B7-D2A3-4E0D-8120-CC890A2BE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FBEC-263A-44FF-AD99-389F0FFF8DED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C00173-F67C-449C-B692-AB899E3CF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FE1378-A2FF-4784-9CEB-D7330E7D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017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8306-CF51-4703-8977-53541152A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9730"/>
            <a:ext cx="9144000" cy="416796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Тест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Правописание причастий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деепричастий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русский язык</a:t>
            </a:r>
            <a:b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класс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8B9FF12-3570-437F-B232-6D4184680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5349" y="5007934"/>
            <a:ext cx="5277292" cy="1520455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Учитель  російської мови </a:t>
            </a:r>
            <a:r>
              <a:rPr lang="uk-UA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Шарівської</a:t>
            </a: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загальноосвітньої школи І-ІІІ ступенів </a:t>
            </a:r>
            <a:r>
              <a:rPr lang="uk-UA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Валківської</a:t>
            </a: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районної ради Харківської області </a:t>
            </a:r>
            <a:r>
              <a:rPr lang="uk-UA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Кожеурова</a:t>
            </a:r>
            <a:r>
              <a:rPr lang="uk-UA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Тетяна Олександрівна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10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04" y="536369"/>
            <a:ext cx="11376369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Укажите строчку, в которой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не</a:t>
            </a:r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 пишется со всеми словами раздельно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422304" y="5312971"/>
            <a:ext cx="8630955" cy="798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(Не)вежа, (не)улыбающийся, (не)ответил, (не)грустный, а весёлый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67991" y="1757774"/>
            <a:ext cx="9441284" cy="857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(Не)навидя, (не)доумевающий, (не)смелый, (не)вежда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463051" y="4061876"/>
            <a:ext cx="81099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(Не)оставляя, (не)воспитанный, (не)взявши, (не)послушный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422304" y="2952381"/>
            <a:ext cx="737311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(Не)уберечь, (не)унывающий, (не)повидавши, (не)былица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49" y="1570929"/>
            <a:ext cx="1838811" cy="2439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13" y="2462596"/>
            <a:ext cx="1608090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449" y="3737824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53" y="3564699"/>
            <a:ext cx="1699996" cy="2228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9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2" y="1059960"/>
            <a:ext cx="12062886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В каком примере есть действительные причастия настоящего времени с суффиксом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–ящ</a:t>
            </a:r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?</a:t>
            </a:r>
            <a:endParaRPr lang="en-US" sz="4800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53862" y="3350085"/>
            <a:ext cx="5703305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Пони, скач...ий по арене цирка</a:t>
            </a:r>
            <a:endParaRPr lang="en-US" sz="3600" dirty="0">
              <a:latin typeface="Californian FB" panose="0207040306080B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03852" y="4681760"/>
            <a:ext cx="5810793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/>
              <a:t>Около стро...егося дома</a:t>
            </a:r>
            <a:endParaRPr lang="en-US" sz="3600" dirty="0">
              <a:latin typeface="Californian FB" panose="0207040306080B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16439" y="5634317"/>
            <a:ext cx="702859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Цветы, распуска...иеся на лугу</a:t>
            </a:r>
            <a:endParaRPr lang="en-US" sz="3600" dirty="0">
              <a:latin typeface="Californian FB" panose="0207040306080B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56374" y="2520437"/>
            <a:ext cx="6171926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Сверка...ий на солнце лёд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17" y="3077589"/>
            <a:ext cx="1718942" cy="2455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4" y="2118908"/>
            <a:ext cx="1709750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25" y="2502123"/>
            <a:ext cx="1799730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65" y="3974360"/>
            <a:ext cx="1727549" cy="2360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56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415" y="948611"/>
            <a:ext cx="11681637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Укажите строчку, где во всех словах на месте пропуска после шипящих пишется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ё</a:t>
            </a:r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?</a:t>
            </a:r>
            <a:endParaRPr lang="en-US" sz="4800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86415" y="4288438"/>
            <a:ext cx="668194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Груж...нный металлом вагон, ч...лка, трущ...ба, ш...фёр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56373" y="3011131"/>
            <a:ext cx="681535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Мощ...нная камнем улица, уш...л, ж...сткий, расч...сывать 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686415" y="5565746"/>
            <a:ext cx="6458663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Моч...нные в бочке яблоки, щ...тка, капюш...н, ж...нглёр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95491" y="1888747"/>
            <a:ext cx="67762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Кипяч...нная в чайнике вода, ж...лудь, трещ...тка, ш...рох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30" y="2286310"/>
            <a:ext cx="1791668" cy="2400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1" y="1882230"/>
            <a:ext cx="167910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55" y="3663791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28" y="3863137"/>
            <a:ext cx="1699996" cy="2168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0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73" y="1005180"/>
            <a:ext cx="11924663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От какрого глагола можно образовать страдательное причастие настоящего времени?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56374" y="3172264"/>
            <a:ext cx="469294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Бить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26331" y="4033075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Слышать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626331" y="4790314"/>
            <a:ext cx="47530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Жевать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56374" y="2311453"/>
            <a:ext cx="607348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Кричать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5" y="2381005"/>
            <a:ext cx="1583131" cy="240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86" y="1959680"/>
            <a:ext cx="167910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64" y="2808573"/>
            <a:ext cx="1741445" cy="2445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78" y="4530822"/>
            <a:ext cx="1534587" cy="2076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11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помощь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DA54D10F-A558-45AF-A5B3-BFD8EED3A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41" y="2386739"/>
            <a:ext cx="3858352" cy="37815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800x_prints_dsc_3127_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503908"/>
            <a:ext cx="4288665" cy="40552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7256" y="607333"/>
            <a:ext cx="6096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Его ужасно интересует все вокруг, и даже изучение правил русского языка.  Он  говорит нам:</a:t>
            </a:r>
          </a:p>
          <a:p>
            <a:r>
              <a:rPr lang="uk-UA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Люблю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летать , хочу  узнать,</a:t>
            </a:r>
          </a:p>
          <a:p>
            <a:r>
              <a:rPr lang="uk-UA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</a:t>
            </a:r>
            <a:r>
              <a:rPr lang="uk-UA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правильно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причастия писать.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Деепричастия, да это тёмный лес!</a:t>
            </a: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Ребята, помогите мне подняться до небес.</a:t>
            </a:r>
          </a:p>
          <a:p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Давайте поможем этому любознательному мальчику разобраться с темой правописанием причастий и деепричастий, ответим  на вопросы и покорим очередную высоту в освоении  русского языка. </a:t>
            </a:r>
          </a:p>
          <a:p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37" y="257577"/>
            <a:ext cx="10515600" cy="9272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Инструкция к выполнению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365161"/>
            <a:ext cx="11353800" cy="481180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Выполняя  тесты, подставляйте к каждому вопросу картинку,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вопрос был: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трудным                                              лёгким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Заставил задуматься                            вызвал недоумение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11" y="4463449"/>
            <a:ext cx="1746453" cy="2201367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3" y="2007850"/>
            <a:ext cx="1754254" cy="2342604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78" y="4399528"/>
            <a:ext cx="1681341" cy="2175137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63" y="2377090"/>
            <a:ext cx="1792562" cy="214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60" y="759543"/>
            <a:ext cx="9897842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В каком слове на месте пропуска пишется удвоенная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н</a:t>
            </a:r>
            <a:r>
              <a:rPr lang="ru-RU" sz="4800" b="1" i="1" dirty="0">
                <a:solidFill>
                  <a:srgbClr val="262674"/>
                </a:solidFill>
                <a:latin typeface="Cambria" panose="02040503050406030204" pitchFamily="18" charset="0"/>
              </a:rPr>
              <a:t>?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562095" y="4554275"/>
            <a:ext cx="525391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Слое(н, нн)ый пирог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21326" y="3440361"/>
            <a:ext cx="580272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Встрое(н, нн)ый сейф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603532" y="5722766"/>
            <a:ext cx="4914766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Овся(н,нн)ая каша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56374" y="2241286"/>
            <a:ext cx="685021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Дворы благоустрое(н, нн)ы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15" y="3125972"/>
            <a:ext cx="1857710" cy="2480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63" y="1731890"/>
            <a:ext cx="174645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85" y="3619239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02" y="4411390"/>
            <a:ext cx="1708410" cy="2467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2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3" y="457782"/>
            <a:ext cx="11112759" cy="1305371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В каком примере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не</a:t>
            </a:r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 с последующим словом пишется слитно</a:t>
            </a:r>
            <a:r>
              <a:rPr lang="ru-RU" sz="4800" b="1" i="1" dirty="0">
                <a:solidFill>
                  <a:srgbClr val="262674"/>
                </a:solidFill>
                <a:latin typeface="Cambria" panose="02040503050406030204" pitchFamily="18" charset="0"/>
              </a:rPr>
              <a:t>?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42816" y="4223151"/>
            <a:ext cx="7653496" cy="102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Никем (не)разгаданный кроссворд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41395" y="3314880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(Не)тронутый пирог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641395" y="5495982"/>
            <a:ext cx="6546027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Программа (не)установлена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53989" y="2300979"/>
            <a:ext cx="6289071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Уехал, (не)сказав ни слова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87" y="2935129"/>
            <a:ext cx="1754254" cy="2342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6" y="1594514"/>
            <a:ext cx="174645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56" y="3143838"/>
            <a:ext cx="1741445" cy="27149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660BDE5-AE84-46D0-AE39-93667FE0C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8" y="4690568"/>
            <a:ext cx="1746453" cy="2201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59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88" y="759543"/>
            <a:ext cx="11483312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В каком ряду во всех словах на месте пропуска пишется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и</a:t>
            </a:r>
            <a:r>
              <a:rPr lang="ru-RU" sz="4800" b="1" i="1" dirty="0">
                <a:solidFill>
                  <a:srgbClr val="262674"/>
                </a:solidFill>
                <a:latin typeface="Cambria" panose="02040503050406030204" pitchFamily="18" charset="0"/>
              </a:rPr>
              <a:t>? </a:t>
            </a:r>
            <a:r>
              <a:rPr lang="ru-RU" sz="3200" b="1" i="1" dirty="0">
                <a:solidFill>
                  <a:srgbClr val="262674"/>
                </a:solidFill>
                <a:latin typeface="Cambria" panose="02040503050406030204" pitchFamily="18" charset="0"/>
              </a:rPr>
              <a:t>(Глаголы употреблены в форме 3-го лица единственного числа)</a:t>
            </a:r>
            <a:endParaRPr lang="en-US" sz="32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397450" y="2944568"/>
            <a:ext cx="497199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Налага...мый, гон...т, обледене...т, дыш...т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379966" y="4061177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Держ...т, люб...т, завис...мый, стро...т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379965" y="5209530"/>
            <a:ext cx="5571393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Раду...тся, невид...мый, унос...т, трога...т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327816" y="1903335"/>
            <a:ext cx="607348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Оплачива...мый, накро...т, терп...т, бре...т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411296" y="4061177"/>
            <a:ext cx="5603031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Держ</a:t>
            </a:r>
            <a:r>
              <a:rPr lang="ru-RU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т, люб</a:t>
            </a:r>
            <a:r>
              <a:rPr lang="ru-RU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т, завис</a:t>
            </a:r>
            <a:r>
              <a:rPr lang="ru-RU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мый, стро</a:t>
            </a:r>
            <a:r>
              <a:rPr lang="ru-RU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т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05" y="2163766"/>
            <a:ext cx="1897933" cy="2552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97" y="4285256"/>
            <a:ext cx="167910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84" y="2384787"/>
            <a:ext cx="1435476" cy="2032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91" y="4373315"/>
            <a:ext cx="1699996" cy="2360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74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605" y="759543"/>
            <a:ext cx="11068493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В каком ряду во всех словах на месте пропуска пишется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у</a:t>
            </a:r>
            <a:r>
              <a:rPr lang="ru-RU" sz="4800" b="1" i="1" dirty="0">
                <a:solidFill>
                  <a:srgbClr val="262674"/>
                </a:solidFill>
                <a:latin typeface="Cambria" panose="02040503050406030204" pitchFamily="18" charset="0"/>
              </a:rPr>
              <a:t>?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516818" y="4487159"/>
            <a:ext cx="7728177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Пыш...щий (жаром), стро...щийся (дом), вяж...щий (во рту), щ...ка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96819" y="5524951"/>
            <a:ext cx="80823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Скач...щий, блещ...щий, не отпущ..., ч...деса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08562" y="3225565"/>
            <a:ext cx="6711750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Дыш...щий, (идти на) встреч..., ч...дак, ощ...щение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01223" y="1973046"/>
            <a:ext cx="670732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Ч...вства, блещ...щий, щ...пальца, слыш...щий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596819" y="5524951"/>
            <a:ext cx="7377600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67" y="4333792"/>
            <a:ext cx="1754254" cy="2290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02" y="1657273"/>
            <a:ext cx="1725828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08" y="3338495"/>
            <a:ext cx="1596098" cy="2398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26" y="2436595"/>
            <a:ext cx="1673127" cy="2193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2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60" y="759543"/>
            <a:ext cx="9897842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Укажите слово с орфографической ошибкой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16116" y="4677441"/>
            <a:ext cx="469294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Сушёная рыба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01223" y="3501825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Красивый медвежёнок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86074" y="5603544"/>
            <a:ext cx="47530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Гашёная известь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29320" y="2520435"/>
            <a:ext cx="607348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Гружёная баржа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24" y="2104435"/>
            <a:ext cx="1799444" cy="2455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63" y="1731890"/>
            <a:ext cx="174645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96" y="3902575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5" y="4375613"/>
            <a:ext cx="1699996" cy="2360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75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04" y="536369"/>
            <a:ext cx="11376369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Укажите строчку, в которой </a:t>
            </a:r>
            <a:r>
              <a:rPr lang="ru-RU" sz="4800" i="1" dirty="0">
                <a:solidFill>
                  <a:srgbClr val="262674"/>
                </a:solidFill>
                <a:latin typeface="Cambria" panose="02040503050406030204" pitchFamily="18" charset="0"/>
              </a:rPr>
              <a:t>не</a:t>
            </a:r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 пишется со всеми словами раздельно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576841" y="4411154"/>
            <a:ext cx="6887657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(Не)нарушен, (не)большой, а маленький, (не)уютный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76842" y="5513325"/>
            <a:ext cx="1017402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(Не)отведав, еще (не)приехавшая,(не)достанется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76842" y="3098023"/>
            <a:ext cx="741591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(Не)отложены, (не)доросший, (не)досмотренные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526871" y="1916697"/>
            <a:ext cx="737311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(Не)смещён, (не)разлучники, (не)связанные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51" y="2797295"/>
            <a:ext cx="1838811" cy="2455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79" y="1610842"/>
            <a:ext cx="1705510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17" y="3944270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66" y="3619044"/>
            <a:ext cx="1699996" cy="2360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6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582</Words>
  <Application>Microsoft Office PowerPoint</Application>
  <PresentationFormat>Произвольный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Тест  Правописание причастий  и деепричастий  русский язык   класс</vt:lpstr>
      <vt:lpstr>Слайд 2</vt:lpstr>
      <vt:lpstr>  Инструкция к выполнению  </vt:lpstr>
      <vt:lpstr>В каком слове на месте пропуска пишется удвоенная н?</vt:lpstr>
      <vt:lpstr>В каком примере не с последующим словом пишется слитно?</vt:lpstr>
      <vt:lpstr>В каком ряду во всех словах на месте пропуска пишется и? (Глаголы употреблены в форме 3-го лица единственного числа)</vt:lpstr>
      <vt:lpstr>В каком ряду во всех словах на месте пропуска пишется у?</vt:lpstr>
      <vt:lpstr>Укажите слово с орфографической ошибкой</vt:lpstr>
      <vt:lpstr>Укажите строчку, в которой не пишется со всеми словами раздельно</vt:lpstr>
      <vt:lpstr>Укажите строчку, в которой не пишется со всеми словами раздельно</vt:lpstr>
      <vt:lpstr>В каком примере есть действительные причастия настоящего времени с суффиксом –ящ?</vt:lpstr>
      <vt:lpstr>Укажите строчку, где во всех словах на месте пропуска после шипящих пишется ё?</vt:lpstr>
      <vt:lpstr>От какрого глагола можно образовать страдательное причастие настоящего времени?</vt:lpstr>
      <vt:lpstr>Спасибо за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</dc:creator>
  <cp:lastModifiedBy>Admin</cp:lastModifiedBy>
  <cp:revision>78</cp:revision>
  <dcterms:created xsi:type="dcterms:W3CDTF">2017-11-03T08:42:00Z</dcterms:created>
  <dcterms:modified xsi:type="dcterms:W3CDTF">2018-03-12T11:09:36Z</dcterms:modified>
</cp:coreProperties>
</file>