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6" r:id="rId2"/>
    <p:sldId id="271" r:id="rId3"/>
    <p:sldId id="272" r:id="rId4"/>
    <p:sldId id="273" r:id="rId5"/>
    <p:sldId id="274" r:id="rId6"/>
    <p:sldId id="260" r:id="rId7"/>
    <p:sldId id="263" r:id="rId8"/>
    <p:sldId id="267" r:id="rId9"/>
    <p:sldId id="268" r:id="rId10"/>
    <p:sldId id="269" r:id="rId11"/>
    <p:sldId id="270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76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343B6-45A7-4B31-8C79-1D6840CE7728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B8036-391F-4CD9-9C6E-7AAF444DD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41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B8036-391F-4CD9-9C6E-7AAF444DD08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037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8B8036-391F-4CD9-9C6E-7AAF444DD08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73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9DE8D99-5B77-4988-837C-EE4D096E4874}" type="datetimeFigureOut">
              <a:rPr lang="ru-RU" smtClean="0"/>
              <a:t>09.04.2017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D6E791C-FAB0-4EA2-8749-62D833CD63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1304" y="1268760"/>
            <a:ext cx="7702624" cy="1080120"/>
          </a:xfrm>
        </p:spPr>
        <p:txBody>
          <a:bodyPr>
            <a:noAutofit/>
          </a:bodyPr>
          <a:lstStyle/>
          <a:p>
            <a:r>
              <a:rPr lang="ru-RU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Славетні</a:t>
            </a: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українські</a:t>
            </a:r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спортсмени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6354049" cy="43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13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205"/>
            <a:ext cx="2880000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://bestin.ua/static/uploads2/2013/september/5/miss/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48640"/>
            <a:ext cx="2849642" cy="42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332656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Лілія </a:t>
            </a:r>
            <a:r>
              <a:rPr lang="uk-UA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Подкопаєва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59512" y="836712"/>
            <a:ext cx="295264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гімна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стка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олімпійська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чемпіонка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заслужений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майстер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спорту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uk-UA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суддя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міжнародної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категорії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організатор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турніру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«Золота 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лілія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володарка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золотих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срібної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14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бронзових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медалей; </a:t>
            </a:r>
            <a:endParaRPr lang="ru-RU" sz="17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-абсолютна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чемпіонка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спортивної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гімнастики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1995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Японії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</a:p>
          <a:p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першість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вільних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вправах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XXVI 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Олімпійських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іграх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Атланті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1996 року;</a:t>
            </a:r>
          </a:p>
          <a:p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нагороджена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Почесною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знакою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1995 року,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відзнакою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хрест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«За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мужність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заслуги»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ст.,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гині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Ольги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ст., </a:t>
            </a:r>
            <a:r>
              <a:rPr lang="ru-RU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Святого </a:t>
            </a:r>
            <a:r>
              <a:rPr lang="ru-RU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Станіслава</a:t>
            </a:r>
            <a:r>
              <a:rPr lang="ru-RU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825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056"/>
            <a:ext cx="432048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813850" cy="39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410761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Ольга </a:t>
            </a:r>
            <a:r>
              <a:rPr lang="uk-UA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Харлан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65370" y="980728"/>
            <a:ext cx="59711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фехтувальниця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майстер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спорту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олімпійська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2008 року у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командній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першості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Олімпіади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2012 року,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чотири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разова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командній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альній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першості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-семиразова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фехтування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-золота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олімпійська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медаль на 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Літніх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іграх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Пекіні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344" y="4227733"/>
            <a:ext cx="43974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7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срібних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медалей,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здобутих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чемпіонатах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6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срібних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2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медалей,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завойованих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чемпіонатах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перемога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етапу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Кубка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фехту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вання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шаблях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Бельгії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 лютого 2016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року.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6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прославляють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нашу державу не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теренах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Батьківщини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й далеко за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межами. Наших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земляків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побратимів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знає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весь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жінки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найкращі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вроди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наділила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силою духу,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незламністю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харизмою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55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268760"/>
            <a:ext cx="7772400" cy="2718800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проекту :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співпраці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однолітками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формувати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синергетичне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мислення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різними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інформаційними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джерелами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пізнавальну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учасників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поглибити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знання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славетних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</a:t>
            </a:r>
            <a:r>
              <a:rPr lang="en-US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sz="27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ьких</a:t>
            </a:r>
            <a:r>
              <a:rPr lang="uk-UA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спортсменів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почуття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патріотизму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гордості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земляків</a:t>
            </a:r>
            <a:endParaRPr lang="ru-RU" sz="2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06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проекту: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інформаційно-пошуковий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колективний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груповий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короткочасний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23728" y="3212976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проекту: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52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Очікуванні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набуття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учнями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навичок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дослідника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самостійного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конструювання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думок та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орієнтації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інформаційному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просторі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196753"/>
            <a:ext cx="6813499" cy="792088"/>
          </a:xfrm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рекордсмени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381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620688"/>
            <a:ext cx="7772400" cy="3816424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Етапи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1.Створення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2.Ознайомлення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темою, метою і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завданнями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3.Знаходження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використанням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4.Обговорення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систематизація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зібраного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презентації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Славетні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5.Представлення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1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52636"/>
            <a:ext cx="3740637" cy="111612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Яна </a:t>
            </a:r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Клочкова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27984" y="1340768"/>
            <a:ext cx="4464496" cy="439248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лавчиня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завоювала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п'ять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медалей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олімпійських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іграх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з них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чотири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золотих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і одна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срібна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срібним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призером і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дворазовою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переможницею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юніорського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нату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неодноразова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чемпіонка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срібний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бронзовий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призер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нату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дворазова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чемпіонка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срібний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призер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Чемпіонату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агороджена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українськими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націо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нальними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орденами: орденом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княгині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Ольги, «За заслуги», «Герой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та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99" y="304381"/>
            <a:ext cx="3133945" cy="37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424" y="3952582"/>
            <a:ext cx="3452094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6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54612"/>
            <a:ext cx="4176463" cy="1014148"/>
          </a:xfrm>
        </p:spPr>
        <p:txBody>
          <a:bodyPr>
            <a:noAutofit/>
          </a:bodyPr>
          <a:lstStyle/>
          <a:p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Андрій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Шевченко 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83968" y="1628800"/>
            <a:ext cx="4536504" cy="4464496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- 2003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перший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українець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виграв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Лігу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чемпіонів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найрезультативніший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бомбардир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єврокубкових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турнірів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сезони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найкращий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бомбардир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збірної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тричі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ставав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найкращим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бомбардиром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Ліги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чемпіонів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заслужений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спорту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нагороджений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найвищою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державною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відзнакою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— «Герой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just"/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володар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«Золотого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м'яча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 2004 — призу,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вручають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найкращому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футболісту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Європи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3332708" cy="50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8648"/>
            <a:ext cx="2632791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46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idx="1"/>
          </p:nvPr>
        </p:nvSpPr>
        <p:spPr>
          <a:xfrm>
            <a:off x="852981" y="1340768"/>
            <a:ext cx="3566160" cy="2926080"/>
          </a:xfrm>
        </p:spPr>
      </p:sp>
      <p:sp>
        <p:nvSpPr>
          <p:cNvPr id="6" name="Прямоугольник 5"/>
          <p:cNvSpPr/>
          <p:nvPr/>
        </p:nvSpPr>
        <p:spPr>
          <a:xfrm>
            <a:off x="5436096" y="751344"/>
            <a:ext cx="33843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Віталій</a:t>
            </a:r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Кличко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02.05.1998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 -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титул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інтерконтинентального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WBO); </a:t>
            </a:r>
            <a:endParaRPr lang="uk-UA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24.10.1998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 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завоювання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титулу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26.06.1999 р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версією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WBO; </a:t>
            </a:r>
            <a:endParaRPr lang="uk-UA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27.01.2001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 -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титул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інтерконтинентального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версією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WBA.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008"/>
            <a:ext cx="4824536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68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-1107504"/>
            <a:ext cx="3812645" cy="2736304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Володимир</a:t>
            </a:r>
            <a:b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Кличко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508104" y="1988841"/>
            <a:ext cx="3178696" cy="3218160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л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ютий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1998 року -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титул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інтерконтинентального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версією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WBC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жовтень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2000 року -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титул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чемпіона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версією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WBO </a:t>
            </a:r>
            <a:r>
              <a:rPr lang="uk-UA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511256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57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621</TotalTime>
  <Words>590</Words>
  <Application>Microsoft Office PowerPoint</Application>
  <PresentationFormat>Экран (4:3)</PresentationFormat>
  <Paragraphs>49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Candara</vt:lpstr>
      <vt:lpstr>Symbol</vt:lpstr>
      <vt:lpstr>Times New Roman</vt:lpstr>
      <vt:lpstr>Волна</vt:lpstr>
      <vt:lpstr>Славетні українські спортсмени</vt:lpstr>
      <vt:lpstr> Мета проекту : навчити учнів співпраці з однолітками,      формувати синергетичне мислення,  працювати з різними інформаційними джерелами, розвивати пізнавальну діяльність учасників навчального процесу, поглибити знання учнів про славетних українcьких спортсменів, виховувати почуття патріотизму, гордості за своїх земляків</vt:lpstr>
      <vt:lpstr>Тип проекту: інформаційно-пошуковий,  колективний (груповий), короткочасний.</vt:lpstr>
      <vt:lpstr>Очікуванні результати: набуття учнями навичок дослідника, самостійного конструювання  своїх думок та орієнтації у інформаційному просторі; підвищення загальної культури учнів.</vt:lpstr>
      <vt:lpstr>                         Етапи реалізації проекту 1.Створення груп із учнів класу. 2.Ознайомлення з темою, метою і основними завданнями. 3.Знаходження необхідної інформації з використанням різних джерел. 4.Обговорення , аналіз та систематизація зібраного матеріалу, створення презентації «Славетні українські спортсмени» 5.Представлення роботи груп. </vt:lpstr>
      <vt:lpstr>Яна Клочкова  </vt:lpstr>
      <vt:lpstr>Андрій Шевченко </vt:lpstr>
      <vt:lpstr>Презентация PowerPoint</vt:lpstr>
      <vt:lpstr>     Володимир      Кличко</vt:lpstr>
      <vt:lpstr>Презентация PowerPoint</vt:lpstr>
      <vt:lpstr>Презентация PowerPoint</vt:lpstr>
      <vt:lpstr>Відомі спортсмени України прославляють нашу державу не тільки на теренах Батьківщини, а й далеко за її межами. Наших земляків, побратимів знає чи не весь світ. А те, що українські жінки найкращі в світі – це факт, але, крім вроди, природа наділила їх ще силою духу, незламністю та харизмою.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Славетні українські спортсмени</dc:title>
  <dc:creator>Настя</dc:creator>
  <cp:lastModifiedBy>Пользователь_ПК</cp:lastModifiedBy>
  <cp:revision>49</cp:revision>
  <dcterms:created xsi:type="dcterms:W3CDTF">2017-04-07T18:50:19Z</dcterms:created>
  <dcterms:modified xsi:type="dcterms:W3CDTF">2017-04-09T08:01:53Z</dcterms:modified>
</cp:coreProperties>
</file>