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765175"/>
            <a:ext cx="7488832" cy="5184105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/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Таблиця множення числа 4. Розв'язування вправ і задач на засвоєння таблиці множення на 4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5157192"/>
            <a:ext cx="6400800" cy="481608"/>
          </a:xfrm>
        </p:spPr>
        <p:txBody>
          <a:bodyPr>
            <a:normAutofit fontScale="92500" lnSpcReduction="20000"/>
          </a:bodyPr>
          <a:lstStyle/>
          <a:p>
            <a:endParaRPr lang="uk-UA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0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Задача 605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b="1" dirty="0" smtClean="0"/>
              <a:t>Відрізали – 2 </a:t>
            </a:r>
            <a:r>
              <a:rPr lang="uk-UA" sz="4000" b="1" dirty="0" err="1" smtClean="0"/>
              <a:t>пок</a:t>
            </a:r>
            <a:r>
              <a:rPr lang="uk-UA" sz="4000" b="1" dirty="0" smtClean="0"/>
              <a:t>. </a:t>
            </a:r>
            <a:r>
              <a:rPr lang="uk-UA" sz="4000" b="1" dirty="0" smtClean="0"/>
              <a:t>по 4 м </a:t>
            </a:r>
            <a:r>
              <a:rPr lang="uk-UA" sz="4000" b="1" dirty="0" err="1" smtClean="0"/>
              <a:t>ткан</a:t>
            </a:r>
            <a:r>
              <a:rPr lang="uk-UA" sz="4000" b="1" dirty="0" smtClean="0"/>
              <a:t>.</a:t>
            </a:r>
          </a:p>
          <a:p>
            <a:pPr marL="0" indent="0">
              <a:buNone/>
            </a:pPr>
            <a:r>
              <a:rPr lang="uk-UA" sz="4000" b="1" dirty="0" smtClean="0"/>
              <a:t>Залишилось </a:t>
            </a:r>
            <a:r>
              <a:rPr lang="uk-UA" sz="4000" b="1" dirty="0" smtClean="0"/>
              <a:t>– 16 м</a:t>
            </a:r>
          </a:p>
          <a:p>
            <a:pPr marL="0" indent="0">
              <a:buNone/>
            </a:pPr>
            <a:r>
              <a:rPr lang="uk-UA" sz="4000" b="1" dirty="0" smtClean="0"/>
              <a:t>Було </a:t>
            </a:r>
            <a:r>
              <a:rPr lang="uk-UA" sz="4000" b="1" dirty="0" smtClean="0"/>
              <a:t>- ? </a:t>
            </a:r>
            <a:r>
              <a:rPr lang="uk-UA" sz="4000" b="1" dirty="0"/>
              <a:t>м</a:t>
            </a:r>
            <a:endParaRPr lang="uk-UA" sz="4000" b="1" dirty="0" smtClean="0"/>
          </a:p>
          <a:p>
            <a:pPr marL="0" indent="0">
              <a:buNone/>
            </a:pP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698" y="3573015"/>
            <a:ext cx="5619750" cy="273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Підсумок уроку</a:t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>Доповніть речення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uk-UA" sz="4000" b="1" dirty="0" smtClean="0"/>
              <a:t>Ми вивчили ……………….</a:t>
            </a:r>
          </a:p>
          <a:p>
            <a:endParaRPr lang="uk-UA" sz="4000" b="1" dirty="0" smtClean="0"/>
          </a:p>
          <a:p>
            <a:r>
              <a:rPr lang="uk-UA" sz="4000" b="1" dirty="0" smtClean="0"/>
              <a:t>Для мене було цікавим ……</a:t>
            </a:r>
          </a:p>
          <a:p>
            <a:endParaRPr lang="uk-UA" sz="4000" b="1" dirty="0" smtClean="0"/>
          </a:p>
          <a:p>
            <a:r>
              <a:rPr lang="uk-UA" sz="4000" b="1" dirty="0" smtClean="0"/>
              <a:t>Мені сподобалося </a:t>
            </a:r>
            <a:r>
              <a:rPr lang="uk-UA" sz="4800" b="1" dirty="0" smtClean="0"/>
              <a:t>……………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39042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Кінець уроку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dirty="0" smtClean="0"/>
              <a:t>Дуже дякую вам, діти за допомогу!</a:t>
            </a:r>
          </a:p>
          <a:p>
            <a:pPr marL="0" indent="0">
              <a:buNone/>
            </a:pPr>
            <a:r>
              <a:rPr lang="uk-UA" sz="3600" b="1" dirty="0" smtClean="0"/>
              <a:t>Вправно всі навчайтеся </a:t>
            </a:r>
          </a:p>
          <a:p>
            <a:pPr marL="0" indent="0">
              <a:buNone/>
            </a:pPr>
            <a:r>
              <a:rPr lang="uk-UA" sz="3600" b="1" dirty="0" smtClean="0"/>
              <a:t>Та природи не цурайтеся!</a:t>
            </a:r>
          </a:p>
          <a:p>
            <a:pPr marL="0" indent="0">
              <a:buNone/>
            </a:pPr>
            <a:r>
              <a:rPr lang="uk-UA" sz="3600" b="1" dirty="0" smtClean="0"/>
              <a:t>До побачення! 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01008"/>
            <a:ext cx="5122912" cy="278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4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Привітання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dirty="0" smtClean="0"/>
              <a:t>Доброго ранку, милі дівчата!</a:t>
            </a:r>
          </a:p>
          <a:p>
            <a:pPr marL="0" indent="0">
              <a:buNone/>
            </a:pPr>
            <a:r>
              <a:rPr lang="uk-UA" sz="4400" b="1" dirty="0" smtClean="0"/>
              <a:t>Доброго ранку,  рухливі хлоп'ята!</a:t>
            </a:r>
          </a:p>
          <a:p>
            <a:pPr marL="0" indent="0">
              <a:buNone/>
            </a:pPr>
            <a:r>
              <a:rPr lang="uk-UA" sz="4400" b="1" dirty="0" smtClean="0"/>
              <a:t>Час урок нам розпочати – </a:t>
            </a:r>
          </a:p>
          <a:p>
            <a:pPr marL="0" indent="0">
              <a:buNone/>
            </a:pPr>
            <a:r>
              <a:rPr lang="uk-UA" sz="4400" b="1" dirty="0" smtClean="0"/>
              <a:t>Цікаву математику вивчати!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445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Домашнє завдання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r>
              <a:rPr lang="uk-UA" sz="2800" dirty="0" smtClean="0"/>
              <a:t>                              Приклади 599</a:t>
            </a:r>
          </a:p>
          <a:p>
            <a:pPr marL="0" indent="0">
              <a:buNone/>
            </a:pPr>
            <a:r>
              <a:rPr lang="uk-UA" sz="2800" dirty="0" smtClean="0"/>
              <a:t>2х9=18                      21:3+45=7+45=52</a:t>
            </a:r>
          </a:p>
          <a:p>
            <a:pPr marL="0" indent="0">
              <a:buNone/>
            </a:pPr>
            <a:r>
              <a:rPr lang="uk-UA" sz="2800" dirty="0" smtClean="0"/>
              <a:t>16:2=8                      2х4-7=8-7=1</a:t>
            </a:r>
          </a:p>
          <a:p>
            <a:pPr marL="0" indent="0">
              <a:buNone/>
            </a:pPr>
            <a:r>
              <a:rPr lang="uk-UA" sz="2800" dirty="0" smtClean="0"/>
              <a:t>10:2=5                      15:3-0=5-0=5</a:t>
            </a:r>
          </a:p>
          <a:p>
            <a:pPr marL="0" indent="0">
              <a:buNone/>
            </a:pPr>
            <a:r>
              <a:rPr lang="uk-UA" sz="2800" dirty="0" smtClean="0"/>
              <a:t>3х0=27                     12:2+0=6=0=6</a:t>
            </a:r>
          </a:p>
          <a:p>
            <a:pPr marL="0" indent="0">
              <a:buNone/>
            </a:pPr>
            <a:r>
              <a:rPr lang="uk-UA" sz="2800" dirty="0" smtClean="0"/>
              <a:t>                                 Задача 600</a:t>
            </a:r>
          </a:p>
          <a:p>
            <a:pPr marL="514350" indent="-514350">
              <a:buAutoNum type="arabicParenR"/>
            </a:pPr>
            <a:r>
              <a:rPr lang="uk-UA" sz="2800" dirty="0" smtClean="0"/>
              <a:t>2х6=12 (кг)- крупів розсипали.</a:t>
            </a:r>
          </a:p>
          <a:p>
            <a:pPr marL="514350" indent="-514350">
              <a:buAutoNum type="arabicParenR"/>
            </a:pPr>
            <a:r>
              <a:rPr lang="uk-UA" sz="2800" dirty="0" smtClean="0"/>
              <a:t>18-12=6 (кг)</a:t>
            </a:r>
          </a:p>
          <a:p>
            <a:pPr marL="0" indent="0">
              <a:buNone/>
            </a:pPr>
            <a:r>
              <a:rPr lang="uk-UA" sz="2800" dirty="0" smtClean="0"/>
              <a:t>Відповідь 6 кілограмів гречаних крупів залишилося.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732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Математичний диктант</a:t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err="1" smtClean="0">
                <a:solidFill>
                  <a:srgbClr val="FF0000"/>
                </a:solidFill>
              </a:rPr>
              <a:t>Цікавинки</a:t>
            </a:r>
            <a:r>
              <a:rPr lang="uk-UA" b="1" dirty="0" smtClean="0">
                <a:solidFill>
                  <a:srgbClr val="FF0000"/>
                </a:solidFill>
              </a:rPr>
              <a:t> з життя горобців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 27:3-4                                                    </a:t>
            </a:r>
            <a:r>
              <a:rPr lang="uk-UA" dirty="0" smtClean="0"/>
              <a:t> </a:t>
            </a:r>
            <a:r>
              <a:rPr lang="uk-UA" dirty="0" smtClean="0"/>
              <a:t>24:3+30</a:t>
            </a:r>
          </a:p>
          <a:p>
            <a:pPr marL="0" indent="0">
              <a:buNone/>
            </a:pPr>
            <a:r>
              <a:rPr lang="uk-UA" dirty="0" smtClean="0"/>
              <a:t>  3х6+7                                                    </a:t>
            </a:r>
            <a:r>
              <a:rPr lang="uk-UA" dirty="0" smtClean="0"/>
              <a:t> 34+20-4</a:t>
            </a:r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21:3+28                                                  </a:t>
            </a:r>
            <a:r>
              <a:rPr lang="uk-UA" dirty="0" smtClean="0"/>
              <a:t>45-15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381642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Перевірка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5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3500" dirty="0" smtClean="0">
                <a:solidFill>
                  <a:srgbClr val="C00000"/>
                </a:solidFill>
              </a:rPr>
              <a:t>- </a:t>
            </a:r>
            <a:r>
              <a:rPr lang="uk-UA" sz="3500" dirty="0" smtClean="0"/>
              <a:t>Горобці живуть переважно  до 5-ти років. </a:t>
            </a:r>
          </a:p>
          <a:p>
            <a:pPr lvl="0"/>
            <a:r>
              <a:rPr lang="uk-UA" sz="3500" dirty="0" smtClean="0">
                <a:solidFill>
                  <a:srgbClr val="C00000"/>
                </a:solidFill>
              </a:rPr>
              <a:t>25, 35-  </a:t>
            </a:r>
            <a:r>
              <a:rPr lang="uk-UA" sz="3500" dirty="0" smtClean="0"/>
              <a:t>Вага дорослого горобця складає всього лише 25-35 грам, іноді трохи більше.</a:t>
            </a:r>
          </a:p>
          <a:p>
            <a:r>
              <a:rPr lang="uk-UA" sz="3500" dirty="0" smtClean="0">
                <a:solidFill>
                  <a:srgbClr val="C00000"/>
                </a:solidFill>
              </a:rPr>
              <a:t>38</a:t>
            </a:r>
            <a:r>
              <a:rPr lang="uk-UA" sz="3500" dirty="0" smtClean="0"/>
              <a:t> - Горобці зазвичай літають на швидкості 38 км/год</a:t>
            </a:r>
          </a:p>
          <a:p>
            <a:r>
              <a:rPr lang="uk-UA" sz="3500" dirty="0" smtClean="0">
                <a:solidFill>
                  <a:srgbClr val="C00000"/>
                </a:solidFill>
              </a:rPr>
              <a:t>50</a:t>
            </a:r>
            <a:r>
              <a:rPr lang="uk-UA" sz="3500" dirty="0" smtClean="0"/>
              <a:t> - Переляканий горобець може розігнатися до 50 км/год! </a:t>
            </a:r>
          </a:p>
          <a:p>
            <a:r>
              <a:rPr lang="uk-UA" sz="3500" dirty="0" smtClean="0">
                <a:solidFill>
                  <a:srgbClr val="C00000"/>
                </a:solidFill>
              </a:rPr>
              <a:t>15 </a:t>
            </a:r>
            <a:r>
              <a:rPr lang="uk-UA" sz="3500" dirty="0" smtClean="0"/>
              <a:t>-Через кожні 15 хв. польоту вони зупиняються, щоб відпочити.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06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Хвилинка логічного мислення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uk-UA" sz="4000" b="1" dirty="0" smtClean="0"/>
              <a:t>Визначте закономірність та продовжить рядок чисел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 </a:t>
            </a:r>
            <a:r>
              <a:rPr lang="uk-UA" sz="4800" dirty="0" smtClean="0"/>
              <a:t>4  </a:t>
            </a:r>
            <a:r>
              <a:rPr lang="uk-UA" sz="4800" dirty="0" smtClean="0"/>
              <a:t>8 12  16 . . . . 40 </a:t>
            </a:r>
            <a:endParaRPr lang="uk-UA" sz="4800" dirty="0" smtClean="0"/>
          </a:p>
          <a:p>
            <a:pPr marL="0" indent="0">
              <a:buNone/>
            </a:pPr>
            <a:r>
              <a:rPr lang="uk-UA" sz="4800" dirty="0" smtClean="0"/>
              <a:t> 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89040"/>
            <a:ext cx="5616624" cy="257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0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Таблиця множення на 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600" dirty="0" smtClean="0"/>
              <a:t>      </a:t>
            </a:r>
            <a:r>
              <a:rPr lang="uk-UA" sz="4800" b="1" dirty="0" smtClean="0"/>
              <a:t>4х2=8                         4х6=24</a:t>
            </a:r>
          </a:p>
          <a:p>
            <a:pPr marL="0" indent="0">
              <a:buNone/>
            </a:pPr>
            <a:r>
              <a:rPr lang="uk-UA" sz="4800" b="1" dirty="0" smtClean="0"/>
              <a:t>    4х3=12                       4х7=28</a:t>
            </a:r>
          </a:p>
          <a:p>
            <a:pPr marL="0" indent="0">
              <a:buNone/>
            </a:pPr>
            <a:r>
              <a:rPr lang="uk-UA" sz="4800" b="1" dirty="0" smtClean="0"/>
              <a:t>    4х4=16                       4х8=32</a:t>
            </a:r>
          </a:p>
          <a:p>
            <a:pPr marL="0" indent="0">
              <a:buNone/>
            </a:pPr>
            <a:r>
              <a:rPr lang="uk-UA" sz="4800" b="1" dirty="0" smtClean="0"/>
              <a:t>    4х5=20                       4х9=36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9572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Поміркуй!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uk-UA" sz="4000" b="1" dirty="0" smtClean="0"/>
              <a:t>Скільки потрібно однакових паличок, щоб побудувати 8 квадратів?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40968"/>
            <a:ext cx="4474840" cy="289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Країна Китай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85395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88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230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 Таблиця множення числа 4. Розв'язування вправ і задач на засвоєння таблиці множення на 4</vt:lpstr>
      <vt:lpstr>Привітання</vt:lpstr>
      <vt:lpstr>Домашнє завдання</vt:lpstr>
      <vt:lpstr>Математичний диктант Цікавинки з життя горобців </vt:lpstr>
      <vt:lpstr>Перевірка</vt:lpstr>
      <vt:lpstr>Хвилинка логічного мислення</vt:lpstr>
      <vt:lpstr>Таблиця множення на 4</vt:lpstr>
      <vt:lpstr>Поміркуй! </vt:lpstr>
      <vt:lpstr>Країна Китай</vt:lpstr>
      <vt:lpstr>Задача 605</vt:lpstr>
      <vt:lpstr>Підсумок уроку Доповніть речення</vt:lpstr>
      <vt:lpstr>Кінець уроку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Таблиця множення числа 4. Розв'язування вправ і задач на засвоєння таблиці множення на 4</dc:title>
  <dc:creator>Аннушка</dc:creator>
  <cp:lastModifiedBy>Аннушка</cp:lastModifiedBy>
  <cp:revision>15</cp:revision>
  <dcterms:created xsi:type="dcterms:W3CDTF">2018-02-06T11:58:20Z</dcterms:created>
  <dcterms:modified xsi:type="dcterms:W3CDTF">2018-03-11T09:21:19Z</dcterms:modified>
</cp:coreProperties>
</file>