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75" r:id="rId3"/>
    <p:sldId id="256" r:id="rId4"/>
    <p:sldId id="265" r:id="rId5"/>
    <p:sldId id="259" r:id="rId6"/>
    <p:sldId id="260" r:id="rId7"/>
    <p:sldId id="263" r:id="rId8"/>
    <p:sldId id="276" r:id="rId9"/>
    <p:sldId id="267" r:id="rId10"/>
    <p:sldId id="283" r:id="rId11"/>
    <p:sldId id="277" r:id="rId12"/>
    <p:sldId id="268" r:id="rId13"/>
    <p:sldId id="278" r:id="rId14"/>
    <p:sldId id="257" r:id="rId15"/>
    <p:sldId id="262" r:id="rId16"/>
    <p:sldId id="261" r:id="rId17"/>
    <p:sldId id="273" r:id="rId18"/>
    <p:sldId id="270" r:id="rId19"/>
    <p:sldId id="269" r:id="rId20"/>
    <p:sldId id="280" r:id="rId21"/>
    <p:sldId id="279" r:id="rId22"/>
    <p:sldId id="281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60"/>
  </p:normalViewPr>
  <p:slideViewPr>
    <p:cSldViewPr>
      <p:cViewPr varScale="1">
        <p:scale>
          <a:sx n="61" d="100"/>
          <a:sy n="61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38B5-C357-4990-8079-29050CB55B6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8198E-D2BA-4A37-B32A-1FADA89FF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Добрий день! Я вам сказала!</a:t>
            </a:r>
          </a:p>
          <a:p>
            <a:r>
              <a:rPr lang="uk-UA" dirty="0" smtClean="0"/>
              <a:t>Добрий день сказали ви.</a:t>
            </a:r>
          </a:p>
          <a:p>
            <a:r>
              <a:rPr lang="uk-UA" dirty="0" smtClean="0"/>
              <a:t>І у серці запалало.</a:t>
            </a:r>
          </a:p>
          <a:p>
            <a:r>
              <a:rPr lang="uk-UA" dirty="0" smtClean="0"/>
              <a:t>Сонце щастя й доброти.</a:t>
            </a:r>
          </a:p>
          <a:p>
            <a:r>
              <a:rPr lang="uk-UA" dirty="0" smtClean="0"/>
              <a:t>Ранок! Сонце в небі піднімається.</a:t>
            </a:r>
          </a:p>
          <a:p>
            <a:r>
              <a:rPr lang="uk-UA" dirty="0" smtClean="0"/>
              <a:t>Наш третій клас з гостями вітається.</a:t>
            </a:r>
          </a:p>
          <a:p>
            <a:r>
              <a:rPr lang="uk-UA" dirty="0" smtClean="0"/>
              <a:t>Ми посміхаємось до вас любі гості ,</a:t>
            </a:r>
          </a:p>
          <a:p>
            <a:r>
              <a:rPr lang="uk-UA" dirty="0" smtClean="0"/>
              <a:t>І </a:t>
            </a:r>
            <a:r>
              <a:rPr lang="uk-UA" dirty="0" err="1" smtClean="0"/>
              <a:t>зичемо</a:t>
            </a:r>
            <a:r>
              <a:rPr lang="uk-UA" dirty="0" smtClean="0"/>
              <a:t> вам добра!</a:t>
            </a:r>
          </a:p>
          <a:p>
            <a:r>
              <a:rPr lang="uk-UA" dirty="0" smtClean="0"/>
              <a:t>І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198E-D2BA-4A37-B32A-1FADA89FF2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198E-D2BA-4A37-B32A-1FADA89FF2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123456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198E-D2BA-4A37-B32A-1FADA89FF2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198E-D2BA-4A37-B32A-1FADA89FF2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198E-D2BA-4A37-B32A-1FADA89FF2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6C2B-A494-4BC6-86A1-6EC6EEB32ED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8E47-DB56-491E-A8D7-284BC8526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Music\Desktop\&#1060;&#1110;&#1079;&#1082;&#1091;&#1083;&#1100;&#1090;&#1093;&#1074;&#1080;&#1083;&#1080;&#1085;&#1082;&#1072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500043"/>
            <a:ext cx="6286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Добрий день!  Я вам сказала!</a:t>
            </a:r>
          </a:p>
          <a:p>
            <a:r>
              <a:rPr lang="uk-UA" sz="2800" dirty="0" smtClean="0"/>
              <a:t>Добрий день сказали ви.</a:t>
            </a:r>
          </a:p>
          <a:p>
            <a:r>
              <a:rPr lang="uk-UA" sz="2800" dirty="0" smtClean="0"/>
              <a:t>І у серці запалало.</a:t>
            </a:r>
          </a:p>
          <a:p>
            <a:r>
              <a:rPr lang="uk-UA" sz="2800" dirty="0" smtClean="0"/>
              <a:t>Сонце щастя й доброти.</a:t>
            </a:r>
          </a:p>
          <a:p>
            <a:r>
              <a:rPr lang="uk-UA" sz="2800" dirty="0" smtClean="0"/>
              <a:t>Ранок! Сонце в небі піднімається.</a:t>
            </a:r>
          </a:p>
          <a:p>
            <a:r>
              <a:rPr lang="uk-UA" sz="2800" dirty="0" smtClean="0"/>
              <a:t>Наш третій клас з гостями вітається.</a:t>
            </a:r>
          </a:p>
          <a:p>
            <a:r>
              <a:rPr lang="uk-UA" sz="2800" dirty="0" smtClean="0"/>
              <a:t>Ми посміхаємось до вас любі гості ,</a:t>
            </a:r>
          </a:p>
          <a:p>
            <a:r>
              <a:rPr lang="uk-UA" sz="2800" dirty="0" smtClean="0"/>
              <a:t>І зичимо вам добра!</a:t>
            </a:r>
          </a:p>
          <a:p>
            <a:endParaRPr lang="uk-UA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942251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5929354" cy="3286148"/>
          </a:xfrm>
          <a:prstGeom prst="rect">
            <a:avLst/>
          </a:prstGeom>
        </p:spPr>
      </p:pic>
      <p:pic>
        <p:nvPicPr>
          <p:cNvPr id="6" name="Рисунок 5" descr="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726" y="928670"/>
            <a:ext cx="5191103" cy="5514975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785794"/>
            <a:ext cx="4071998" cy="2571768"/>
          </a:xfrm>
          <a:prstGeom prst="rect">
            <a:avLst/>
          </a:prstGeom>
        </p:spPr>
      </p:pic>
      <p:pic>
        <p:nvPicPr>
          <p:cNvPr id="8" name="Рисунок 7" descr="160191_1_650x4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0" y="785794"/>
            <a:ext cx="597696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Саморефлексія </a:t>
            </a:r>
            <a:br>
              <a:rPr lang="uk-UA" dirty="0" smtClean="0"/>
            </a:br>
            <a:r>
              <a:rPr lang="uk-UA" dirty="0" smtClean="0"/>
              <a:t>“ </a:t>
            </a:r>
            <a:r>
              <a:rPr lang="uk-UA" dirty="0" smtClean="0"/>
              <a:t>Кого можна назвати справжнім другом? “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/>
          <a:lstStyle/>
          <a:p>
            <a:r>
              <a:rPr lang="uk-UA" dirty="0" smtClean="0"/>
              <a:t>Чого ви чекаєте від </a:t>
            </a:r>
          </a:p>
          <a:p>
            <a:pPr>
              <a:buNone/>
            </a:pPr>
            <a:r>
              <a:rPr lang="uk-UA" dirty="0" smtClean="0"/>
              <a:t>сьогоднішнього уроку?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Чого хочете навчитися,</a:t>
            </a:r>
          </a:p>
          <a:p>
            <a:pPr>
              <a:buNone/>
            </a:pPr>
            <a:r>
              <a:rPr lang="uk-UA" dirty="0" smtClean="0"/>
              <a:t>що дізнатися?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Що найбільше  цінуєте?</a:t>
            </a:r>
          </a:p>
          <a:p>
            <a:endParaRPr lang="ru-RU" dirty="0"/>
          </a:p>
        </p:txBody>
      </p:sp>
      <p:pic>
        <p:nvPicPr>
          <p:cNvPr id="8" name="Содержимое 7" descr="Без названия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9454" y="3286124"/>
            <a:ext cx="1971675" cy="2324100"/>
          </a:xfr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428868"/>
            <a:ext cx="2143125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980352_images_2141133254.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7143800" cy="564360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Вправа </a:t>
            </a:r>
            <a:r>
              <a:rPr lang="uk-UA" dirty="0" err="1" smtClean="0"/>
              <a:t>“Передбачення”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Зарядка </a:t>
            </a:r>
            <a:r>
              <a:rPr lang="uk-UA" smtClean="0"/>
              <a:t>для оченят</a:t>
            </a:r>
            <a:endParaRPr lang="ru-RU"/>
          </a:p>
        </p:txBody>
      </p:sp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429000"/>
            <a:ext cx="2619375" cy="1743075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2581275" cy="1771650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357562"/>
            <a:ext cx="302895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ЧИТАННЯ ПІРАМІДОК СЛІВ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ЦЕ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КІНЬ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/>
              <a:t>П</a:t>
            </a:r>
            <a:r>
              <a:rPr lang="uk-UA" dirty="0" smtClean="0"/>
              <a:t>ЕТРИК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ТАЄМНИЦЯ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ВОГНЕГРИВИЙ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8" y="1600200"/>
            <a:ext cx="297179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ДАМ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	ПОДИВ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sz="3200" dirty="0" smtClean="0"/>
              <a:t>В</a:t>
            </a:r>
            <a:r>
              <a:rPr lang="uk-UA" dirty="0" smtClean="0"/>
              <a:t>ІТАЛІК</a:t>
            </a:r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	НАМАЛЮВАВ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	РОЗГОЛОШУЄШ</a:t>
            </a:r>
          </a:p>
          <a:p>
            <a:endParaRPr lang="ru-RU" dirty="0"/>
          </a:p>
        </p:txBody>
      </p: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28802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Словникова  скринька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подив – здивування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обурення – незадоволення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розголошувати – розказувати</a:t>
            </a:r>
          </a:p>
        </p:txBody>
      </p:sp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66"/>
            <a:ext cx="2466975" cy="1857375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643182"/>
            <a:ext cx="2571750" cy="1781175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714884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Вогнегривий</a:t>
            </a:r>
            <a:r>
              <a:rPr lang="uk-UA" dirty="0" smtClean="0"/>
              <a:t> – з гривою як вогонь</a:t>
            </a:r>
            <a:endParaRPr lang="ru-RU" dirty="0"/>
          </a:p>
        </p:txBody>
      </p:sp>
      <p:pic>
        <p:nvPicPr>
          <p:cNvPr id="4" name="Содержимое 3" descr="KON2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785794"/>
            <a:ext cx="3276600" cy="2895600"/>
          </a:xfrm>
        </p:spPr>
      </p:pic>
      <p:pic>
        <p:nvPicPr>
          <p:cNvPr id="5" name="Рисунок 4" descr="TOP-samyh-krasivyh-loshade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00504"/>
            <a:ext cx="4786346" cy="2571743"/>
          </a:xfrm>
          <a:prstGeom prst="rect">
            <a:avLst/>
          </a:prstGeom>
        </p:spPr>
      </p:pic>
      <p:pic>
        <p:nvPicPr>
          <p:cNvPr id="8" name="Рисунок 7" descr="20980352_images_2141133254.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85926"/>
            <a:ext cx="307183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ки Сухомлинсь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7715304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Фізкультхвилинка</a:t>
            </a:r>
            <a:endParaRPr lang="ru-RU" dirty="0"/>
          </a:p>
        </p:txBody>
      </p:sp>
      <p:pic>
        <p:nvPicPr>
          <p:cNvPr id="4" name="Фізкультхвил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357298"/>
            <a:ext cx="6572296" cy="492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“ Кінь утік ”-  тестування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371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dirty="0" err="1" smtClean="0"/>
              <a:t>Тестування</a:t>
            </a:r>
            <a:r>
              <a:rPr lang="ru-RU" dirty="0" smtClean="0"/>
              <a:t>. </a:t>
            </a:r>
            <a:r>
              <a:rPr lang="uk-UA" dirty="0" smtClean="0"/>
              <a:t>В. Сухомлинський «Кінь утік»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1).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 учились </a:t>
            </a:r>
            <a:r>
              <a:rPr lang="ru-RU" dirty="0" err="1" smtClean="0"/>
              <a:t>діти</a:t>
            </a:r>
            <a:r>
              <a:rPr lang="ru-RU" dirty="0" smtClean="0"/>
              <a:t>? </a:t>
            </a:r>
            <a:br>
              <a:rPr lang="ru-RU" dirty="0" smtClean="0"/>
            </a:br>
            <a:r>
              <a:rPr lang="ru-RU" dirty="0" smtClean="0"/>
              <a:t>а) в </a:t>
            </a:r>
            <a:r>
              <a:rPr lang="ru-RU" dirty="0" err="1" smtClean="0"/>
              <a:t>першому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б) в другому;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в) </a:t>
            </a:r>
            <a:r>
              <a:rPr lang="ru-RU" dirty="0" err="1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четвертому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2). </a:t>
            </a:r>
            <a:r>
              <a:rPr lang="ru-RU" dirty="0" err="1" smtClean="0"/>
              <a:t>Віталик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на </a:t>
            </a:r>
            <a:r>
              <a:rPr lang="ru-RU" dirty="0" err="1" smtClean="0"/>
              <a:t>уроці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>а) </a:t>
            </a:r>
            <a:r>
              <a:rPr lang="ru-RU" dirty="0" err="1" smtClean="0"/>
              <a:t>двійку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б) записку;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зауваження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3). </a:t>
            </a:r>
            <a:r>
              <a:rPr lang="ru-RU" dirty="0" err="1" smtClean="0"/>
              <a:t>Якого</a:t>
            </a:r>
            <a:r>
              <a:rPr lang="ru-RU" dirty="0" smtClean="0"/>
              <a:t> коня </a:t>
            </a:r>
            <a:r>
              <a:rPr lang="ru-RU" dirty="0" err="1" smtClean="0"/>
              <a:t>намалював</a:t>
            </a:r>
            <a:r>
              <a:rPr lang="ru-RU" dirty="0" smtClean="0"/>
              <a:t> Петрик? </a:t>
            </a:r>
            <a:br>
              <a:rPr lang="ru-RU" dirty="0" smtClean="0"/>
            </a:br>
            <a:r>
              <a:rPr lang="ru-RU" dirty="0" smtClean="0"/>
              <a:t>а) </a:t>
            </a:r>
            <a:r>
              <a:rPr lang="ru-RU" dirty="0" err="1" smtClean="0"/>
              <a:t>червоного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крилатого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в) </a:t>
            </a:r>
            <a:r>
              <a:rPr lang="ru-RU" dirty="0" err="1" smtClean="0">
                <a:solidFill>
                  <a:srgbClr val="FF0000"/>
                </a:solidFill>
              </a:rPr>
              <a:t>вогнегривого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4). </a:t>
            </a:r>
            <a:r>
              <a:rPr lang="ru-RU" dirty="0" err="1" smtClean="0"/>
              <a:t>Після</a:t>
            </a:r>
            <a:r>
              <a:rPr lang="ru-RU" dirty="0" smtClean="0"/>
              <a:t> уроку Петрик сказав, </a:t>
            </a:r>
            <a:r>
              <a:rPr lang="ru-RU" dirty="0" err="1" smtClean="0"/>
              <a:t>що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dirty="0" err="1" smtClean="0">
                <a:solidFill>
                  <a:srgbClr val="FF0000"/>
                </a:solidFill>
              </a:rPr>
              <a:t>кінь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утік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кінь</a:t>
            </a:r>
            <a:r>
              <a:rPr lang="ru-RU" dirty="0" smtClean="0"/>
              <a:t> </a:t>
            </a:r>
            <a:r>
              <a:rPr lang="ru-RU" dirty="0" err="1" smtClean="0"/>
              <a:t>зник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в) не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коня.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643050"/>
            <a:ext cx="335758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6715172" cy="53578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 smtClean="0"/>
              <a:t>Вправа “ Комплімент “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6b0ebe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50720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Хвилинка релаксації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571744"/>
            <a:ext cx="3357554" cy="3000396"/>
          </a:xfrm>
          <a:prstGeom prst="rect">
            <a:avLst/>
          </a:prstGeom>
        </p:spPr>
      </p:pic>
      <p:pic>
        <p:nvPicPr>
          <p:cNvPr id="6" name="Рисунок 5" descr="16523913865dca814a9f5134c4613ec702f81f58ad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464347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Закінчити речення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00174"/>
            <a:ext cx="7929618" cy="4525963"/>
          </a:xfrm>
        </p:spPr>
        <p:txBody>
          <a:bodyPr/>
          <a:lstStyle/>
          <a:p>
            <a:r>
              <a:rPr lang="uk-UA" sz="4400" i="1" dirty="0" smtClean="0">
                <a:solidFill>
                  <a:srgbClr val="C00000"/>
                </a:solidFill>
              </a:rPr>
              <a:t>Сьогодні на уроці </a:t>
            </a:r>
            <a:r>
              <a:rPr lang="uk-UA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uk-UA" i="1" dirty="0" smtClean="0"/>
              <a:t>Мені найбільше сподобалось…..</a:t>
            </a:r>
          </a:p>
          <a:p>
            <a:r>
              <a:rPr lang="uk-UA" i="1" dirty="0" smtClean="0"/>
              <a:t>Я не вмів а тепер навчився…..</a:t>
            </a:r>
          </a:p>
          <a:p>
            <a:r>
              <a:rPr lang="uk-UA" i="1" dirty="0" smtClean="0"/>
              <a:t>Я вважаю…</a:t>
            </a:r>
          </a:p>
          <a:p>
            <a:r>
              <a:rPr lang="uk-UA" i="1" dirty="0" smtClean="0"/>
              <a:t>Тому що…. 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pic>
        <p:nvPicPr>
          <p:cNvPr id="3" name="Рисунок 2" descr="IMG_2018-03-01_09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64386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УРОК –РОЗДУМ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Інтерактивний  урок у -3 класі з читання</a:t>
            </a:r>
          </a:p>
          <a:p>
            <a:pPr>
              <a:buNone/>
            </a:pPr>
            <a:r>
              <a:rPr lang="uk-UA" dirty="0" smtClean="0"/>
              <a:t>				 та  я у світі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	Тема: “ Кого можна назвати 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			справжнім другом “ </a:t>
            </a:r>
            <a:endParaRPr lang="ru-RU" dirty="0"/>
          </a:p>
        </p:txBody>
      </p:sp>
      <p:pic>
        <p:nvPicPr>
          <p:cNvPr id="7" name="Рисунок 6" descr="1444709474_literaturne-chitannya-3-klas-savchenko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2071702" cy="2714644"/>
          </a:xfrm>
          <a:prstGeom prst="rect">
            <a:avLst/>
          </a:prstGeom>
        </p:spPr>
      </p:pic>
      <p:pic>
        <p:nvPicPr>
          <p:cNvPr id="5" name="Рисунок 4" descr="YA-u-sviti-3-klas.-Taglina-Iva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000372"/>
            <a:ext cx="192882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Готуємося до уроку</a:t>
            </a: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Я вчуся,</a:t>
            </a:r>
          </a:p>
          <a:p>
            <a:r>
              <a:rPr lang="uk-UA" dirty="0" smtClean="0"/>
              <a:t>Я хочу вчитися.</a:t>
            </a:r>
          </a:p>
          <a:p>
            <a:r>
              <a:rPr lang="uk-UA" dirty="0" smtClean="0"/>
              <a:t>Я працюю.</a:t>
            </a:r>
          </a:p>
          <a:p>
            <a:r>
              <a:rPr lang="uk-UA" dirty="0" smtClean="0"/>
              <a:t>Я готовий до праці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От же на уроці ми повинні бути:</a:t>
            </a:r>
          </a:p>
          <a:p>
            <a:r>
              <a:rPr lang="uk-UA" i="1" dirty="0" smtClean="0"/>
              <a:t>Уважними,…</a:t>
            </a:r>
            <a:endParaRPr lang="ru-RU" i="1" dirty="0"/>
          </a:p>
        </p:txBody>
      </p:sp>
      <p:pic>
        <p:nvPicPr>
          <p:cNvPr id="20" name="Рисунок 19" descr="akpernrrr_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929090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r>
              <a:rPr lang="uk-UA" dirty="0" smtClean="0"/>
              <a:t>Вправи для правильного дихання</a:t>
            </a:r>
            <a:endParaRPr lang="ru-RU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3357562"/>
            <a:ext cx="3214710" cy="2776544"/>
          </a:xfrm>
        </p:spPr>
      </p:pic>
      <p:pic>
        <p:nvPicPr>
          <p:cNvPr id="8" name="Рисунок 7" descr="47120241-девочка-подросток-пить-кофе-красивая-молодая-женщина-в-повседневной-одежды-с-чашкой-горячего-кофе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929066"/>
            <a:ext cx="3286148" cy="2428916"/>
          </a:xfrm>
          <a:prstGeom prst="rect">
            <a:avLst/>
          </a:prstGeom>
        </p:spPr>
      </p:pic>
      <p:pic>
        <p:nvPicPr>
          <p:cNvPr id="9" name="Рисунок 8" descr="bf14fdcbe78dca7d7cf7d3d4a582b4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1285860"/>
            <a:ext cx="928693" cy="2928958"/>
          </a:xfrm>
          <a:prstGeom prst="rect">
            <a:avLst/>
          </a:prstGeom>
        </p:spPr>
      </p:pic>
      <p:pic>
        <p:nvPicPr>
          <p:cNvPr id="10" name="Рисунок 9" descr="foto-kvitiv-konvalii-4-448x2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214422"/>
            <a:ext cx="42672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err="1" smtClean="0"/>
              <a:t>Чистомовка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ЖУ- ЖУ -ЖУ-  я з  Оленкою дружу</a:t>
            </a:r>
          </a:p>
          <a:p>
            <a:r>
              <a:rPr lang="uk-UA" dirty="0" smtClean="0"/>
              <a:t>АС - </a:t>
            </a:r>
            <a:r>
              <a:rPr lang="uk-UA" dirty="0" err="1" smtClean="0"/>
              <a:t>АС</a:t>
            </a:r>
            <a:r>
              <a:rPr lang="uk-UA" dirty="0" smtClean="0"/>
              <a:t>  - </a:t>
            </a:r>
            <a:r>
              <a:rPr lang="uk-UA" dirty="0" err="1" smtClean="0"/>
              <a:t>АС</a:t>
            </a:r>
            <a:r>
              <a:rPr lang="uk-UA" dirty="0" smtClean="0"/>
              <a:t> - в нас чудовий клас!</a:t>
            </a:r>
          </a:p>
          <a:p>
            <a:r>
              <a:rPr lang="uk-UA" dirty="0" smtClean="0"/>
              <a:t>ЗІ -   </a:t>
            </a:r>
            <a:r>
              <a:rPr lang="uk-UA" dirty="0" err="1" smtClean="0"/>
              <a:t>ЗІ</a:t>
            </a:r>
            <a:r>
              <a:rPr lang="uk-UA" dirty="0" smtClean="0"/>
              <a:t>  -  ЗІ-     друзі ми усі</a:t>
            </a:r>
          </a:p>
          <a:p>
            <a:r>
              <a:rPr lang="uk-UA" dirty="0" smtClean="0"/>
              <a:t>ЖИ - </a:t>
            </a:r>
            <a:r>
              <a:rPr lang="uk-UA" dirty="0" err="1" smtClean="0"/>
              <a:t>ЖИ</a:t>
            </a:r>
            <a:r>
              <a:rPr lang="uk-UA" dirty="0" smtClean="0"/>
              <a:t> - ЖИ- маєш друга бережи</a:t>
            </a:r>
          </a:p>
          <a:p>
            <a:pPr lvl="8"/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  				</a:t>
            </a:r>
            <a:r>
              <a:rPr lang="uk-UA" sz="1800" dirty="0" smtClean="0"/>
              <a:t>Читаємо повільно, швидко, ніжним  </a:t>
            </a:r>
          </a:p>
          <a:p>
            <a:pPr>
              <a:buNone/>
            </a:pPr>
            <a:r>
              <a:rPr lang="uk-UA" sz="1800" dirty="0" smtClean="0"/>
              <a:t>						голосом матусі, буркотливим 	</a:t>
            </a:r>
          </a:p>
          <a:p>
            <a:pPr>
              <a:buNone/>
            </a:pPr>
            <a:r>
              <a:rPr lang="uk-UA" sz="1800" dirty="0" smtClean="0"/>
              <a:t>						голосом дідуся,весело прочитаємо 													всі.								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							 </a:t>
            </a:r>
            <a:endParaRPr lang="ru-RU" dirty="0"/>
          </a:p>
        </p:txBody>
      </p:sp>
      <p:pic>
        <p:nvPicPr>
          <p:cNvPr id="8" name="Рисунок 7" descr="ee7c081dce7322a3f20f0aa64a624e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762542" cy="2628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*	 Дерево  міцне  корінням,</a:t>
            </a:r>
          </a:p>
          <a:p>
            <a:pPr>
              <a:buNone/>
            </a:pPr>
            <a:r>
              <a:rPr lang="uk-UA" dirty="0" smtClean="0"/>
              <a:t>		а  людина -  друзями.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* Без вірного друга -</a:t>
            </a:r>
          </a:p>
          <a:p>
            <a:pPr>
              <a:buNone/>
            </a:pPr>
            <a:r>
              <a:rPr lang="uk-UA" dirty="0" smtClean="0"/>
              <a:t>		- велика туга.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* Справжнього друга </a:t>
            </a:r>
          </a:p>
          <a:p>
            <a:pPr>
              <a:buNone/>
            </a:pPr>
            <a:r>
              <a:rPr lang="uk-UA" dirty="0" smtClean="0"/>
              <a:t> 		за гроші не купиш. </a:t>
            </a:r>
          </a:p>
          <a:p>
            <a:pPr>
              <a:buFont typeface="Arial" charset="0"/>
              <a:buChar char="•"/>
            </a:pPr>
            <a:endParaRPr lang="uk-UA" dirty="0" smtClean="0"/>
          </a:p>
          <a:p>
            <a:pPr lvl="1">
              <a:buFont typeface="Arial" charset="0"/>
              <a:buChar char="•"/>
            </a:pPr>
            <a:endParaRPr lang="ru-RU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071678"/>
            <a:ext cx="250033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тлумачним словником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Дружба  -  це добрі ,приязні стосунки </a:t>
            </a:r>
          </a:p>
          <a:p>
            <a:pPr lvl="5">
              <a:buNone/>
            </a:pPr>
            <a:r>
              <a:rPr lang="uk-UA" sz="3200" dirty="0" smtClean="0"/>
              <a:t>на основі взаємної</a:t>
            </a:r>
          </a:p>
          <a:p>
            <a:pPr lvl="5">
              <a:buNone/>
            </a:pPr>
            <a:r>
              <a:rPr lang="uk-UA" sz="3200" dirty="0" smtClean="0"/>
              <a:t>прихильності і відданості.</a:t>
            </a:r>
          </a:p>
          <a:p>
            <a:pPr lvl="5">
              <a:buNone/>
            </a:pPr>
            <a:endParaRPr lang="uk-UA" sz="3200" dirty="0" smtClean="0"/>
          </a:p>
          <a:p>
            <a:pPr lvl="5">
              <a:buNone/>
            </a:pPr>
            <a:r>
              <a:rPr lang="uk-UA" sz="3200" dirty="0" smtClean="0"/>
              <a:t>			Друг -  особа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язана</a:t>
            </a:r>
            <a:r>
              <a:rPr lang="uk-UA" sz="3200" dirty="0" smtClean="0"/>
              <a:t> </a:t>
            </a:r>
          </a:p>
          <a:p>
            <a:pPr lvl="5">
              <a:buNone/>
            </a:pPr>
            <a:r>
              <a:rPr lang="uk-UA" sz="3200" dirty="0" smtClean="0"/>
              <a:t>			з ким – </a:t>
            </a:r>
            <a:r>
              <a:rPr lang="uk-UA" sz="3200" dirty="0" err="1" smtClean="0"/>
              <a:t>небудь</a:t>
            </a:r>
            <a:r>
              <a:rPr lang="uk-UA" sz="3200" dirty="0" smtClean="0"/>
              <a:t> дружбою.</a:t>
            </a:r>
          </a:p>
          <a:p>
            <a:pPr lvl="5">
              <a:buNone/>
            </a:pPr>
            <a:r>
              <a:rPr lang="uk-UA" sz="3200" dirty="0" smtClean="0"/>
              <a:t>			довір</a:t>
            </a:r>
            <a:r>
              <a:rPr lang="en-US" sz="3200" dirty="0" smtClean="0"/>
              <a:t>’</a:t>
            </a:r>
            <a:r>
              <a:rPr lang="ru-RU" sz="3200" dirty="0" smtClean="0"/>
              <a:t>ям, </a:t>
            </a:r>
            <a:r>
              <a:rPr lang="ru-RU" sz="3200" dirty="0" err="1" smtClean="0"/>
              <a:t>відданістю</a:t>
            </a:r>
            <a:r>
              <a:rPr lang="ru-RU" sz="3200" dirty="0" smtClean="0"/>
              <a:t> .</a:t>
            </a:r>
            <a:endParaRPr lang="uk-UA" sz="3200" dirty="0" smtClean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320992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Мозковий штурм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4038600" cy="4197361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/>
              <a:t>Кубик ,діти, не простий.</a:t>
            </a:r>
          </a:p>
          <a:p>
            <a:r>
              <a:rPr lang="uk-UA" sz="2400" i="1" dirty="0" smtClean="0"/>
              <a:t>Ку</a:t>
            </a:r>
            <a:r>
              <a:rPr lang="uk-UA" sz="2400" dirty="0" smtClean="0"/>
              <a:t>бик, діти , чарівний. </a:t>
            </a:r>
          </a:p>
          <a:p>
            <a:r>
              <a:rPr lang="uk-UA" sz="2400" dirty="0" smtClean="0"/>
              <a:t>Він доріжки прокладає.</a:t>
            </a:r>
          </a:p>
          <a:p>
            <a:r>
              <a:rPr lang="uk-UA" sz="2400" dirty="0" smtClean="0"/>
              <a:t>Знання ваші перевіряє.</a:t>
            </a:r>
            <a:endParaRPr lang="ru-RU" sz="24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0694" y="2643182"/>
            <a:ext cx="3286148" cy="3357586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/>
              <a:t>1. Хто це?</a:t>
            </a:r>
          </a:p>
          <a:p>
            <a:r>
              <a:rPr lang="uk-UA" sz="2400" dirty="0" smtClean="0"/>
              <a:t>2.Кому  В.Сухомлинський </a:t>
            </a:r>
          </a:p>
          <a:p>
            <a:pPr>
              <a:buNone/>
            </a:pPr>
            <a:r>
              <a:rPr lang="uk-UA" sz="2400" dirty="0" smtClean="0"/>
              <a:t>	Присвятив своє життя?</a:t>
            </a:r>
          </a:p>
          <a:p>
            <a:pPr>
              <a:buNone/>
            </a:pPr>
            <a:r>
              <a:rPr lang="uk-UA" sz="2400" dirty="0" smtClean="0"/>
              <a:t>	3.Що значить </a:t>
            </a:r>
            <a:r>
              <a:rPr lang="uk-UA" sz="2400" dirty="0" err="1" smtClean="0"/>
              <a:t>“Школа</a:t>
            </a:r>
            <a:r>
              <a:rPr lang="uk-UA" sz="2400" dirty="0" smtClean="0"/>
              <a:t> радості? “</a:t>
            </a:r>
          </a:p>
          <a:p>
            <a:pPr>
              <a:buNone/>
            </a:pPr>
            <a:r>
              <a:rPr lang="uk-UA" sz="2400" dirty="0" smtClean="0"/>
              <a:t>    4.Про що говорить слово  </a:t>
            </a:r>
            <a:r>
              <a:rPr lang="uk-UA" sz="2400" dirty="0" smtClean="0"/>
              <a:t>письменник?.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	5.Які оповідання ви знаєте?</a:t>
            </a:r>
          </a:p>
          <a:p>
            <a:pPr>
              <a:buNone/>
            </a:pPr>
            <a:r>
              <a:rPr lang="uk-UA" sz="2400" dirty="0" smtClean="0"/>
              <a:t>6.Домашне завдання</a:t>
            </a:r>
            <a:endParaRPr lang="ru-RU" sz="2400" dirty="0"/>
          </a:p>
        </p:txBody>
      </p:sp>
      <p:pic>
        <p:nvPicPr>
          <p:cNvPr id="17" name="Рисунок 16" descr="Без назван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8" name="Рисунок 17" descr="53479-165x2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142852"/>
            <a:ext cx="1747839" cy="2357454"/>
          </a:xfrm>
          <a:prstGeom prst="rect">
            <a:avLst/>
          </a:prstGeom>
        </p:spPr>
      </p:pic>
      <p:pic>
        <p:nvPicPr>
          <p:cNvPr id="19" name="Рисунок 18" descr="казки Сухомлинськог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14752"/>
            <a:ext cx="4786346" cy="29289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9937994" flipH="1" flipV="1">
            <a:off x="642910" y="71435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1 2 3 4 5 6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330</Words>
  <Application>Microsoft Office PowerPoint</Application>
  <PresentationFormat>Экран (4:3)</PresentationFormat>
  <Paragraphs>125</Paragraphs>
  <Slides>23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Вправа “ Комплімент “</vt:lpstr>
      <vt:lpstr>УРОК –РОЗДУМ </vt:lpstr>
      <vt:lpstr>Готуємося до уроку</vt:lpstr>
      <vt:lpstr>Вправи для правильного дихання</vt:lpstr>
      <vt:lpstr>Чистомовка</vt:lpstr>
      <vt:lpstr>Прислів’я</vt:lpstr>
      <vt:lpstr>Робота з тлумачним словником</vt:lpstr>
      <vt:lpstr>Мозковий штурм</vt:lpstr>
      <vt:lpstr>Слайд 10</vt:lpstr>
      <vt:lpstr>Саморефлексія  “ Кого можна назвати справжнім другом? “</vt:lpstr>
      <vt:lpstr>Вправа “Передбачення”</vt:lpstr>
      <vt:lpstr>Зарядка для оченят</vt:lpstr>
      <vt:lpstr>ЧИТАННЯ ПІРАМІДОК СЛІВ</vt:lpstr>
      <vt:lpstr>Словникова  скринька</vt:lpstr>
      <vt:lpstr>Вогнегривий – з гривою як вогонь</vt:lpstr>
      <vt:lpstr>Слайд 17</vt:lpstr>
      <vt:lpstr>Фізкультхвилинка</vt:lpstr>
      <vt:lpstr>“ Кінь утік ”-  тестування</vt:lpstr>
      <vt:lpstr>Слайд 20</vt:lpstr>
      <vt:lpstr>Хвилинка релаксації</vt:lpstr>
      <vt:lpstr>Закінчити речення</vt:lpstr>
      <vt:lpstr>Дякуємо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–РОЗДУМ </dc:title>
  <dc:creator>user</dc:creator>
  <cp:lastModifiedBy>user</cp:lastModifiedBy>
  <cp:revision>52</cp:revision>
  <dcterms:created xsi:type="dcterms:W3CDTF">2018-02-25T13:54:14Z</dcterms:created>
  <dcterms:modified xsi:type="dcterms:W3CDTF">2018-03-20T23:24:14Z</dcterms:modified>
</cp:coreProperties>
</file>