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70" r:id="rId9"/>
    <p:sldId id="271" r:id="rId10"/>
    <p:sldId id="267" r:id="rId11"/>
    <p:sldId id="272" r:id="rId12"/>
    <p:sldId id="273" r:id="rId13"/>
    <p:sldId id="274" r:id="rId14"/>
    <p:sldId id="302" r:id="rId15"/>
    <p:sldId id="303" r:id="rId16"/>
    <p:sldId id="277" r:id="rId17"/>
    <p:sldId id="304" r:id="rId18"/>
    <p:sldId id="305" r:id="rId19"/>
    <p:sldId id="280" r:id="rId20"/>
    <p:sldId id="306" r:id="rId21"/>
    <p:sldId id="307" r:id="rId22"/>
    <p:sldId id="283" r:id="rId23"/>
    <p:sldId id="284" r:id="rId24"/>
    <p:sldId id="285" r:id="rId25"/>
    <p:sldId id="308" r:id="rId26"/>
    <p:sldId id="287" r:id="rId27"/>
    <p:sldId id="309" r:id="rId28"/>
    <p:sldId id="289" r:id="rId29"/>
    <p:sldId id="310" r:id="rId30"/>
    <p:sldId id="290" r:id="rId31"/>
    <p:sldId id="291" r:id="rId32"/>
    <p:sldId id="292" r:id="rId33"/>
    <p:sldId id="311" r:id="rId34"/>
    <p:sldId id="293" r:id="rId35"/>
    <p:sldId id="312" r:id="rId36"/>
    <p:sldId id="295" r:id="rId37"/>
    <p:sldId id="313" r:id="rId38"/>
    <p:sldId id="318" r:id="rId39"/>
    <p:sldId id="300" r:id="rId40"/>
    <p:sldId id="314" r:id="rId41"/>
    <p:sldId id="315" r:id="rId42"/>
    <p:sldId id="316" r:id="rId43"/>
    <p:sldId id="317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15" autoAdjust="0"/>
  </p:normalViewPr>
  <p:slideViewPr>
    <p:cSldViewPr>
      <p:cViewPr>
        <p:scale>
          <a:sx n="60" d="100"/>
          <a:sy n="60" d="100"/>
        </p:scale>
        <p:origin x="-7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8.xml"/><Relationship Id="rId2" Type="http://schemas.openxmlformats.org/officeDocument/2006/relationships/slide" Target="../slides/slide26.xml"/><Relationship Id="rId1" Type="http://schemas.openxmlformats.org/officeDocument/2006/relationships/slide" Target="../slides/slide24.xml"/><Relationship Id="rId6" Type="http://schemas.openxmlformats.org/officeDocument/2006/relationships/slide" Target="../slides/slide36.xml"/><Relationship Id="rId5" Type="http://schemas.openxmlformats.org/officeDocument/2006/relationships/slide" Target="../slides/slide32.xml"/><Relationship Id="rId4" Type="http://schemas.openxmlformats.org/officeDocument/2006/relationships/slide" Target="../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7A87A3-BB4B-459A-A5E2-665D82F327C5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8D91D5D-2AA9-4203-A935-EEEE0353FCC3}">
      <dgm:prSet phldrT="[Текст]" phldr="1"/>
      <dgm:spPr/>
      <dgm:t>
        <a:bodyPr/>
        <a:lstStyle/>
        <a:p>
          <a:endParaRPr lang="uk-UA" dirty="0"/>
        </a:p>
      </dgm:t>
    </dgm:pt>
    <dgm:pt modelId="{B276E633-1C44-4694-BD75-16C358B5D05E}" type="parTrans" cxnId="{BF3BC7F5-84FE-424C-8F05-C5ADF8C76683}">
      <dgm:prSet/>
      <dgm:spPr/>
      <dgm:t>
        <a:bodyPr/>
        <a:lstStyle/>
        <a:p>
          <a:endParaRPr lang="uk-UA"/>
        </a:p>
      </dgm:t>
    </dgm:pt>
    <dgm:pt modelId="{3C38BFB0-BEDF-481F-9E80-1A3B6BE80254}" type="sibTrans" cxnId="{BF3BC7F5-84FE-424C-8F05-C5ADF8C76683}">
      <dgm:prSet/>
      <dgm:spPr/>
      <dgm:t>
        <a:bodyPr/>
        <a:lstStyle/>
        <a:p>
          <a:endParaRPr lang="uk-UA"/>
        </a:p>
      </dgm:t>
    </dgm:pt>
    <dgm:pt modelId="{BB60B1C3-8EA8-46ED-A630-4DE0F84AC151}">
      <dgm:prSet phldrT="[Текст]"/>
      <dgm:spPr/>
      <dgm:t>
        <a:bodyPr/>
        <a:lstStyle/>
        <a:p>
          <a:r>
            <a:rPr lang="uk-UA" dirty="0" smtClean="0">
              <a:hlinkClick xmlns:r="http://schemas.openxmlformats.org/officeDocument/2006/relationships" r:id="rId1" action="ppaction://hlinksldjump"/>
            </a:rPr>
            <a:t>Фізика</a:t>
          </a:r>
          <a:endParaRPr lang="uk-UA" dirty="0"/>
        </a:p>
      </dgm:t>
    </dgm:pt>
    <dgm:pt modelId="{409B39C4-CFDF-4D3D-A68C-0114CE92A0DD}" type="parTrans" cxnId="{6483D442-B82D-416D-9993-13BAD4C51299}">
      <dgm:prSet/>
      <dgm:spPr/>
      <dgm:t>
        <a:bodyPr/>
        <a:lstStyle/>
        <a:p>
          <a:endParaRPr lang="uk-UA"/>
        </a:p>
      </dgm:t>
    </dgm:pt>
    <dgm:pt modelId="{D8C13305-F73D-4C0C-BD00-CE40B84638BA}" type="sibTrans" cxnId="{6483D442-B82D-416D-9993-13BAD4C51299}">
      <dgm:prSet/>
      <dgm:spPr/>
      <dgm:t>
        <a:bodyPr/>
        <a:lstStyle/>
        <a:p>
          <a:endParaRPr lang="uk-UA"/>
        </a:p>
      </dgm:t>
    </dgm:pt>
    <dgm:pt modelId="{C8B44B4F-4606-4170-B9F5-0079CD598640}">
      <dgm:prSet phldrT="[Текст]"/>
      <dgm:spPr/>
      <dgm:t>
        <a:bodyPr/>
        <a:lstStyle/>
        <a:p>
          <a:r>
            <a:rPr lang="uk-UA" dirty="0" smtClean="0">
              <a:hlinkClick xmlns:r="http://schemas.openxmlformats.org/officeDocument/2006/relationships" r:id="rId2" action="ppaction://hlinksldjump"/>
            </a:rPr>
            <a:t>Біологія</a:t>
          </a:r>
          <a:endParaRPr lang="uk-UA" dirty="0"/>
        </a:p>
      </dgm:t>
    </dgm:pt>
    <dgm:pt modelId="{6BE127CF-8C8B-40E0-94A2-5C43B1F6FE9F}" type="parTrans" cxnId="{274CFBEF-A917-40F8-83EC-81B5C4B64A73}">
      <dgm:prSet/>
      <dgm:spPr/>
      <dgm:t>
        <a:bodyPr/>
        <a:lstStyle/>
        <a:p>
          <a:endParaRPr lang="uk-UA"/>
        </a:p>
      </dgm:t>
    </dgm:pt>
    <dgm:pt modelId="{B095C151-F78F-475A-A117-1F4946233141}" type="sibTrans" cxnId="{274CFBEF-A917-40F8-83EC-81B5C4B64A73}">
      <dgm:prSet/>
      <dgm:spPr/>
      <dgm:t>
        <a:bodyPr/>
        <a:lstStyle/>
        <a:p>
          <a:endParaRPr lang="uk-UA"/>
        </a:p>
      </dgm:t>
    </dgm:pt>
    <dgm:pt modelId="{24D8B8FE-B5E1-4569-8B30-6C96BA4ECEE6}">
      <dgm:prSet phldrT="[Текст]" phldr="1"/>
      <dgm:spPr/>
      <dgm:t>
        <a:bodyPr/>
        <a:lstStyle/>
        <a:p>
          <a:endParaRPr lang="uk-UA" dirty="0"/>
        </a:p>
      </dgm:t>
    </dgm:pt>
    <dgm:pt modelId="{1619D5EC-EB99-4446-A1F5-E3C5B6E9AE47}" type="parTrans" cxnId="{D5212F5C-32A2-47F7-B3CE-41E9D6EBF6B5}">
      <dgm:prSet/>
      <dgm:spPr/>
      <dgm:t>
        <a:bodyPr/>
        <a:lstStyle/>
        <a:p>
          <a:endParaRPr lang="uk-UA"/>
        </a:p>
      </dgm:t>
    </dgm:pt>
    <dgm:pt modelId="{AAB0113D-4F93-47BA-A0A6-9D97D8C40D72}" type="sibTrans" cxnId="{D5212F5C-32A2-47F7-B3CE-41E9D6EBF6B5}">
      <dgm:prSet/>
      <dgm:spPr/>
      <dgm:t>
        <a:bodyPr/>
        <a:lstStyle/>
        <a:p>
          <a:endParaRPr lang="uk-UA"/>
        </a:p>
      </dgm:t>
    </dgm:pt>
    <dgm:pt modelId="{5ACADE58-A6B7-4CB1-BF25-7CCC0C70102A}">
      <dgm:prSet phldrT="[Текст]"/>
      <dgm:spPr/>
      <dgm:t>
        <a:bodyPr/>
        <a:lstStyle/>
        <a:p>
          <a:r>
            <a:rPr lang="uk-UA" dirty="0" smtClean="0">
              <a:hlinkClick xmlns:r="http://schemas.openxmlformats.org/officeDocument/2006/relationships" r:id="rId3" action="ppaction://hlinksldjump"/>
            </a:rPr>
            <a:t>Хімія</a:t>
          </a:r>
          <a:endParaRPr lang="uk-UA" dirty="0"/>
        </a:p>
      </dgm:t>
    </dgm:pt>
    <dgm:pt modelId="{CA1ABA03-6C06-4DAA-90D1-2B887E710E5F}" type="parTrans" cxnId="{FF57CBF2-E973-4815-B382-A8EEEDF7C015}">
      <dgm:prSet/>
      <dgm:spPr/>
      <dgm:t>
        <a:bodyPr/>
        <a:lstStyle/>
        <a:p>
          <a:endParaRPr lang="uk-UA"/>
        </a:p>
      </dgm:t>
    </dgm:pt>
    <dgm:pt modelId="{28A28F26-0A55-4A3E-8361-BD6AEEA03EB5}" type="sibTrans" cxnId="{FF57CBF2-E973-4815-B382-A8EEEDF7C015}">
      <dgm:prSet/>
      <dgm:spPr/>
      <dgm:t>
        <a:bodyPr/>
        <a:lstStyle/>
        <a:p>
          <a:endParaRPr lang="uk-UA"/>
        </a:p>
      </dgm:t>
    </dgm:pt>
    <dgm:pt modelId="{9AB09080-D51F-4BE6-8FB1-6F9E9B75FABC}">
      <dgm:prSet phldrT="[Текст]"/>
      <dgm:spPr/>
      <dgm:t>
        <a:bodyPr/>
        <a:lstStyle/>
        <a:p>
          <a:r>
            <a:rPr lang="uk-UA" dirty="0" smtClean="0">
              <a:hlinkClick xmlns:r="http://schemas.openxmlformats.org/officeDocument/2006/relationships" r:id="rId4" action="ppaction://hlinksldjump"/>
            </a:rPr>
            <a:t>Географія</a:t>
          </a:r>
          <a:endParaRPr lang="uk-UA" dirty="0"/>
        </a:p>
      </dgm:t>
    </dgm:pt>
    <dgm:pt modelId="{B33E891C-2224-4329-B722-A4516CF6D131}" type="parTrans" cxnId="{C36E049F-07B8-4332-97AF-181C5B783550}">
      <dgm:prSet/>
      <dgm:spPr/>
      <dgm:t>
        <a:bodyPr/>
        <a:lstStyle/>
        <a:p>
          <a:endParaRPr lang="uk-UA"/>
        </a:p>
      </dgm:t>
    </dgm:pt>
    <dgm:pt modelId="{D21EB9CB-C6C4-45C5-A157-9859E7AA4B47}" type="sibTrans" cxnId="{C36E049F-07B8-4332-97AF-181C5B783550}">
      <dgm:prSet/>
      <dgm:spPr/>
      <dgm:t>
        <a:bodyPr/>
        <a:lstStyle/>
        <a:p>
          <a:endParaRPr lang="uk-UA"/>
        </a:p>
      </dgm:t>
    </dgm:pt>
    <dgm:pt modelId="{9F33094A-59FF-4EFD-B20D-554761A6C264}">
      <dgm:prSet phldrT="[Текст]" phldr="1"/>
      <dgm:spPr/>
      <dgm:t>
        <a:bodyPr/>
        <a:lstStyle/>
        <a:p>
          <a:endParaRPr lang="uk-UA"/>
        </a:p>
      </dgm:t>
    </dgm:pt>
    <dgm:pt modelId="{03E889E2-8E56-43A6-873D-05A7CE37FF2E}" type="parTrans" cxnId="{008A5236-3254-4AD7-91D8-6B3D92D0D892}">
      <dgm:prSet/>
      <dgm:spPr/>
      <dgm:t>
        <a:bodyPr/>
        <a:lstStyle/>
        <a:p>
          <a:endParaRPr lang="uk-UA"/>
        </a:p>
      </dgm:t>
    </dgm:pt>
    <dgm:pt modelId="{665A3A3E-0B2A-4AC7-BC4D-6B3553620663}" type="sibTrans" cxnId="{008A5236-3254-4AD7-91D8-6B3D92D0D892}">
      <dgm:prSet/>
      <dgm:spPr/>
      <dgm:t>
        <a:bodyPr/>
        <a:lstStyle/>
        <a:p>
          <a:endParaRPr lang="uk-UA"/>
        </a:p>
      </dgm:t>
    </dgm:pt>
    <dgm:pt modelId="{C2128948-850B-498E-B27B-33239B90D7AB}">
      <dgm:prSet phldrT="[Текст]"/>
      <dgm:spPr/>
      <dgm:t>
        <a:bodyPr/>
        <a:lstStyle/>
        <a:p>
          <a:r>
            <a:rPr lang="uk-UA" dirty="0" smtClean="0">
              <a:hlinkClick xmlns:r="http://schemas.openxmlformats.org/officeDocument/2006/relationships" r:id="rId5" action="ppaction://hlinksldjump"/>
            </a:rPr>
            <a:t>Економіка</a:t>
          </a:r>
          <a:endParaRPr lang="uk-UA" dirty="0"/>
        </a:p>
      </dgm:t>
    </dgm:pt>
    <dgm:pt modelId="{D2D8EB44-9119-41C7-B0F8-01BDEEE47375}" type="parTrans" cxnId="{0810597E-3ECB-4C49-8C5B-9D3BADD9E3CF}">
      <dgm:prSet/>
      <dgm:spPr/>
      <dgm:t>
        <a:bodyPr/>
        <a:lstStyle/>
        <a:p>
          <a:endParaRPr lang="uk-UA"/>
        </a:p>
      </dgm:t>
    </dgm:pt>
    <dgm:pt modelId="{E332D34E-C270-426B-B2BF-53C426FA9827}" type="sibTrans" cxnId="{0810597E-3ECB-4C49-8C5B-9D3BADD9E3CF}">
      <dgm:prSet/>
      <dgm:spPr/>
      <dgm:t>
        <a:bodyPr/>
        <a:lstStyle/>
        <a:p>
          <a:endParaRPr lang="uk-UA"/>
        </a:p>
      </dgm:t>
    </dgm:pt>
    <dgm:pt modelId="{E739FE90-B443-4900-BADA-35B383730E18}">
      <dgm:prSet phldrT="[Текст]"/>
      <dgm:spPr/>
      <dgm:t>
        <a:bodyPr/>
        <a:lstStyle/>
        <a:p>
          <a:r>
            <a:rPr lang="uk-UA" dirty="0" smtClean="0">
              <a:hlinkClick xmlns:r="http://schemas.openxmlformats.org/officeDocument/2006/relationships" r:id="rId6" action="ppaction://hlinksldjump"/>
            </a:rPr>
            <a:t>Основи здоров</a:t>
          </a:r>
          <a:r>
            <a:rPr lang="en-US" dirty="0" smtClean="0">
              <a:hlinkClick xmlns:r="http://schemas.openxmlformats.org/officeDocument/2006/relationships" r:id="rId6" action="ppaction://hlinksldjump"/>
            </a:rPr>
            <a:t>’</a:t>
          </a:r>
          <a:r>
            <a:rPr lang="uk-UA" dirty="0" smtClean="0">
              <a:hlinkClick xmlns:r="http://schemas.openxmlformats.org/officeDocument/2006/relationships" r:id="rId6" action="ppaction://hlinksldjump"/>
            </a:rPr>
            <a:t>я</a:t>
          </a:r>
          <a:endParaRPr lang="uk-UA" dirty="0"/>
        </a:p>
      </dgm:t>
    </dgm:pt>
    <dgm:pt modelId="{0F91C349-C8E8-45AC-B9A3-42E904363D7C}" type="parTrans" cxnId="{7D1CB9D5-AA5C-447D-8CC3-9C680D9E675C}">
      <dgm:prSet/>
      <dgm:spPr/>
      <dgm:t>
        <a:bodyPr/>
        <a:lstStyle/>
        <a:p>
          <a:endParaRPr lang="uk-UA"/>
        </a:p>
      </dgm:t>
    </dgm:pt>
    <dgm:pt modelId="{9CE1A27E-9FFF-4FA0-B938-0C5DB236994B}" type="sibTrans" cxnId="{7D1CB9D5-AA5C-447D-8CC3-9C680D9E675C}">
      <dgm:prSet/>
      <dgm:spPr/>
      <dgm:t>
        <a:bodyPr/>
        <a:lstStyle/>
        <a:p>
          <a:endParaRPr lang="uk-UA"/>
        </a:p>
      </dgm:t>
    </dgm:pt>
    <dgm:pt modelId="{8FDF2E89-5D36-404C-8A57-51FE71B3AC3B}" type="pres">
      <dgm:prSet presAssocID="{D77A87A3-BB4B-459A-A5E2-665D82F327C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2683366-947E-40BE-99AF-BAC8AA2A51F1}" type="pres">
      <dgm:prSet presAssocID="{D8D91D5D-2AA9-4203-A935-EEEE0353FCC3}" presName="compNode" presStyleCnt="0"/>
      <dgm:spPr/>
    </dgm:pt>
    <dgm:pt modelId="{D7551B28-145A-44CA-B9BE-9C7AC8709C53}" type="pres">
      <dgm:prSet presAssocID="{D8D91D5D-2AA9-4203-A935-EEEE0353FCC3}" presName="aNode" presStyleLbl="bgShp" presStyleIdx="0" presStyleCnt="3"/>
      <dgm:spPr/>
      <dgm:t>
        <a:bodyPr/>
        <a:lstStyle/>
        <a:p>
          <a:endParaRPr lang="uk-UA"/>
        </a:p>
      </dgm:t>
    </dgm:pt>
    <dgm:pt modelId="{EA3D189C-064E-4B10-84F8-C7299BFD8967}" type="pres">
      <dgm:prSet presAssocID="{D8D91D5D-2AA9-4203-A935-EEEE0353FCC3}" presName="textNode" presStyleLbl="bgShp" presStyleIdx="0" presStyleCnt="3"/>
      <dgm:spPr/>
      <dgm:t>
        <a:bodyPr/>
        <a:lstStyle/>
        <a:p>
          <a:endParaRPr lang="uk-UA"/>
        </a:p>
      </dgm:t>
    </dgm:pt>
    <dgm:pt modelId="{CC4A1B6D-153C-4525-B665-0224C8BDD566}" type="pres">
      <dgm:prSet presAssocID="{D8D91D5D-2AA9-4203-A935-EEEE0353FCC3}" presName="compChildNode" presStyleCnt="0"/>
      <dgm:spPr/>
    </dgm:pt>
    <dgm:pt modelId="{4601C294-9CB7-4189-94D3-88B6DC6080AA}" type="pres">
      <dgm:prSet presAssocID="{D8D91D5D-2AA9-4203-A935-EEEE0353FCC3}" presName="theInnerList" presStyleCnt="0"/>
      <dgm:spPr/>
    </dgm:pt>
    <dgm:pt modelId="{495CD00F-A3BB-4C88-87AD-E5227E048A07}" type="pres">
      <dgm:prSet presAssocID="{BB60B1C3-8EA8-46ED-A630-4DE0F84AC151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CE9238B-C54E-4A62-92A9-C7A1BA9A4006}" type="pres">
      <dgm:prSet presAssocID="{BB60B1C3-8EA8-46ED-A630-4DE0F84AC151}" presName="aSpace2" presStyleCnt="0"/>
      <dgm:spPr/>
    </dgm:pt>
    <dgm:pt modelId="{1E313019-FB55-4344-BA24-C37BC5E1EA56}" type="pres">
      <dgm:prSet presAssocID="{C8B44B4F-4606-4170-B9F5-0079CD598640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77B6388-9A80-4D64-8405-808FC2F812A1}" type="pres">
      <dgm:prSet presAssocID="{D8D91D5D-2AA9-4203-A935-EEEE0353FCC3}" presName="aSpace" presStyleCnt="0"/>
      <dgm:spPr/>
    </dgm:pt>
    <dgm:pt modelId="{BB85CAB8-08C1-488B-85EC-5F97B459242F}" type="pres">
      <dgm:prSet presAssocID="{24D8B8FE-B5E1-4569-8B30-6C96BA4ECEE6}" presName="compNode" presStyleCnt="0"/>
      <dgm:spPr/>
    </dgm:pt>
    <dgm:pt modelId="{FA120310-292E-4CC0-9A4A-24889F6F50C6}" type="pres">
      <dgm:prSet presAssocID="{24D8B8FE-B5E1-4569-8B30-6C96BA4ECEE6}" presName="aNode" presStyleLbl="bgShp" presStyleIdx="1" presStyleCnt="3"/>
      <dgm:spPr/>
      <dgm:t>
        <a:bodyPr/>
        <a:lstStyle/>
        <a:p>
          <a:endParaRPr lang="uk-UA"/>
        </a:p>
      </dgm:t>
    </dgm:pt>
    <dgm:pt modelId="{5BE92DA6-0D86-460D-9918-C1168A6EF2CD}" type="pres">
      <dgm:prSet presAssocID="{24D8B8FE-B5E1-4569-8B30-6C96BA4ECEE6}" presName="textNode" presStyleLbl="bgShp" presStyleIdx="1" presStyleCnt="3"/>
      <dgm:spPr/>
      <dgm:t>
        <a:bodyPr/>
        <a:lstStyle/>
        <a:p>
          <a:endParaRPr lang="uk-UA"/>
        </a:p>
      </dgm:t>
    </dgm:pt>
    <dgm:pt modelId="{42262AA3-381C-4194-9A3E-2E9203FD880D}" type="pres">
      <dgm:prSet presAssocID="{24D8B8FE-B5E1-4569-8B30-6C96BA4ECEE6}" presName="compChildNode" presStyleCnt="0"/>
      <dgm:spPr/>
    </dgm:pt>
    <dgm:pt modelId="{77935A03-EFE0-4384-82CD-9E65D666AABC}" type="pres">
      <dgm:prSet presAssocID="{24D8B8FE-B5E1-4569-8B30-6C96BA4ECEE6}" presName="theInnerList" presStyleCnt="0"/>
      <dgm:spPr/>
    </dgm:pt>
    <dgm:pt modelId="{EBA1BFDE-CEB5-481A-BD76-9FB17650D8A0}" type="pres">
      <dgm:prSet presAssocID="{5ACADE58-A6B7-4CB1-BF25-7CCC0C70102A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BDE57F0-B75B-4A45-970A-D83B6D605D83}" type="pres">
      <dgm:prSet presAssocID="{5ACADE58-A6B7-4CB1-BF25-7CCC0C70102A}" presName="aSpace2" presStyleCnt="0"/>
      <dgm:spPr/>
    </dgm:pt>
    <dgm:pt modelId="{981F16CC-F27E-4679-910D-0EBEDDBADDB8}" type="pres">
      <dgm:prSet presAssocID="{9AB09080-D51F-4BE6-8FB1-6F9E9B75FABC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97216D2-2E6A-4BFF-8B3B-DF85AB9BD190}" type="pres">
      <dgm:prSet presAssocID="{24D8B8FE-B5E1-4569-8B30-6C96BA4ECEE6}" presName="aSpace" presStyleCnt="0"/>
      <dgm:spPr/>
    </dgm:pt>
    <dgm:pt modelId="{391B5F8D-09E6-4A25-880D-5756F3813D31}" type="pres">
      <dgm:prSet presAssocID="{9F33094A-59FF-4EFD-B20D-554761A6C264}" presName="compNode" presStyleCnt="0"/>
      <dgm:spPr/>
    </dgm:pt>
    <dgm:pt modelId="{7575E644-6C5B-4A1C-9C20-133B4B0D2504}" type="pres">
      <dgm:prSet presAssocID="{9F33094A-59FF-4EFD-B20D-554761A6C264}" presName="aNode" presStyleLbl="bgShp" presStyleIdx="2" presStyleCnt="3"/>
      <dgm:spPr/>
      <dgm:t>
        <a:bodyPr/>
        <a:lstStyle/>
        <a:p>
          <a:endParaRPr lang="uk-UA"/>
        </a:p>
      </dgm:t>
    </dgm:pt>
    <dgm:pt modelId="{09DDBED6-F1F2-4EAB-A307-D2B4BEBCEB18}" type="pres">
      <dgm:prSet presAssocID="{9F33094A-59FF-4EFD-B20D-554761A6C264}" presName="textNode" presStyleLbl="bgShp" presStyleIdx="2" presStyleCnt="3"/>
      <dgm:spPr/>
      <dgm:t>
        <a:bodyPr/>
        <a:lstStyle/>
        <a:p>
          <a:endParaRPr lang="uk-UA"/>
        </a:p>
      </dgm:t>
    </dgm:pt>
    <dgm:pt modelId="{1C2BA6C5-216B-4C0B-8CD6-6B7345F630AF}" type="pres">
      <dgm:prSet presAssocID="{9F33094A-59FF-4EFD-B20D-554761A6C264}" presName="compChildNode" presStyleCnt="0"/>
      <dgm:spPr/>
    </dgm:pt>
    <dgm:pt modelId="{B4A73C2A-55F9-4547-A3E0-1EF113C78B6F}" type="pres">
      <dgm:prSet presAssocID="{9F33094A-59FF-4EFD-B20D-554761A6C264}" presName="theInnerList" presStyleCnt="0"/>
      <dgm:spPr/>
    </dgm:pt>
    <dgm:pt modelId="{37B5A033-7A2B-4F3E-9250-5FA3320D1A2F}" type="pres">
      <dgm:prSet presAssocID="{C2128948-850B-498E-B27B-33239B90D7AB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2E67477-8D48-4181-A7A7-B02AEF1333B8}" type="pres">
      <dgm:prSet presAssocID="{C2128948-850B-498E-B27B-33239B90D7AB}" presName="aSpace2" presStyleCnt="0"/>
      <dgm:spPr/>
    </dgm:pt>
    <dgm:pt modelId="{A949883F-2FCE-45DD-B183-E55AC6F6508B}" type="pres">
      <dgm:prSet presAssocID="{E739FE90-B443-4900-BADA-35B383730E18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F57CBF2-E973-4815-B382-A8EEEDF7C015}" srcId="{24D8B8FE-B5E1-4569-8B30-6C96BA4ECEE6}" destId="{5ACADE58-A6B7-4CB1-BF25-7CCC0C70102A}" srcOrd="0" destOrd="0" parTransId="{CA1ABA03-6C06-4DAA-90D1-2B887E710E5F}" sibTransId="{28A28F26-0A55-4A3E-8361-BD6AEEA03EB5}"/>
    <dgm:cxn modelId="{5484CB97-1C31-4590-8014-5014A7A73C86}" type="presOf" srcId="{C2128948-850B-498E-B27B-33239B90D7AB}" destId="{37B5A033-7A2B-4F3E-9250-5FA3320D1A2F}" srcOrd="0" destOrd="0" presId="urn:microsoft.com/office/officeart/2005/8/layout/lProcess2"/>
    <dgm:cxn modelId="{C3EAF5B5-CA6E-41A6-AE5E-DB58113D278F}" type="presOf" srcId="{C8B44B4F-4606-4170-B9F5-0079CD598640}" destId="{1E313019-FB55-4344-BA24-C37BC5E1EA56}" srcOrd="0" destOrd="0" presId="urn:microsoft.com/office/officeart/2005/8/layout/lProcess2"/>
    <dgm:cxn modelId="{008A5236-3254-4AD7-91D8-6B3D92D0D892}" srcId="{D77A87A3-BB4B-459A-A5E2-665D82F327C5}" destId="{9F33094A-59FF-4EFD-B20D-554761A6C264}" srcOrd="2" destOrd="0" parTransId="{03E889E2-8E56-43A6-873D-05A7CE37FF2E}" sibTransId="{665A3A3E-0B2A-4AC7-BC4D-6B3553620663}"/>
    <dgm:cxn modelId="{7D1CB9D5-AA5C-447D-8CC3-9C680D9E675C}" srcId="{9F33094A-59FF-4EFD-B20D-554761A6C264}" destId="{E739FE90-B443-4900-BADA-35B383730E18}" srcOrd="1" destOrd="0" parTransId="{0F91C349-C8E8-45AC-B9A3-42E904363D7C}" sibTransId="{9CE1A27E-9FFF-4FA0-B938-0C5DB236994B}"/>
    <dgm:cxn modelId="{203204ED-D7B3-4190-B673-5007DC18672A}" type="presOf" srcId="{BB60B1C3-8EA8-46ED-A630-4DE0F84AC151}" destId="{495CD00F-A3BB-4C88-87AD-E5227E048A07}" srcOrd="0" destOrd="0" presId="urn:microsoft.com/office/officeart/2005/8/layout/lProcess2"/>
    <dgm:cxn modelId="{79141398-E310-4C24-8A3B-799A9F66097F}" type="presOf" srcId="{9F33094A-59FF-4EFD-B20D-554761A6C264}" destId="{09DDBED6-F1F2-4EAB-A307-D2B4BEBCEB18}" srcOrd="1" destOrd="0" presId="urn:microsoft.com/office/officeart/2005/8/layout/lProcess2"/>
    <dgm:cxn modelId="{6483D442-B82D-416D-9993-13BAD4C51299}" srcId="{D8D91D5D-2AA9-4203-A935-EEEE0353FCC3}" destId="{BB60B1C3-8EA8-46ED-A630-4DE0F84AC151}" srcOrd="0" destOrd="0" parTransId="{409B39C4-CFDF-4D3D-A68C-0114CE92A0DD}" sibTransId="{D8C13305-F73D-4C0C-BD00-CE40B84638BA}"/>
    <dgm:cxn modelId="{6B56F448-9A34-4C80-8A03-CE0350836391}" type="presOf" srcId="{D77A87A3-BB4B-459A-A5E2-665D82F327C5}" destId="{8FDF2E89-5D36-404C-8A57-51FE71B3AC3B}" srcOrd="0" destOrd="0" presId="urn:microsoft.com/office/officeart/2005/8/layout/lProcess2"/>
    <dgm:cxn modelId="{9A775F08-1E77-4D37-B0A1-41E4E6DF2FD9}" type="presOf" srcId="{9F33094A-59FF-4EFD-B20D-554761A6C264}" destId="{7575E644-6C5B-4A1C-9C20-133B4B0D2504}" srcOrd="0" destOrd="0" presId="urn:microsoft.com/office/officeart/2005/8/layout/lProcess2"/>
    <dgm:cxn modelId="{C36E049F-07B8-4332-97AF-181C5B783550}" srcId="{24D8B8FE-B5E1-4569-8B30-6C96BA4ECEE6}" destId="{9AB09080-D51F-4BE6-8FB1-6F9E9B75FABC}" srcOrd="1" destOrd="0" parTransId="{B33E891C-2224-4329-B722-A4516CF6D131}" sibTransId="{D21EB9CB-C6C4-45C5-A157-9859E7AA4B47}"/>
    <dgm:cxn modelId="{14E1A0EA-C168-4A2D-92E4-F6EAEDB27D55}" type="presOf" srcId="{9AB09080-D51F-4BE6-8FB1-6F9E9B75FABC}" destId="{981F16CC-F27E-4679-910D-0EBEDDBADDB8}" srcOrd="0" destOrd="0" presId="urn:microsoft.com/office/officeart/2005/8/layout/lProcess2"/>
    <dgm:cxn modelId="{274CFBEF-A917-40F8-83EC-81B5C4B64A73}" srcId="{D8D91D5D-2AA9-4203-A935-EEEE0353FCC3}" destId="{C8B44B4F-4606-4170-B9F5-0079CD598640}" srcOrd="1" destOrd="0" parTransId="{6BE127CF-8C8B-40E0-94A2-5C43B1F6FE9F}" sibTransId="{B095C151-F78F-475A-A117-1F4946233141}"/>
    <dgm:cxn modelId="{0810597E-3ECB-4C49-8C5B-9D3BADD9E3CF}" srcId="{9F33094A-59FF-4EFD-B20D-554761A6C264}" destId="{C2128948-850B-498E-B27B-33239B90D7AB}" srcOrd="0" destOrd="0" parTransId="{D2D8EB44-9119-41C7-B0F8-01BDEEE47375}" sibTransId="{E332D34E-C270-426B-B2BF-53C426FA9827}"/>
    <dgm:cxn modelId="{0A8B537D-F236-4B22-B6F0-8C68AE2AA7C3}" type="presOf" srcId="{D8D91D5D-2AA9-4203-A935-EEEE0353FCC3}" destId="{EA3D189C-064E-4B10-84F8-C7299BFD8967}" srcOrd="1" destOrd="0" presId="urn:microsoft.com/office/officeart/2005/8/layout/lProcess2"/>
    <dgm:cxn modelId="{D5212F5C-32A2-47F7-B3CE-41E9D6EBF6B5}" srcId="{D77A87A3-BB4B-459A-A5E2-665D82F327C5}" destId="{24D8B8FE-B5E1-4569-8B30-6C96BA4ECEE6}" srcOrd="1" destOrd="0" parTransId="{1619D5EC-EB99-4446-A1F5-E3C5B6E9AE47}" sibTransId="{AAB0113D-4F93-47BA-A0A6-9D97D8C40D72}"/>
    <dgm:cxn modelId="{11D2B5CA-EBF7-4A06-A666-36FCDF2901C8}" type="presOf" srcId="{D8D91D5D-2AA9-4203-A935-EEEE0353FCC3}" destId="{D7551B28-145A-44CA-B9BE-9C7AC8709C53}" srcOrd="0" destOrd="0" presId="urn:microsoft.com/office/officeart/2005/8/layout/lProcess2"/>
    <dgm:cxn modelId="{E571F64D-5591-4C68-98E4-3943012D3AF4}" type="presOf" srcId="{5ACADE58-A6B7-4CB1-BF25-7CCC0C70102A}" destId="{EBA1BFDE-CEB5-481A-BD76-9FB17650D8A0}" srcOrd="0" destOrd="0" presId="urn:microsoft.com/office/officeart/2005/8/layout/lProcess2"/>
    <dgm:cxn modelId="{78069B53-C7F2-4985-8AD7-B9CC52EF5E10}" type="presOf" srcId="{24D8B8FE-B5E1-4569-8B30-6C96BA4ECEE6}" destId="{FA120310-292E-4CC0-9A4A-24889F6F50C6}" srcOrd="0" destOrd="0" presId="urn:microsoft.com/office/officeart/2005/8/layout/lProcess2"/>
    <dgm:cxn modelId="{66D8724B-1E22-42C3-A285-AC7B2925B50C}" type="presOf" srcId="{E739FE90-B443-4900-BADA-35B383730E18}" destId="{A949883F-2FCE-45DD-B183-E55AC6F6508B}" srcOrd="0" destOrd="0" presId="urn:microsoft.com/office/officeart/2005/8/layout/lProcess2"/>
    <dgm:cxn modelId="{29205BA2-EE82-4EAE-AE62-17A74568F0A8}" type="presOf" srcId="{24D8B8FE-B5E1-4569-8B30-6C96BA4ECEE6}" destId="{5BE92DA6-0D86-460D-9918-C1168A6EF2CD}" srcOrd="1" destOrd="0" presId="urn:microsoft.com/office/officeart/2005/8/layout/lProcess2"/>
    <dgm:cxn modelId="{BF3BC7F5-84FE-424C-8F05-C5ADF8C76683}" srcId="{D77A87A3-BB4B-459A-A5E2-665D82F327C5}" destId="{D8D91D5D-2AA9-4203-A935-EEEE0353FCC3}" srcOrd="0" destOrd="0" parTransId="{B276E633-1C44-4694-BD75-16C358B5D05E}" sibTransId="{3C38BFB0-BEDF-481F-9E80-1A3B6BE80254}"/>
    <dgm:cxn modelId="{5713AAC4-DF02-482C-B6FD-EC8253018A0E}" type="presParOf" srcId="{8FDF2E89-5D36-404C-8A57-51FE71B3AC3B}" destId="{12683366-947E-40BE-99AF-BAC8AA2A51F1}" srcOrd="0" destOrd="0" presId="urn:microsoft.com/office/officeart/2005/8/layout/lProcess2"/>
    <dgm:cxn modelId="{D6011DAA-1869-4233-90BC-387F4407C93C}" type="presParOf" srcId="{12683366-947E-40BE-99AF-BAC8AA2A51F1}" destId="{D7551B28-145A-44CA-B9BE-9C7AC8709C53}" srcOrd="0" destOrd="0" presId="urn:microsoft.com/office/officeart/2005/8/layout/lProcess2"/>
    <dgm:cxn modelId="{B56B3315-D69E-4015-B5BD-79DBACFA9B5D}" type="presParOf" srcId="{12683366-947E-40BE-99AF-BAC8AA2A51F1}" destId="{EA3D189C-064E-4B10-84F8-C7299BFD8967}" srcOrd="1" destOrd="0" presId="urn:microsoft.com/office/officeart/2005/8/layout/lProcess2"/>
    <dgm:cxn modelId="{445E3B8A-DAED-4DF1-9C96-9285B7ABB10A}" type="presParOf" srcId="{12683366-947E-40BE-99AF-BAC8AA2A51F1}" destId="{CC4A1B6D-153C-4525-B665-0224C8BDD566}" srcOrd="2" destOrd="0" presId="urn:microsoft.com/office/officeart/2005/8/layout/lProcess2"/>
    <dgm:cxn modelId="{BC80758A-CFE3-42E9-9EFF-27A2B1D99735}" type="presParOf" srcId="{CC4A1B6D-153C-4525-B665-0224C8BDD566}" destId="{4601C294-9CB7-4189-94D3-88B6DC6080AA}" srcOrd="0" destOrd="0" presId="urn:microsoft.com/office/officeart/2005/8/layout/lProcess2"/>
    <dgm:cxn modelId="{871FA0D9-BDED-4578-B620-EC0116D6089F}" type="presParOf" srcId="{4601C294-9CB7-4189-94D3-88B6DC6080AA}" destId="{495CD00F-A3BB-4C88-87AD-E5227E048A07}" srcOrd="0" destOrd="0" presId="urn:microsoft.com/office/officeart/2005/8/layout/lProcess2"/>
    <dgm:cxn modelId="{24CAC0F9-96EC-4DCC-AB0F-5759575A3FA2}" type="presParOf" srcId="{4601C294-9CB7-4189-94D3-88B6DC6080AA}" destId="{ACE9238B-C54E-4A62-92A9-C7A1BA9A4006}" srcOrd="1" destOrd="0" presId="urn:microsoft.com/office/officeart/2005/8/layout/lProcess2"/>
    <dgm:cxn modelId="{4191BE09-0210-4791-AFDC-A8C2F17AF4D1}" type="presParOf" srcId="{4601C294-9CB7-4189-94D3-88B6DC6080AA}" destId="{1E313019-FB55-4344-BA24-C37BC5E1EA56}" srcOrd="2" destOrd="0" presId="urn:microsoft.com/office/officeart/2005/8/layout/lProcess2"/>
    <dgm:cxn modelId="{28833C41-0514-4369-B382-CDEE62D5B769}" type="presParOf" srcId="{8FDF2E89-5D36-404C-8A57-51FE71B3AC3B}" destId="{177B6388-9A80-4D64-8405-808FC2F812A1}" srcOrd="1" destOrd="0" presId="urn:microsoft.com/office/officeart/2005/8/layout/lProcess2"/>
    <dgm:cxn modelId="{E947BEC7-DDC8-4F5B-A536-3917CB292CA1}" type="presParOf" srcId="{8FDF2E89-5D36-404C-8A57-51FE71B3AC3B}" destId="{BB85CAB8-08C1-488B-85EC-5F97B459242F}" srcOrd="2" destOrd="0" presId="urn:microsoft.com/office/officeart/2005/8/layout/lProcess2"/>
    <dgm:cxn modelId="{3317A84A-88FF-40D9-8B3C-0463F386F001}" type="presParOf" srcId="{BB85CAB8-08C1-488B-85EC-5F97B459242F}" destId="{FA120310-292E-4CC0-9A4A-24889F6F50C6}" srcOrd="0" destOrd="0" presId="urn:microsoft.com/office/officeart/2005/8/layout/lProcess2"/>
    <dgm:cxn modelId="{67CA5D51-C5CB-454B-8B1B-722A66632C24}" type="presParOf" srcId="{BB85CAB8-08C1-488B-85EC-5F97B459242F}" destId="{5BE92DA6-0D86-460D-9918-C1168A6EF2CD}" srcOrd="1" destOrd="0" presId="urn:microsoft.com/office/officeart/2005/8/layout/lProcess2"/>
    <dgm:cxn modelId="{1495088D-97DE-4F1F-BCB8-B4262189722E}" type="presParOf" srcId="{BB85CAB8-08C1-488B-85EC-5F97B459242F}" destId="{42262AA3-381C-4194-9A3E-2E9203FD880D}" srcOrd="2" destOrd="0" presId="urn:microsoft.com/office/officeart/2005/8/layout/lProcess2"/>
    <dgm:cxn modelId="{D2EF27B7-4347-4680-8F25-FB662E3553E2}" type="presParOf" srcId="{42262AA3-381C-4194-9A3E-2E9203FD880D}" destId="{77935A03-EFE0-4384-82CD-9E65D666AABC}" srcOrd="0" destOrd="0" presId="urn:microsoft.com/office/officeart/2005/8/layout/lProcess2"/>
    <dgm:cxn modelId="{41F18117-4458-46E6-A1A0-9373F9B191FF}" type="presParOf" srcId="{77935A03-EFE0-4384-82CD-9E65D666AABC}" destId="{EBA1BFDE-CEB5-481A-BD76-9FB17650D8A0}" srcOrd="0" destOrd="0" presId="urn:microsoft.com/office/officeart/2005/8/layout/lProcess2"/>
    <dgm:cxn modelId="{84437738-E710-49E8-80F8-3CA62358950C}" type="presParOf" srcId="{77935A03-EFE0-4384-82CD-9E65D666AABC}" destId="{2BDE57F0-B75B-4A45-970A-D83B6D605D83}" srcOrd="1" destOrd="0" presId="urn:microsoft.com/office/officeart/2005/8/layout/lProcess2"/>
    <dgm:cxn modelId="{0DD1CB07-EC0A-4339-BA44-7DA94C7E810A}" type="presParOf" srcId="{77935A03-EFE0-4384-82CD-9E65D666AABC}" destId="{981F16CC-F27E-4679-910D-0EBEDDBADDB8}" srcOrd="2" destOrd="0" presId="urn:microsoft.com/office/officeart/2005/8/layout/lProcess2"/>
    <dgm:cxn modelId="{5A783F8A-EFDA-43D8-BD78-B0293CAF0C86}" type="presParOf" srcId="{8FDF2E89-5D36-404C-8A57-51FE71B3AC3B}" destId="{A97216D2-2E6A-4BFF-8B3B-DF85AB9BD190}" srcOrd="3" destOrd="0" presId="urn:microsoft.com/office/officeart/2005/8/layout/lProcess2"/>
    <dgm:cxn modelId="{56A449F4-14E7-4CFF-BC55-EFC9C650DABC}" type="presParOf" srcId="{8FDF2E89-5D36-404C-8A57-51FE71B3AC3B}" destId="{391B5F8D-09E6-4A25-880D-5756F3813D31}" srcOrd="4" destOrd="0" presId="urn:microsoft.com/office/officeart/2005/8/layout/lProcess2"/>
    <dgm:cxn modelId="{5F0FB63F-BFFB-4AAE-B48C-E00E5E6B3A80}" type="presParOf" srcId="{391B5F8D-09E6-4A25-880D-5756F3813D31}" destId="{7575E644-6C5B-4A1C-9C20-133B4B0D2504}" srcOrd="0" destOrd="0" presId="urn:microsoft.com/office/officeart/2005/8/layout/lProcess2"/>
    <dgm:cxn modelId="{D0E04BFF-BCFC-4094-AEEE-B730C55E24D9}" type="presParOf" srcId="{391B5F8D-09E6-4A25-880D-5756F3813D31}" destId="{09DDBED6-F1F2-4EAB-A307-D2B4BEBCEB18}" srcOrd="1" destOrd="0" presId="urn:microsoft.com/office/officeart/2005/8/layout/lProcess2"/>
    <dgm:cxn modelId="{97BFB9D8-45DB-4F78-B633-1FCEEB899439}" type="presParOf" srcId="{391B5F8D-09E6-4A25-880D-5756F3813D31}" destId="{1C2BA6C5-216B-4C0B-8CD6-6B7345F630AF}" srcOrd="2" destOrd="0" presId="urn:microsoft.com/office/officeart/2005/8/layout/lProcess2"/>
    <dgm:cxn modelId="{BB1CDAAC-E071-42D4-A926-90657F2DFD93}" type="presParOf" srcId="{1C2BA6C5-216B-4C0B-8CD6-6B7345F630AF}" destId="{B4A73C2A-55F9-4547-A3E0-1EF113C78B6F}" srcOrd="0" destOrd="0" presId="urn:microsoft.com/office/officeart/2005/8/layout/lProcess2"/>
    <dgm:cxn modelId="{86A3661B-5A6A-4A7D-834A-A9230182E592}" type="presParOf" srcId="{B4A73C2A-55F9-4547-A3E0-1EF113C78B6F}" destId="{37B5A033-7A2B-4F3E-9250-5FA3320D1A2F}" srcOrd="0" destOrd="0" presId="urn:microsoft.com/office/officeart/2005/8/layout/lProcess2"/>
    <dgm:cxn modelId="{D712EDF0-21C1-4085-8E12-6D1729CC024B}" type="presParOf" srcId="{B4A73C2A-55F9-4547-A3E0-1EF113C78B6F}" destId="{52E67477-8D48-4181-A7A7-B02AEF1333B8}" srcOrd="1" destOrd="0" presId="urn:microsoft.com/office/officeart/2005/8/layout/lProcess2"/>
    <dgm:cxn modelId="{E956C524-E4FE-427A-9576-63FF1913B8DC}" type="presParOf" srcId="{B4A73C2A-55F9-4547-A3E0-1EF113C78B6F}" destId="{A949883F-2FCE-45DD-B183-E55AC6F6508B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slide" Target="slide12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3.bin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slide" Target="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6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slide" Target="slide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hyperlink" Target="&#1084;&#1091;&#1083;&#1100;&#1090;&#1092;&#1080;&#1083;&#1100;&#1084;%20&#1086;%20&#1087;&#1090;&#1080;&#1095;&#1082;&#1072;&#1093;%20for%20the%20birds.mp4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&#1030;&#1089;&#1090;.&#1092;&#1072;&#1082;&#1090;&#1080;.docx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" Target="slide6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476672"/>
            <a:ext cx="8458200" cy="3123779"/>
          </a:xfrm>
        </p:spPr>
        <p:txBody>
          <a:bodyPr>
            <a:normAutofit/>
          </a:bodyPr>
          <a:lstStyle/>
          <a:p>
            <a:r>
              <a:rPr lang="uk-UA" b="1" dirty="0" smtClean="0"/>
              <a:t>Тема уроку: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i="1" dirty="0" smtClean="0"/>
              <a:t>Множення та ділення </a:t>
            </a:r>
            <a:br>
              <a:rPr lang="uk-UA" i="1" dirty="0" smtClean="0"/>
            </a:br>
            <a:r>
              <a:rPr lang="uk-UA" i="1" dirty="0" smtClean="0"/>
              <a:t>звичайних дробів</a:t>
            </a:r>
            <a:endParaRPr lang="uk-UA" i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9552" y="5013176"/>
            <a:ext cx="7232848" cy="1368152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tx2"/>
                </a:solidFill>
              </a:rPr>
              <a:t>Підготував: учитель математики</a:t>
            </a:r>
          </a:p>
          <a:p>
            <a:r>
              <a:rPr lang="uk-UA" b="1" dirty="0" smtClean="0">
                <a:solidFill>
                  <a:schemeClr val="tx2"/>
                </a:solidFill>
              </a:rPr>
              <a:t>Стадник Єгор Анатолійович</a:t>
            </a:r>
            <a:endParaRPr lang="uk-UA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728192"/>
          </a:xfrm>
        </p:spPr>
        <p:txBody>
          <a:bodyPr/>
          <a:lstStyle/>
          <a:p>
            <a:r>
              <a:rPr lang="uk-UA" dirty="0" smtClean="0"/>
              <a:t>Тест № 3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7376864" cy="4320480"/>
          </a:xfrm>
        </p:spPr>
        <p:txBody>
          <a:bodyPr/>
          <a:lstStyle/>
          <a:p>
            <a:pPr algn="l"/>
            <a:r>
              <a:rPr lang="uk-UA" dirty="0" smtClean="0">
                <a:solidFill>
                  <a:schemeClr val="tx1"/>
                </a:solidFill>
              </a:rPr>
              <a:t>Обчисліть:</a:t>
            </a:r>
          </a:p>
          <a:p>
            <a:pPr algn="l"/>
            <a:endParaRPr lang="uk-UA" dirty="0" smtClean="0"/>
          </a:p>
          <a:p>
            <a:pPr algn="l"/>
            <a:endParaRPr lang="uk-UA" dirty="0" smtClean="0"/>
          </a:p>
          <a:p>
            <a:pPr algn="l"/>
            <a:r>
              <a:rPr lang="uk-UA" dirty="0" smtClean="0">
                <a:solidFill>
                  <a:schemeClr val="tx2"/>
                </a:solidFill>
                <a:hlinkClick r:id="rId3" action="ppaction://hlinksldjump"/>
              </a:rPr>
              <a:t>А</a:t>
            </a:r>
            <a:r>
              <a:rPr lang="uk-UA" dirty="0" smtClean="0">
                <a:solidFill>
                  <a:schemeClr val="tx2"/>
                </a:solidFill>
              </a:rPr>
              <a:t>)           </a:t>
            </a:r>
            <a:r>
              <a:rPr lang="uk-UA" dirty="0" smtClean="0">
                <a:solidFill>
                  <a:schemeClr val="tx2"/>
                </a:solidFill>
                <a:hlinkClick r:id="rId3" action="ppaction://hlinksldjump"/>
              </a:rPr>
              <a:t>Б</a:t>
            </a:r>
            <a:r>
              <a:rPr lang="uk-UA" dirty="0" smtClean="0">
                <a:solidFill>
                  <a:schemeClr val="tx2"/>
                </a:solidFill>
              </a:rPr>
              <a:t>)          </a:t>
            </a:r>
            <a:r>
              <a:rPr lang="uk-UA" dirty="0" smtClean="0">
                <a:solidFill>
                  <a:schemeClr val="tx2"/>
                </a:solidFill>
                <a:hlinkClick r:id="rId4" action="ppaction://hlinksldjump"/>
              </a:rPr>
              <a:t>В</a:t>
            </a:r>
            <a:r>
              <a:rPr lang="uk-UA" dirty="0" smtClean="0">
                <a:solidFill>
                  <a:schemeClr val="tx2"/>
                </a:solidFill>
              </a:rPr>
              <a:t>)</a:t>
            </a:r>
            <a:r>
              <a:rPr lang="uk-UA" dirty="0" smtClean="0">
                <a:solidFill>
                  <a:schemeClr val="accent1"/>
                </a:solidFill>
              </a:rPr>
              <a:t>  </a:t>
            </a:r>
          </a:p>
          <a:p>
            <a:pPr algn="l"/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39552" y="2132855"/>
          <a:ext cx="3960440" cy="1388195"/>
        </p:xfrm>
        <a:graphic>
          <a:graphicData uri="http://schemas.openxmlformats.org/presentationml/2006/ole">
            <p:oleObj spid="_x0000_s4098" name="Формула" r:id="rId5" imgW="1231560" imgH="43164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755576" y="3573016"/>
          <a:ext cx="1008113" cy="1584177"/>
        </p:xfrm>
        <a:graphic>
          <a:graphicData uri="http://schemas.openxmlformats.org/presentationml/2006/ole">
            <p:oleObj spid="_x0000_s4099" name="Формула" r:id="rId6" imgW="15228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195736" y="3645024"/>
          <a:ext cx="864095" cy="1512165"/>
        </p:xfrm>
        <a:graphic>
          <a:graphicData uri="http://schemas.openxmlformats.org/presentationml/2006/ole">
            <p:oleObj spid="_x0000_s4100" name="Формула" r:id="rId7" imgW="15228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707904" y="3645024"/>
          <a:ext cx="504056" cy="889319"/>
        </p:xfrm>
        <a:graphic>
          <a:graphicData uri="http://schemas.openxmlformats.org/presentationml/2006/ole">
            <p:oleObj spid="_x0000_s4101" name="Формула" r:id="rId8" imgW="8856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tx2"/>
                </a:solidFill>
              </a:rPr>
              <a:t>ПРАВИЛЬНО!</a:t>
            </a:r>
            <a:endParaRPr lang="uk-UA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1"/>
                </a:solidFill>
                <a:hlinkClick r:id="rId2" action="ppaction://hlinksldjump"/>
              </a:rPr>
              <a:t>Наступне запитання</a:t>
            </a:r>
            <a:r>
              <a:rPr lang="uk-UA" dirty="0" smtClean="0">
                <a:solidFill>
                  <a:schemeClr val="accent1"/>
                </a:solidFill>
              </a:rPr>
              <a:t>.</a:t>
            </a:r>
            <a:endParaRPr lang="uk-UA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НЕПРАВИЛЬНО!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hlinkClick r:id="rId2" action="ppaction://hlinksldjump"/>
              </a:rPr>
              <a:t>Повернутися до запитання</a:t>
            </a:r>
            <a:r>
              <a:rPr lang="uk-UA" dirty="0" smtClean="0"/>
              <a:t>.</a:t>
            </a:r>
            <a:endParaRPr lang="uk-U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916832"/>
          </a:xfrm>
        </p:spPr>
        <p:txBody>
          <a:bodyPr/>
          <a:lstStyle/>
          <a:p>
            <a:r>
              <a:rPr lang="uk-UA" dirty="0" smtClean="0"/>
              <a:t>Тест № 4</a:t>
            </a:r>
            <a:endParaRPr lang="uk-UA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7304856" cy="4176464"/>
          </a:xfrm>
        </p:spPr>
        <p:txBody>
          <a:bodyPr/>
          <a:lstStyle/>
          <a:p>
            <a:pPr algn="l"/>
            <a:r>
              <a:rPr lang="uk-UA" dirty="0" smtClean="0"/>
              <a:t> </a:t>
            </a:r>
          </a:p>
          <a:p>
            <a:pPr algn="l"/>
            <a:r>
              <a:rPr lang="uk-UA" dirty="0" smtClean="0"/>
              <a:t>    </a:t>
            </a:r>
            <a:r>
              <a:rPr lang="uk-UA" dirty="0" smtClean="0">
                <a:solidFill>
                  <a:schemeClr val="tx1"/>
                </a:solidFill>
              </a:rPr>
              <a:t>Скільки хвилин у          години? </a:t>
            </a:r>
          </a:p>
          <a:p>
            <a:pPr algn="l"/>
            <a:endParaRPr lang="uk-UA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2"/>
                </a:solidFill>
                <a:hlinkClick r:id="rId3" action="ppaction://hlinksldjump"/>
              </a:rPr>
              <a:t>А</a:t>
            </a:r>
            <a:r>
              <a:rPr lang="uk-UA" dirty="0" smtClean="0">
                <a:solidFill>
                  <a:schemeClr val="tx2"/>
                </a:solidFill>
              </a:rPr>
              <a:t>) 12 </a:t>
            </a:r>
            <a:r>
              <a:rPr lang="uk-UA" dirty="0" err="1" smtClean="0">
                <a:solidFill>
                  <a:schemeClr val="tx2"/>
                </a:solidFill>
              </a:rPr>
              <a:t>хв</a:t>
            </a:r>
            <a:r>
              <a:rPr lang="uk-UA" dirty="0" smtClean="0">
                <a:solidFill>
                  <a:schemeClr val="tx2"/>
                </a:solidFill>
              </a:rPr>
              <a:t>      </a:t>
            </a:r>
            <a:r>
              <a:rPr lang="uk-UA" dirty="0" smtClean="0">
                <a:solidFill>
                  <a:schemeClr val="tx2"/>
                </a:solidFill>
                <a:hlinkClick r:id="rId4" action="ppaction://hlinksldjump"/>
              </a:rPr>
              <a:t>Б</a:t>
            </a:r>
            <a:r>
              <a:rPr lang="uk-UA" dirty="0" smtClean="0">
                <a:solidFill>
                  <a:schemeClr val="tx2"/>
                </a:solidFill>
              </a:rPr>
              <a:t>) 15 </a:t>
            </a:r>
            <a:r>
              <a:rPr lang="uk-UA" dirty="0" err="1" smtClean="0">
                <a:solidFill>
                  <a:schemeClr val="tx2"/>
                </a:solidFill>
              </a:rPr>
              <a:t>хв</a:t>
            </a:r>
            <a:r>
              <a:rPr lang="uk-UA" dirty="0" smtClean="0">
                <a:solidFill>
                  <a:schemeClr val="tx2"/>
                </a:solidFill>
              </a:rPr>
              <a:t>      </a:t>
            </a:r>
            <a:r>
              <a:rPr lang="uk-UA" dirty="0" smtClean="0">
                <a:solidFill>
                  <a:schemeClr val="tx2"/>
                </a:solidFill>
                <a:hlinkClick r:id="rId3" action="ppaction://hlinksldjump"/>
              </a:rPr>
              <a:t>В</a:t>
            </a:r>
            <a:r>
              <a:rPr lang="uk-UA" dirty="0" smtClean="0">
                <a:solidFill>
                  <a:schemeClr val="tx2"/>
                </a:solidFill>
              </a:rPr>
              <a:t>) 20 </a:t>
            </a:r>
            <a:r>
              <a:rPr lang="uk-UA" dirty="0" err="1" smtClean="0">
                <a:solidFill>
                  <a:schemeClr val="tx2"/>
                </a:solidFill>
              </a:rPr>
              <a:t>хв</a:t>
            </a:r>
            <a:endParaRPr lang="uk-UA" dirty="0" smtClean="0">
              <a:solidFill>
                <a:schemeClr val="tx2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67944" y="1844824"/>
          <a:ext cx="648072" cy="1296144"/>
        </p:xfrm>
        <a:graphic>
          <a:graphicData uri="http://schemas.openxmlformats.org/presentationml/2006/ole">
            <p:oleObj spid="_x0000_s5122" name="Формула" r:id="rId5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tx2"/>
                </a:solidFill>
              </a:rPr>
              <a:t>ПРАВИЛЬНО!</a:t>
            </a:r>
            <a:endParaRPr lang="uk-UA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1"/>
                </a:solidFill>
                <a:hlinkClick r:id="rId2" action="ppaction://hlinksldjump"/>
              </a:rPr>
              <a:t>Наступне запитання</a:t>
            </a:r>
            <a:r>
              <a:rPr lang="uk-UA" dirty="0" smtClean="0">
                <a:solidFill>
                  <a:schemeClr val="accent1"/>
                </a:solidFill>
              </a:rPr>
              <a:t>.</a:t>
            </a:r>
            <a:endParaRPr lang="uk-UA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НЕПРАВИЛЬНО!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hlinkClick r:id="rId2" action="ppaction://hlinksldjump"/>
              </a:rPr>
              <a:t>Повернутися до запитання</a:t>
            </a:r>
            <a:r>
              <a:rPr lang="uk-UA" dirty="0" smtClean="0"/>
              <a:t>.</a:t>
            </a:r>
            <a:endParaRPr lang="uk-U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/>
          <a:lstStyle/>
          <a:p>
            <a:r>
              <a:rPr lang="uk-UA" dirty="0" smtClean="0"/>
              <a:t>Тест № 5</a:t>
            </a:r>
            <a:endParaRPr lang="uk-UA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7448872" cy="4010000"/>
          </a:xfrm>
        </p:spPr>
        <p:txBody>
          <a:bodyPr/>
          <a:lstStyle/>
          <a:p>
            <a:pPr algn="just"/>
            <a:r>
              <a:rPr lang="uk-UA" dirty="0" smtClean="0"/>
              <a:t> </a:t>
            </a:r>
            <a:r>
              <a:rPr lang="uk-UA" dirty="0" smtClean="0">
                <a:solidFill>
                  <a:schemeClr val="tx1"/>
                </a:solidFill>
              </a:rPr>
              <a:t>Іван проїхав         свого маршруту. </a:t>
            </a:r>
          </a:p>
          <a:p>
            <a:pPr algn="just"/>
            <a:r>
              <a:rPr lang="uk-UA" dirty="0" smtClean="0">
                <a:solidFill>
                  <a:schemeClr val="tx1"/>
                </a:solidFill>
              </a:rPr>
              <a:t>Весь шлях становить 25 км. Скільки кілометрів йому залишилося проїхати?  </a:t>
            </a:r>
          </a:p>
          <a:p>
            <a:r>
              <a:rPr lang="uk-UA" dirty="0" smtClean="0">
                <a:solidFill>
                  <a:schemeClr val="tx2"/>
                </a:solidFill>
                <a:hlinkClick r:id="rId3" action="ppaction://hlinksldjump"/>
              </a:rPr>
              <a:t>А</a:t>
            </a:r>
            <a:r>
              <a:rPr lang="uk-UA" dirty="0" smtClean="0">
                <a:solidFill>
                  <a:schemeClr val="tx2"/>
                </a:solidFill>
              </a:rPr>
              <a:t>) 20 км        </a:t>
            </a:r>
            <a:r>
              <a:rPr lang="uk-UA" dirty="0" smtClean="0">
                <a:solidFill>
                  <a:schemeClr val="tx2"/>
                </a:solidFill>
                <a:hlinkClick r:id="rId3" action="ppaction://hlinksldjump"/>
              </a:rPr>
              <a:t>Б</a:t>
            </a:r>
            <a:r>
              <a:rPr lang="uk-UA" dirty="0" smtClean="0">
                <a:solidFill>
                  <a:schemeClr val="tx2"/>
                </a:solidFill>
              </a:rPr>
              <a:t>) 15 км      </a:t>
            </a:r>
            <a:r>
              <a:rPr lang="uk-UA" dirty="0" smtClean="0">
                <a:solidFill>
                  <a:schemeClr val="tx2"/>
                </a:solidFill>
                <a:hlinkClick r:id="rId4" action="ppaction://hlinksldjump"/>
              </a:rPr>
              <a:t>В</a:t>
            </a:r>
            <a:r>
              <a:rPr lang="uk-UA" dirty="0" smtClean="0">
                <a:solidFill>
                  <a:schemeClr val="tx2"/>
                </a:solidFill>
              </a:rPr>
              <a:t>) 10 км</a:t>
            </a:r>
            <a:endParaRPr lang="uk-UA" dirty="0">
              <a:solidFill>
                <a:schemeClr val="tx2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771800" y="1268760"/>
          <a:ext cx="576064" cy="1170522"/>
        </p:xfrm>
        <a:graphic>
          <a:graphicData uri="http://schemas.openxmlformats.org/presentationml/2006/ole">
            <p:oleObj spid="_x0000_s6146" name="Формула" r:id="rId5" imgW="1396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tx2"/>
                </a:solidFill>
              </a:rPr>
              <a:t>ПРАВИЛЬНО!</a:t>
            </a:r>
            <a:endParaRPr lang="uk-UA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1"/>
                </a:solidFill>
                <a:hlinkClick r:id="rId2" action="ppaction://hlinksldjump"/>
              </a:rPr>
              <a:t>Наступне запитання</a:t>
            </a:r>
            <a:r>
              <a:rPr lang="uk-UA" dirty="0" smtClean="0">
                <a:solidFill>
                  <a:schemeClr val="accent1"/>
                </a:solidFill>
              </a:rPr>
              <a:t>.</a:t>
            </a:r>
            <a:endParaRPr lang="uk-UA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НЕПРАВИЛЬНО!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hlinkClick r:id="rId2" action="ppaction://hlinksldjump"/>
              </a:rPr>
              <a:t>Повернутися до запитання</a:t>
            </a:r>
            <a:r>
              <a:rPr lang="uk-UA" dirty="0" smtClean="0"/>
              <a:t>.</a:t>
            </a:r>
            <a:endParaRPr lang="uk-U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440160"/>
          </a:xfrm>
        </p:spPr>
        <p:txBody>
          <a:bodyPr/>
          <a:lstStyle/>
          <a:p>
            <a:r>
              <a:rPr lang="uk-UA" dirty="0" smtClean="0"/>
              <a:t>Тест № 6</a:t>
            </a:r>
            <a:endParaRPr lang="uk-UA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376864" cy="4082008"/>
          </a:xfrm>
        </p:spPr>
        <p:txBody>
          <a:bodyPr/>
          <a:lstStyle/>
          <a:p>
            <a:pPr algn="l"/>
            <a:r>
              <a:rPr lang="uk-UA" dirty="0" smtClean="0">
                <a:solidFill>
                  <a:schemeClr val="tx1"/>
                </a:solidFill>
              </a:rPr>
              <a:t>Огірки складаються на 95 % з води. Скільки води знаходиться у 10 кг огірків?</a:t>
            </a:r>
          </a:p>
          <a:p>
            <a:pPr algn="l"/>
            <a:r>
              <a:rPr lang="uk-UA" dirty="0" smtClean="0">
                <a:solidFill>
                  <a:schemeClr val="tx2"/>
                </a:solidFill>
                <a:hlinkClick r:id="rId2" action="ppaction://hlinksldjump"/>
              </a:rPr>
              <a:t>А</a:t>
            </a:r>
            <a:r>
              <a:rPr lang="uk-UA" dirty="0" smtClean="0">
                <a:solidFill>
                  <a:schemeClr val="tx2"/>
                </a:solidFill>
              </a:rPr>
              <a:t>) 9 кг              </a:t>
            </a:r>
            <a:r>
              <a:rPr lang="uk-UA" dirty="0" smtClean="0">
                <a:solidFill>
                  <a:schemeClr val="tx2"/>
                </a:solidFill>
                <a:hlinkClick r:id="rId3" action="ppaction://hlinksldjump"/>
              </a:rPr>
              <a:t>Б</a:t>
            </a:r>
            <a:r>
              <a:rPr lang="uk-UA" dirty="0" smtClean="0">
                <a:solidFill>
                  <a:schemeClr val="tx2"/>
                </a:solidFill>
              </a:rPr>
              <a:t>) 9,5 кг           </a:t>
            </a:r>
            <a:r>
              <a:rPr lang="uk-UA" dirty="0" smtClean="0">
                <a:solidFill>
                  <a:schemeClr val="tx2"/>
                </a:solidFill>
                <a:hlinkClick r:id="rId2" action="ppaction://hlinksldjump"/>
              </a:rPr>
              <a:t>В</a:t>
            </a:r>
            <a:r>
              <a:rPr lang="uk-UA" dirty="0" smtClean="0">
                <a:solidFill>
                  <a:schemeClr val="tx2"/>
                </a:solidFill>
              </a:rPr>
              <a:t>) 10 кг</a:t>
            </a:r>
            <a:endParaRPr lang="uk-UA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Мета уроку: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/>
              <a:t>повторити</a:t>
            </a:r>
            <a:r>
              <a:rPr lang="ru-RU" sz="2400" dirty="0" smtClean="0"/>
              <a:t>, </a:t>
            </a:r>
            <a:r>
              <a:rPr lang="ru-RU" sz="2400" dirty="0" err="1" smtClean="0"/>
              <a:t>узагальнити</a:t>
            </a:r>
            <a:r>
              <a:rPr lang="ru-RU" sz="2400" dirty="0" smtClean="0"/>
              <a:t>, </a:t>
            </a:r>
            <a:r>
              <a:rPr lang="ru-RU" sz="2400" dirty="0" err="1" smtClean="0"/>
              <a:t>систематизувати</a:t>
            </a:r>
            <a:r>
              <a:rPr lang="ru-RU" sz="2400" dirty="0" smtClean="0"/>
              <a:t> та 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err="1" smtClean="0"/>
              <a:t>закріпити</a:t>
            </a:r>
            <a:r>
              <a:rPr lang="ru-RU" sz="2400" dirty="0" smtClean="0"/>
              <a:t> </a:t>
            </a:r>
            <a:r>
              <a:rPr lang="ru-RU" sz="2400" dirty="0" err="1" smtClean="0"/>
              <a:t>знання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теми </a:t>
            </a:r>
          </a:p>
          <a:p>
            <a:pPr>
              <a:buNone/>
            </a:pPr>
            <a:r>
              <a:rPr lang="ru-RU" sz="2400" dirty="0" smtClean="0"/>
              <a:t>    «</a:t>
            </a:r>
            <a:r>
              <a:rPr lang="ru-RU" sz="2400" dirty="0" err="1" smtClean="0"/>
              <a:t>Множення</a:t>
            </a:r>
            <a:r>
              <a:rPr lang="ru-RU" sz="2400" dirty="0" smtClean="0"/>
              <a:t> та </a:t>
            </a:r>
            <a:r>
              <a:rPr lang="ru-RU" sz="2400" dirty="0" err="1" smtClean="0"/>
              <a:t>ділення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звичайних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дробів</a:t>
            </a:r>
            <a:r>
              <a:rPr lang="ru-RU" sz="2400" dirty="0" smtClean="0"/>
              <a:t>»;</a:t>
            </a:r>
          </a:p>
          <a:p>
            <a:r>
              <a:rPr lang="ru-RU" sz="2400" dirty="0" err="1" smtClean="0"/>
              <a:t>розвивати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логічне</a:t>
            </a:r>
            <a:r>
              <a:rPr lang="ru-RU" sz="2400" dirty="0" smtClean="0"/>
              <a:t> </a:t>
            </a:r>
            <a:r>
              <a:rPr lang="ru-RU" sz="2400" dirty="0" err="1" smtClean="0"/>
              <a:t>мислення</a:t>
            </a:r>
            <a:r>
              <a:rPr lang="ru-RU" sz="2400" dirty="0" smtClean="0"/>
              <a:t> та </a:t>
            </a:r>
            <a:r>
              <a:rPr lang="ru-RU" sz="2400" dirty="0" err="1" smtClean="0"/>
              <a:t>інтелектуальні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err="1" smtClean="0"/>
              <a:t>здібності</a:t>
            </a:r>
            <a:r>
              <a:rPr lang="ru-RU" sz="2400" dirty="0" smtClean="0"/>
              <a:t>, </a:t>
            </a:r>
            <a:r>
              <a:rPr lang="ru-RU" sz="2400" dirty="0" err="1" smtClean="0"/>
              <a:t>комунікативніть</a:t>
            </a:r>
            <a:r>
              <a:rPr lang="ru-RU" sz="2400" dirty="0" smtClean="0"/>
              <a:t> та </a:t>
            </a:r>
            <a:r>
              <a:rPr lang="ru-RU" sz="2400" dirty="0" err="1" smtClean="0"/>
              <a:t>інтуїцію</a:t>
            </a:r>
            <a:r>
              <a:rPr lang="ru-RU" sz="2400" dirty="0" smtClean="0"/>
              <a:t>;</a:t>
            </a:r>
          </a:p>
          <a:p>
            <a:r>
              <a:rPr lang="ru-RU" sz="2400" dirty="0" err="1" smtClean="0"/>
              <a:t>виховувати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допитливість,уважність</a:t>
            </a:r>
            <a:r>
              <a:rPr lang="ru-RU" sz="2400" dirty="0" smtClean="0"/>
              <a:t>, 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err="1" smtClean="0"/>
              <a:t>підвищувати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інтерес</a:t>
            </a:r>
            <a:r>
              <a:rPr lang="ru-RU" sz="2400" dirty="0" smtClean="0"/>
              <a:t> до математики.</a:t>
            </a:r>
          </a:p>
          <a:p>
            <a:pPr>
              <a:buNone/>
            </a:pPr>
            <a:r>
              <a:rPr lang="uk-UA" sz="2400" b="1" dirty="0" smtClean="0"/>
              <a:t>Тип уроку: </a:t>
            </a:r>
            <a:r>
              <a:rPr lang="uk-UA" sz="2400" dirty="0" smtClean="0"/>
              <a:t>комбінований урок.</a:t>
            </a:r>
          </a:p>
          <a:p>
            <a:pPr>
              <a:buNone/>
            </a:pPr>
            <a:r>
              <a:rPr lang="uk-UA" sz="2400" b="1" dirty="0" smtClean="0"/>
              <a:t>Обладнання</a:t>
            </a:r>
            <a:r>
              <a:rPr lang="uk-UA" sz="2400" dirty="0" smtClean="0"/>
              <a:t>: презентація, </a:t>
            </a:r>
            <a:r>
              <a:rPr lang="uk-UA" sz="2400" dirty="0" err="1" smtClean="0"/>
              <a:t>роздаткові</a:t>
            </a:r>
            <a:r>
              <a:rPr lang="uk-UA" sz="2400" dirty="0" smtClean="0"/>
              <a:t> матеріали, ІКТ.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tx2"/>
                </a:solidFill>
              </a:rPr>
              <a:t>ПРАВИЛЬНО!</a:t>
            </a:r>
            <a:endParaRPr lang="uk-UA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1"/>
                </a:solidFill>
                <a:hlinkClick r:id="rId2" action="ppaction://hlinksldjump"/>
              </a:rPr>
              <a:t>Переходимо до наступного етапу нашого уроку</a:t>
            </a:r>
            <a:r>
              <a:rPr lang="uk-UA" dirty="0" smtClean="0">
                <a:solidFill>
                  <a:schemeClr val="accent1"/>
                </a:solidFill>
              </a:rPr>
              <a:t>.</a:t>
            </a:r>
            <a:endParaRPr lang="uk-UA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НЕПРАВИЛЬНО!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hlinkClick r:id="rId2" action="ppaction://hlinksldjump"/>
              </a:rPr>
              <a:t>Повернутися до запитання</a:t>
            </a:r>
            <a:r>
              <a:rPr lang="uk-UA" dirty="0" smtClean="0"/>
              <a:t>.</a:t>
            </a:r>
            <a:endParaRPr lang="uk-U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520279"/>
          </a:xfrm>
        </p:spPr>
        <p:txBody>
          <a:bodyPr/>
          <a:lstStyle/>
          <a:p>
            <a:r>
              <a:rPr lang="uk-UA" dirty="0" smtClean="0"/>
              <a:t>З якими предметами математика тісно </a:t>
            </a:r>
            <a:r>
              <a:rPr lang="uk-UA" dirty="0" err="1" smtClean="0"/>
              <a:t>пов</a:t>
            </a:r>
            <a:r>
              <a:rPr lang="en-US" dirty="0" smtClean="0"/>
              <a:t>’</a:t>
            </a:r>
            <a:r>
              <a:rPr lang="uk-UA" dirty="0" err="1" smtClean="0"/>
              <a:t>язана</a:t>
            </a:r>
            <a:r>
              <a:rPr lang="uk-UA" dirty="0" smtClean="0"/>
              <a:t>?</a:t>
            </a:r>
            <a:endParaRPr lang="uk-UA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7344816" cy="3577952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7170" name="Picture 2" descr="C:\Users\Єгор\Downloads\1306570863_1238646615_image0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060848"/>
            <a:ext cx="4689592" cy="4373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23528" y="404664"/>
          <a:ext cx="729647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Фізика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Швидкість літака 1200 км</a:t>
            </a:r>
            <a:r>
              <a:rPr lang="en-US" sz="4000" dirty="0" smtClean="0"/>
              <a:t>/</a:t>
            </a:r>
            <a:r>
              <a:rPr lang="uk-UA" sz="4000" dirty="0" smtClean="0"/>
              <a:t>год. </a:t>
            </a:r>
          </a:p>
          <a:p>
            <a:pPr>
              <a:buNone/>
            </a:pPr>
            <a:r>
              <a:rPr lang="uk-UA" sz="4000" dirty="0" smtClean="0"/>
              <a:t>   Який шлях пролетить літак </a:t>
            </a:r>
          </a:p>
          <a:p>
            <a:pPr>
              <a:buNone/>
            </a:pPr>
            <a:r>
              <a:rPr lang="uk-UA" sz="4000" dirty="0" smtClean="0"/>
              <a:t>   за      </a:t>
            </a:r>
            <a:r>
              <a:rPr lang="uk-UA" sz="4000" dirty="0" err="1" smtClean="0"/>
              <a:t>год</a:t>
            </a:r>
            <a:r>
              <a:rPr lang="uk-UA" sz="4000" dirty="0" smtClean="0"/>
              <a:t>?</a:t>
            </a:r>
          </a:p>
          <a:p>
            <a:pPr>
              <a:buNone/>
            </a:pPr>
            <a:endParaRPr lang="uk-UA" sz="4000" dirty="0" smtClean="0"/>
          </a:p>
          <a:p>
            <a:pPr>
              <a:buNone/>
            </a:pPr>
            <a:endParaRPr lang="uk-UA" sz="4000" dirty="0" smtClean="0"/>
          </a:p>
          <a:p>
            <a:pPr>
              <a:buNone/>
            </a:pPr>
            <a:r>
              <a:rPr lang="uk-UA" sz="4000" dirty="0" smtClean="0">
                <a:hlinkClick r:id="rId3" action="ppaction://hlinksldjump"/>
              </a:rPr>
              <a:t>Відповідь:</a:t>
            </a:r>
            <a:endParaRPr lang="uk-UA" sz="40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331640" y="2852936"/>
          <a:ext cx="648072" cy="1710192"/>
        </p:xfrm>
        <a:graphic>
          <a:graphicData uri="http://schemas.openxmlformats.org/presentationml/2006/ole">
            <p:oleObj spid="_x0000_s30722" name="Формула" r:id="rId4" imgW="1396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Фізика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Швидкість літака 1200 км</a:t>
            </a:r>
            <a:r>
              <a:rPr lang="en-US" sz="4000" dirty="0" smtClean="0"/>
              <a:t>/</a:t>
            </a:r>
            <a:r>
              <a:rPr lang="uk-UA" sz="4000" dirty="0" smtClean="0"/>
              <a:t>год. </a:t>
            </a:r>
          </a:p>
          <a:p>
            <a:pPr>
              <a:buNone/>
            </a:pPr>
            <a:r>
              <a:rPr lang="uk-UA" sz="4000" dirty="0" smtClean="0"/>
              <a:t>   Який шлях пролетить літак </a:t>
            </a:r>
          </a:p>
          <a:p>
            <a:pPr>
              <a:buNone/>
            </a:pPr>
            <a:r>
              <a:rPr lang="uk-UA" sz="4000" dirty="0" smtClean="0"/>
              <a:t>   за      </a:t>
            </a:r>
            <a:r>
              <a:rPr lang="uk-UA" sz="4000" dirty="0" err="1" smtClean="0"/>
              <a:t>год</a:t>
            </a:r>
            <a:r>
              <a:rPr lang="uk-UA" sz="4000" dirty="0" smtClean="0"/>
              <a:t>?</a:t>
            </a:r>
          </a:p>
          <a:p>
            <a:pPr>
              <a:buNone/>
            </a:pPr>
            <a:endParaRPr lang="uk-UA" sz="4000" dirty="0" smtClean="0"/>
          </a:p>
          <a:p>
            <a:pPr>
              <a:buNone/>
            </a:pPr>
            <a:endParaRPr lang="uk-UA" sz="4000" dirty="0" smtClean="0"/>
          </a:p>
          <a:p>
            <a:pPr>
              <a:buNone/>
            </a:pPr>
            <a:r>
              <a:rPr lang="uk-UA" sz="4000" dirty="0" smtClean="0"/>
              <a:t>Відповідь: 450 км.         </a:t>
            </a:r>
            <a:endParaRPr lang="uk-UA" sz="40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331640" y="2852936"/>
          <a:ext cx="648072" cy="1710192"/>
        </p:xfrm>
        <a:graphic>
          <a:graphicData uri="http://schemas.openxmlformats.org/presentationml/2006/ole">
            <p:oleObj spid="_x0000_s31746" name="Формула" r:id="rId3" imgW="139680" imgH="393480" progId="Equation.3">
              <p:embed/>
            </p:oleObj>
          </a:graphicData>
        </a:graphic>
      </p:graphicFrame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5364088" y="5445224"/>
            <a:ext cx="172819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Біологія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Поле площею 200 га засаджено різними </a:t>
            </a:r>
          </a:p>
          <a:p>
            <a:pPr>
              <a:buNone/>
            </a:pPr>
            <a:r>
              <a:rPr lang="uk-UA" dirty="0" smtClean="0"/>
              <a:t>    зерновими культурами.      частина поля</a:t>
            </a:r>
          </a:p>
          <a:p>
            <a:pPr>
              <a:buNone/>
            </a:pPr>
            <a:r>
              <a:rPr lang="uk-UA" dirty="0" smtClean="0"/>
              <a:t>    засаджена пшеницею, 50 % поля – житом,</a:t>
            </a:r>
          </a:p>
          <a:p>
            <a:pPr>
              <a:buNone/>
            </a:pPr>
            <a:r>
              <a:rPr lang="uk-UA" dirty="0" smtClean="0"/>
              <a:t>    а інша частина – </a:t>
            </a:r>
            <a:r>
              <a:rPr lang="uk-UA" dirty="0" err="1" smtClean="0"/>
              <a:t>ячмінем</a:t>
            </a:r>
            <a:r>
              <a:rPr lang="uk-UA" dirty="0" smtClean="0"/>
              <a:t>. Яка площа засаджена </a:t>
            </a:r>
            <a:r>
              <a:rPr lang="uk-UA" dirty="0" err="1" smtClean="0"/>
              <a:t>ячмінем</a:t>
            </a:r>
            <a:r>
              <a:rPr lang="uk-UA" dirty="0" smtClean="0"/>
              <a:t>?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>
                <a:hlinkClick r:id="rId3" action="ppaction://hlinksldjump"/>
              </a:rPr>
              <a:t>Відповідь:      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004048" y="1916832"/>
          <a:ext cx="504056" cy="1008112"/>
        </p:xfrm>
        <a:graphic>
          <a:graphicData uri="http://schemas.openxmlformats.org/presentationml/2006/ole">
            <p:oleObj spid="_x0000_s32770" name="Формула" r:id="rId4" imgW="1396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Біологія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Поле площею 200 га засаджено різними </a:t>
            </a:r>
          </a:p>
          <a:p>
            <a:pPr>
              <a:buNone/>
            </a:pPr>
            <a:r>
              <a:rPr lang="uk-UA" dirty="0" smtClean="0"/>
              <a:t>    зерновими культурами.      частина поля</a:t>
            </a:r>
          </a:p>
          <a:p>
            <a:pPr>
              <a:buNone/>
            </a:pPr>
            <a:r>
              <a:rPr lang="uk-UA" dirty="0" smtClean="0"/>
              <a:t>    засаджена пшеницею, 50 % поля – житом,</a:t>
            </a:r>
          </a:p>
          <a:p>
            <a:pPr>
              <a:buNone/>
            </a:pPr>
            <a:r>
              <a:rPr lang="uk-UA" dirty="0" smtClean="0"/>
              <a:t>    а інша частина – </a:t>
            </a:r>
            <a:r>
              <a:rPr lang="uk-UA" dirty="0" err="1" smtClean="0"/>
              <a:t>ячмінем</a:t>
            </a:r>
            <a:r>
              <a:rPr lang="uk-UA" dirty="0" smtClean="0"/>
              <a:t>. Яка площа засаджена </a:t>
            </a:r>
            <a:r>
              <a:rPr lang="uk-UA" dirty="0" err="1" smtClean="0"/>
              <a:t>ячмінем</a:t>
            </a:r>
            <a:r>
              <a:rPr lang="uk-UA" dirty="0" smtClean="0"/>
              <a:t>?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Відповідь:   60 га.   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004048" y="1916832"/>
          <a:ext cx="504056" cy="1008112"/>
        </p:xfrm>
        <a:graphic>
          <a:graphicData uri="http://schemas.openxmlformats.org/presentationml/2006/ole">
            <p:oleObj spid="_x0000_s33794" name="Формула" r:id="rId3" imgW="139680" imgH="393480" progId="Equation.3">
              <p:embed/>
            </p:oleObj>
          </a:graphicData>
        </a:graphic>
      </p:graphicFrame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5364088" y="5445224"/>
            <a:ext cx="172819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Хімія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Задача. Сплав міді зі сріблом загальною масою 3 кг містить 40 % срібла. Знайдіть масу міді в цьому сплаві.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>
                <a:hlinkClick r:id="rId2" action="ppaction://hlinksldjump"/>
              </a:rPr>
              <a:t>Відповідь:</a:t>
            </a:r>
            <a:r>
              <a:rPr lang="uk-UA" dirty="0" smtClean="0"/>
              <a:t> 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Хімія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Задача. Сплав міді зі сріблом загальною масою 3 кг містить 40 % срібла. Знайдіть масу міді в цьому сплаві.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Відповідь: 1,8 кг.</a:t>
            </a:r>
            <a:endParaRPr lang="uk-UA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5364088" y="5445224"/>
            <a:ext cx="172819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716016" y="-1755576"/>
            <a:ext cx="3742184" cy="914501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«</a:t>
            </a:r>
            <a:r>
              <a:rPr lang="ru-RU" sz="3600" dirty="0" err="1" smtClean="0"/>
              <a:t>Усі</a:t>
            </a:r>
            <a:r>
              <a:rPr lang="ru-RU" sz="3600" dirty="0" smtClean="0"/>
              <a:t> </a:t>
            </a:r>
            <a:r>
              <a:rPr lang="ru-RU" sz="3600" dirty="0" err="1" smtClean="0"/>
              <a:t>знання</a:t>
            </a:r>
            <a:r>
              <a:rPr lang="ru-RU" sz="3600" dirty="0" smtClean="0"/>
              <a:t> </a:t>
            </a:r>
            <a:r>
              <a:rPr lang="ru-RU" sz="3600" dirty="0" err="1" smtClean="0"/>
              <a:t>виростають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err="1" smtClean="0"/>
              <a:t>з</a:t>
            </a:r>
            <a:r>
              <a:rPr lang="ru-RU" sz="3600" dirty="0" smtClean="0"/>
              <a:t> одного </a:t>
            </a:r>
            <a:r>
              <a:rPr lang="ru-RU" sz="3600" dirty="0" err="1" smtClean="0"/>
              <a:t>коріння</a:t>
            </a:r>
            <a:r>
              <a:rPr lang="ru-RU" sz="3600" dirty="0" smtClean="0"/>
              <a:t> — </a:t>
            </a:r>
            <a:r>
              <a:rPr lang="ru-RU" sz="3600" dirty="0" err="1" smtClean="0"/>
              <a:t>з</a:t>
            </a:r>
            <a:r>
              <a:rPr lang="ru-RU" sz="3600" dirty="0" smtClean="0"/>
              <a:t> </a:t>
            </a:r>
            <a:r>
              <a:rPr lang="ru-RU" sz="3600" dirty="0" err="1" smtClean="0"/>
              <a:t>навколишньої</a:t>
            </a:r>
            <a:r>
              <a:rPr lang="ru-RU" sz="3600" dirty="0" smtClean="0"/>
              <a:t> </a:t>
            </a:r>
            <a:r>
              <a:rPr lang="ru-RU" sz="3600" dirty="0" err="1" smtClean="0"/>
              <a:t>дійсності</a:t>
            </a:r>
            <a:r>
              <a:rPr lang="ru-RU" sz="3600" dirty="0" smtClean="0"/>
              <a:t>, </a:t>
            </a:r>
            <a:br>
              <a:rPr lang="ru-RU" sz="3600" dirty="0" smtClean="0"/>
            </a:br>
            <a:r>
              <a:rPr lang="ru-RU" sz="3600" dirty="0" smtClean="0"/>
              <a:t>а тому </a:t>
            </a:r>
            <a:br>
              <a:rPr lang="ru-RU" sz="3600" dirty="0" smtClean="0"/>
            </a:br>
            <a:r>
              <a:rPr lang="ru-RU" sz="3600" dirty="0" err="1" smtClean="0"/>
              <a:t>й</a:t>
            </a:r>
            <a:r>
              <a:rPr lang="ru-RU" sz="3600" dirty="0" smtClean="0"/>
              <a:t> </a:t>
            </a:r>
            <a:r>
              <a:rPr lang="ru-RU" sz="3600" dirty="0" err="1" smtClean="0"/>
              <a:t>повинні</a:t>
            </a:r>
            <a:r>
              <a:rPr lang="ru-RU" sz="3600" dirty="0" smtClean="0"/>
              <a:t> </a:t>
            </a:r>
            <a:r>
              <a:rPr lang="ru-RU" sz="3600" dirty="0" err="1" smtClean="0"/>
              <a:t>вивчатися</a:t>
            </a:r>
            <a:r>
              <a:rPr lang="ru-RU" sz="3600" dirty="0" smtClean="0"/>
              <a:t> у </a:t>
            </a:r>
            <a:r>
              <a:rPr lang="ru-RU" sz="3600" dirty="0" err="1" smtClean="0"/>
              <a:t>зв'язках</a:t>
            </a:r>
            <a:r>
              <a:rPr lang="ru-RU" sz="3600" dirty="0" smtClean="0"/>
              <a:t>».</a:t>
            </a:r>
            <a:endParaRPr lang="uk-UA" sz="3600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0" y="3645024"/>
            <a:ext cx="7772400" cy="2808312"/>
          </a:xfrm>
        </p:spPr>
        <p:txBody>
          <a:bodyPr>
            <a:normAutofit lnSpcReduction="10000"/>
          </a:bodyPr>
          <a:lstStyle/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pPr algn="l"/>
            <a:r>
              <a:rPr lang="uk-UA" b="1" dirty="0" smtClean="0">
                <a:solidFill>
                  <a:schemeClr val="tx1"/>
                </a:solidFill>
              </a:rPr>
              <a:t>     Ян </a:t>
            </a:r>
            <a:r>
              <a:rPr lang="uk-UA" b="1" dirty="0" err="1" smtClean="0">
                <a:solidFill>
                  <a:schemeClr val="tx1"/>
                </a:solidFill>
              </a:rPr>
              <a:t>Амос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b="1" dirty="0" err="1" smtClean="0">
                <a:solidFill>
                  <a:schemeClr val="tx1"/>
                </a:solidFill>
              </a:rPr>
              <a:t>Коменський</a:t>
            </a:r>
            <a:endParaRPr lang="uk-UA" b="1" dirty="0" smtClean="0">
              <a:solidFill>
                <a:schemeClr val="tx1"/>
              </a:solidFill>
            </a:endParaRPr>
          </a:p>
          <a:p>
            <a:pPr algn="l"/>
            <a:r>
              <a:rPr lang="uk-UA" b="1" dirty="0" smtClean="0">
                <a:solidFill>
                  <a:schemeClr val="tx1"/>
                </a:solidFill>
              </a:rPr>
              <a:t>          ( 1592 – 1670 )</a:t>
            </a:r>
          </a:p>
          <a:p>
            <a:endParaRPr lang="uk-UA" dirty="0"/>
          </a:p>
        </p:txBody>
      </p:sp>
      <p:pic>
        <p:nvPicPr>
          <p:cNvPr id="20481" name="Picture 1" descr="C:\Users\Єгор\Downloads\Johan_amos_comenius_1592-1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749741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Фізхвилинка</a:t>
            </a:r>
            <a:endParaRPr lang="uk-UA" dirty="0"/>
          </a:p>
        </p:txBody>
      </p:sp>
      <p:pic>
        <p:nvPicPr>
          <p:cNvPr id="34818" name="Picture 2" descr="C:\Users\Єгор\Downloads\411958939108599d0fce90b9b9261d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3658" y="1600200"/>
            <a:ext cx="6798374" cy="485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Усміхніться)))</a:t>
            </a:r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Повертаємося до роботи. </a:t>
            </a:r>
            <a:endParaRPr lang="uk-UA" dirty="0"/>
          </a:p>
        </p:txBody>
      </p:sp>
      <p:sp>
        <p:nvSpPr>
          <p:cNvPr id="5" name="Стрелка вправо 4">
            <a:hlinkClick r:id="rId2" action="ppaction://hlinkfile"/>
          </p:cNvPr>
          <p:cNvSpPr/>
          <p:nvPr/>
        </p:nvSpPr>
        <p:spPr>
          <a:xfrm>
            <a:off x="1763688" y="2708920"/>
            <a:ext cx="5040560" cy="2304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Улыбающееся лицо 5">
            <a:hlinkClick r:id="rId3" action="ppaction://hlinksldjump"/>
          </p:cNvPr>
          <p:cNvSpPr/>
          <p:nvPr/>
        </p:nvSpPr>
        <p:spPr>
          <a:xfrm>
            <a:off x="5364088" y="5301208"/>
            <a:ext cx="1224136" cy="72008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Економіка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Задача. На 1 січня 2000 року рівень безробіття в Україні становив 5 % працездатного населення, а кількість працездатних жителів – 20 млн. Скільки тоді було безробітних в Україні.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>
                <a:hlinkClick r:id="rId2" action="ppaction://hlinksldjump"/>
              </a:rPr>
              <a:t>Відповідь: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Економіка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Задача. На 1 січня 2000 року рівень безробіття в Україні становив 5 % працездатного населення, а кількість працездатних жителів – 20 млн. Скільки тоді було безробітних в Україні.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Відповідь: 1 млн. жителів.</a:t>
            </a:r>
            <a:endParaRPr lang="uk-UA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5364088" y="5445224"/>
            <a:ext cx="172819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Географія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Задача. Довжина річки </a:t>
            </a:r>
            <a:r>
              <a:rPr lang="uk-UA" dirty="0" err="1" smtClean="0"/>
              <a:t>Малешка</a:t>
            </a:r>
            <a:r>
              <a:rPr lang="uk-UA" dirty="0" smtClean="0"/>
              <a:t> 300 м, що становить 12 % від довжини річки Широка.</a:t>
            </a:r>
          </a:p>
          <a:p>
            <a:pPr>
              <a:buNone/>
            </a:pPr>
            <a:r>
              <a:rPr lang="uk-UA" dirty="0" smtClean="0"/>
              <a:t>    Яка довжина річки Широка?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>
                <a:hlinkClick r:id="rId2" action="ppaction://hlinksldjump"/>
              </a:rPr>
              <a:t>Відповідь: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Географія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Задача. Довжина річки </a:t>
            </a:r>
            <a:r>
              <a:rPr lang="uk-UA" dirty="0" err="1" smtClean="0"/>
              <a:t>Малешка</a:t>
            </a:r>
            <a:r>
              <a:rPr lang="uk-UA" dirty="0" smtClean="0"/>
              <a:t> 300 м, що становить 12 % від довжини річки Широка.</a:t>
            </a:r>
          </a:p>
          <a:p>
            <a:pPr>
              <a:buNone/>
            </a:pPr>
            <a:r>
              <a:rPr lang="uk-UA" dirty="0" smtClean="0"/>
              <a:t>    Яка довжина річки Широка?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Відповідь: 2500 м.</a:t>
            </a:r>
            <a:endParaRPr lang="uk-UA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5364088" y="5445224"/>
            <a:ext cx="172819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Основи здоров</a:t>
            </a:r>
            <a:r>
              <a:rPr lang="en-US" dirty="0" smtClean="0"/>
              <a:t>’</a:t>
            </a:r>
            <a:r>
              <a:rPr lang="uk-UA" dirty="0" smtClean="0"/>
              <a:t>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Задача. Для жінки в день необхідно споживати 2150 калорій.  Одне варене яйце містить 86 калорій. Скільки яєць потрібно вжити за день,щоб отримати добову норму калорій?</a:t>
            </a:r>
          </a:p>
          <a:p>
            <a:endParaRPr lang="uk-UA" dirty="0" smtClean="0"/>
          </a:p>
          <a:p>
            <a:endParaRPr lang="uk-UA" dirty="0" smtClean="0"/>
          </a:p>
          <a:p>
            <a:pPr>
              <a:buNone/>
            </a:pPr>
            <a:r>
              <a:rPr lang="uk-UA" dirty="0" smtClean="0">
                <a:hlinkClick r:id="rId2" action="ppaction://hlinksldjump"/>
              </a:rPr>
              <a:t>Відповідь: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Основи здоров</a:t>
            </a:r>
            <a:r>
              <a:rPr lang="en-US" dirty="0" smtClean="0"/>
              <a:t>’</a:t>
            </a:r>
            <a:r>
              <a:rPr lang="uk-UA" dirty="0" smtClean="0"/>
              <a:t>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Задача. Для жінки в день необхідно споживати 2150 калорій.  Одне варене яйце містить 86 калорій. Скільки яєць потрібно вжити за день,щоб отримати добову норму калорій?</a:t>
            </a:r>
          </a:p>
          <a:p>
            <a:endParaRPr lang="uk-UA" dirty="0" smtClean="0"/>
          </a:p>
          <a:p>
            <a:endParaRPr lang="uk-UA" dirty="0" smtClean="0"/>
          </a:p>
          <a:p>
            <a:pPr>
              <a:buNone/>
            </a:pPr>
            <a:r>
              <a:rPr lang="uk-UA" dirty="0" smtClean="0"/>
              <a:t>Відповідь: 25 яєць.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Цікаві історичні факти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 smtClean="0">
                <a:hlinkClick r:id="rId2" action="ppaction://hlinkfile"/>
              </a:rPr>
              <a:t>Іст.факти</a:t>
            </a:r>
            <a:r>
              <a:rPr lang="uk-UA" dirty="0" smtClean="0">
                <a:hlinkClick r:id="rId2" action="ppaction://hlinkfile"/>
              </a:rPr>
              <a:t>.</a:t>
            </a:r>
            <a:r>
              <a:rPr lang="en-US" smtClean="0">
                <a:hlinkClick r:id="rId2" action="ppaction://hlinkfile"/>
              </a:rPr>
              <a:t>docx</a:t>
            </a:r>
            <a:endParaRPr lang="uk-UA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Підсумки уроку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Я сьогодні повторив…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412775"/>
          </a:xfrm>
        </p:spPr>
        <p:txBody>
          <a:bodyPr/>
          <a:lstStyle/>
          <a:p>
            <a:r>
              <a:rPr lang="uk-UA" dirty="0" smtClean="0"/>
              <a:t>Тест № 1</a:t>
            </a:r>
            <a:endParaRPr lang="uk-UA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7632848" cy="4370040"/>
          </a:xfrm>
        </p:spPr>
        <p:txBody>
          <a:bodyPr/>
          <a:lstStyle/>
          <a:p>
            <a:pPr algn="l"/>
            <a:r>
              <a:rPr lang="uk-UA" dirty="0" smtClean="0">
                <a:solidFill>
                  <a:schemeClr val="tx1"/>
                </a:solidFill>
              </a:rPr>
              <a:t>Обчисліть: </a:t>
            </a:r>
          </a:p>
          <a:p>
            <a:pPr algn="l"/>
            <a:endParaRPr lang="uk-UA" dirty="0" smtClean="0"/>
          </a:p>
          <a:p>
            <a:pPr algn="l"/>
            <a:endParaRPr lang="uk-UA" dirty="0" smtClean="0"/>
          </a:p>
          <a:p>
            <a:pPr algn="l"/>
            <a:endParaRPr lang="uk-UA" dirty="0" smtClean="0"/>
          </a:p>
          <a:p>
            <a:pPr algn="l"/>
            <a:r>
              <a:rPr lang="uk-UA" dirty="0" smtClean="0">
                <a:solidFill>
                  <a:srgbClr val="FF0000"/>
                </a:solidFill>
                <a:hlinkClick r:id="rId3" action="ppaction://hlinksldjump"/>
              </a:rPr>
              <a:t>А</a:t>
            </a:r>
            <a:r>
              <a:rPr lang="uk-UA" dirty="0" smtClean="0">
                <a:solidFill>
                  <a:schemeClr val="tx2"/>
                </a:solidFill>
              </a:rPr>
              <a:t>)</a:t>
            </a:r>
            <a:r>
              <a:rPr lang="uk-UA" dirty="0" smtClean="0"/>
              <a:t>                </a:t>
            </a:r>
            <a:r>
              <a:rPr lang="uk-UA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4" action="ppaction://hlinksldjump"/>
              </a:rPr>
              <a:t>Б</a:t>
            </a:r>
            <a:r>
              <a:rPr lang="uk-UA" dirty="0" smtClean="0">
                <a:solidFill>
                  <a:schemeClr val="tx2"/>
                </a:solidFill>
              </a:rPr>
              <a:t>)</a:t>
            </a:r>
            <a:r>
              <a:rPr lang="uk-UA" dirty="0" smtClean="0"/>
              <a:t>               </a:t>
            </a:r>
            <a:r>
              <a:rPr lang="uk-UA" dirty="0" smtClean="0">
                <a:solidFill>
                  <a:srgbClr val="FFFF00"/>
                </a:solidFill>
                <a:hlinkClick r:id="rId3" action="ppaction://hlinksldjump"/>
              </a:rPr>
              <a:t>В</a:t>
            </a:r>
            <a:r>
              <a:rPr lang="uk-UA" dirty="0" smtClean="0">
                <a:solidFill>
                  <a:schemeClr val="tx2"/>
                </a:solidFill>
              </a:rPr>
              <a:t>)</a:t>
            </a:r>
            <a:r>
              <a:rPr lang="uk-UA" dirty="0" smtClean="0">
                <a:solidFill>
                  <a:srgbClr val="FFFF00"/>
                </a:solidFill>
              </a:rPr>
              <a:t>    </a:t>
            </a:r>
            <a:endParaRPr lang="uk-UA" dirty="0">
              <a:solidFill>
                <a:srgbClr val="FFFF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83568" y="1844824"/>
          <a:ext cx="3168351" cy="1656184"/>
        </p:xfrm>
        <a:graphic>
          <a:graphicData uri="http://schemas.openxmlformats.org/presentationml/2006/ole">
            <p:oleObj spid="_x0000_s2050" name="Формула" r:id="rId5" imgW="55872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259632" y="3501008"/>
          <a:ext cx="936104" cy="1661723"/>
        </p:xfrm>
        <a:graphic>
          <a:graphicData uri="http://schemas.openxmlformats.org/presentationml/2006/ole">
            <p:oleObj spid="_x0000_s2051" name="Формула" r:id="rId6" imgW="20304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131840" y="3573016"/>
          <a:ext cx="821680" cy="1592005"/>
        </p:xfrm>
        <a:graphic>
          <a:graphicData uri="http://schemas.openxmlformats.org/presentationml/2006/ole">
            <p:oleObj spid="_x0000_s2052" name="Формула" r:id="rId7" imgW="20304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860032" y="3573016"/>
          <a:ext cx="792088" cy="1591667"/>
        </p:xfrm>
        <a:graphic>
          <a:graphicData uri="http://schemas.openxmlformats.org/presentationml/2006/ole">
            <p:oleObj spid="_x0000_s2053" name="Формула" r:id="rId8" imgW="2412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Підсумки уроку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Я сьогодні повторив…</a:t>
            </a:r>
          </a:p>
          <a:p>
            <a:r>
              <a:rPr lang="uk-UA" dirty="0" smtClean="0"/>
              <a:t>Я сьогодні дізнався…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Підсумки уроку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Я сьогодні повторив…</a:t>
            </a:r>
          </a:p>
          <a:p>
            <a:r>
              <a:rPr lang="uk-UA" dirty="0" smtClean="0"/>
              <a:t>Я сьогодні дізнався…</a:t>
            </a:r>
          </a:p>
          <a:p>
            <a:r>
              <a:rPr lang="uk-UA" dirty="0" smtClean="0"/>
              <a:t>Найбільше на уроці мені сподобалось…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Підсумки уроку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Я сьогодні повторив…</a:t>
            </a:r>
          </a:p>
          <a:p>
            <a:r>
              <a:rPr lang="uk-UA" dirty="0" smtClean="0"/>
              <a:t>Я сьогодні дізнався…</a:t>
            </a:r>
          </a:p>
          <a:p>
            <a:r>
              <a:rPr lang="uk-UA" dirty="0" smtClean="0"/>
              <a:t>Найбільше на уроці мені сподобалось…</a:t>
            </a:r>
          </a:p>
          <a:p>
            <a:r>
              <a:rPr lang="uk-UA" dirty="0" smtClean="0"/>
              <a:t>Мій настрій після уроку…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uk-UA" sz="7200" dirty="0" smtClean="0"/>
          </a:p>
          <a:p>
            <a:pPr algn="ctr">
              <a:buNone/>
            </a:pPr>
            <a:r>
              <a:rPr lang="uk-UA" sz="7200" dirty="0" smtClean="0"/>
              <a:t>Дякую за увагу!!!</a:t>
            </a:r>
            <a:endParaRPr lang="uk-UA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tx2"/>
                </a:solidFill>
              </a:rPr>
              <a:t>ПРАВИЛЬНО!</a:t>
            </a:r>
            <a:endParaRPr lang="uk-UA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1"/>
                </a:solidFill>
                <a:hlinkClick r:id="rId2" action="ppaction://hlinksldjump"/>
              </a:rPr>
              <a:t>Наступне запитання</a:t>
            </a:r>
            <a:r>
              <a:rPr lang="uk-UA" dirty="0" smtClean="0"/>
              <a:t>.</a:t>
            </a:r>
            <a:endParaRPr lang="uk-U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НЕПРАВИЛЬНО!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hlinkClick r:id="rId2" action="ppaction://hlinksldjump"/>
              </a:rPr>
              <a:t>Повернутися до запитання</a:t>
            </a:r>
            <a:r>
              <a:rPr lang="uk-UA" dirty="0" smtClean="0"/>
              <a:t>.</a:t>
            </a:r>
            <a:endParaRPr lang="uk-U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772815"/>
          </a:xfrm>
        </p:spPr>
        <p:txBody>
          <a:bodyPr/>
          <a:lstStyle/>
          <a:p>
            <a:r>
              <a:rPr lang="uk-UA" dirty="0" smtClean="0"/>
              <a:t>Тест № 2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7160840" cy="4608512"/>
          </a:xfrm>
        </p:spPr>
        <p:txBody>
          <a:bodyPr/>
          <a:lstStyle/>
          <a:p>
            <a:pPr algn="l"/>
            <a:r>
              <a:rPr lang="uk-UA" dirty="0" smtClean="0">
                <a:solidFill>
                  <a:schemeClr val="tx1"/>
                </a:solidFill>
              </a:rPr>
              <a:t>Обчисліть:</a:t>
            </a:r>
          </a:p>
          <a:p>
            <a:pPr algn="l"/>
            <a:endParaRPr lang="uk-UA" dirty="0" smtClean="0"/>
          </a:p>
          <a:p>
            <a:pPr algn="l"/>
            <a:endParaRPr lang="uk-UA" dirty="0" smtClean="0"/>
          </a:p>
          <a:p>
            <a:pPr algn="l"/>
            <a:endParaRPr lang="uk-UA" dirty="0" smtClean="0"/>
          </a:p>
          <a:p>
            <a:pPr algn="l"/>
            <a:r>
              <a:rPr lang="uk-UA" dirty="0" smtClean="0"/>
              <a:t> </a:t>
            </a:r>
            <a:r>
              <a:rPr lang="uk-UA" dirty="0" smtClean="0">
                <a:solidFill>
                  <a:schemeClr val="accent1"/>
                </a:solidFill>
                <a:hlinkClick r:id="rId3" action="ppaction://hlinksldjump"/>
              </a:rPr>
              <a:t>А</a:t>
            </a:r>
            <a:r>
              <a:rPr lang="uk-UA" dirty="0" smtClean="0">
                <a:solidFill>
                  <a:schemeClr val="tx2"/>
                </a:solidFill>
              </a:rPr>
              <a:t>)             </a:t>
            </a:r>
            <a:r>
              <a:rPr lang="uk-UA" dirty="0" smtClean="0">
                <a:solidFill>
                  <a:schemeClr val="tx2"/>
                </a:solidFill>
                <a:hlinkClick r:id="rId4" action="ppaction://hlinksldjump"/>
              </a:rPr>
              <a:t>Б</a:t>
            </a:r>
            <a:r>
              <a:rPr lang="uk-UA" dirty="0" smtClean="0">
                <a:solidFill>
                  <a:schemeClr val="tx2"/>
                </a:solidFill>
              </a:rPr>
              <a:t>)          </a:t>
            </a:r>
            <a:r>
              <a:rPr lang="uk-UA" dirty="0" smtClean="0">
                <a:solidFill>
                  <a:schemeClr val="tx2"/>
                </a:solidFill>
                <a:hlinkClick r:id="rId4" action="ppaction://hlinksldjump"/>
              </a:rPr>
              <a:t>В</a:t>
            </a:r>
            <a:r>
              <a:rPr lang="uk-UA" dirty="0" smtClean="0">
                <a:solidFill>
                  <a:schemeClr val="tx2"/>
                </a:solidFill>
              </a:rPr>
              <a:t>) не ділиться      </a:t>
            </a:r>
          </a:p>
          <a:p>
            <a:pPr algn="l"/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755576" y="1988840"/>
          <a:ext cx="3240360" cy="1816492"/>
        </p:xfrm>
        <a:graphic>
          <a:graphicData uri="http://schemas.openxmlformats.org/presentationml/2006/ole">
            <p:oleObj spid="_x0000_s3074" name="Формула" r:id="rId5" imgW="634680" imgH="39348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187624" y="4005064"/>
          <a:ext cx="792088" cy="1444396"/>
        </p:xfrm>
        <a:graphic>
          <a:graphicData uri="http://schemas.openxmlformats.org/presentationml/2006/ole">
            <p:oleObj spid="_x0000_s3075" name="Формула" r:id="rId6" imgW="21564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699792" y="4005064"/>
          <a:ext cx="960107" cy="1440160"/>
        </p:xfrm>
        <a:graphic>
          <a:graphicData uri="http://schemas.openxmlformats.org/presentationml/2006/ole">
            <p:oleObj spid="_x0000_s3076" name="Формула" r:id="rId7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tx2"/>
                </a:solidFill>
              </a:rPr>
              <a:t>ПРАВИЛЬНО!</a:t>
            </a:r>
            <a:endParaRPr lang="uk-UA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1"/>
                </a:solidFill>
                <a:hlinkClick r:id="rId2" action="ppaction://hlinksldjump"/>
              </a:rPr>
              <a:t>Наступне запитання</a:t>
            </a:r>
            <a:r>
              <a:rPr lang="uk-UA" dirty="0" smtClean="0">
                <a:solidFill>
                  <a:schemeClr val="accent1"/>
                </a:solidFill>
              </a:rPr>
              <a:t>.</a:t>
            </a:r>
            <a:endParaRPr lang="uk-UA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НЕПРАВИЛЬНО!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hlinkClick r:id="rId2" action="ppaction://hlinksldjump"/>
              </a:rPr>
              <a:t>Повернутися до запитання</a:t>
            </a:r>
            <a:r>
              <a:rPr lang="uk-UA" dirty="0" smtClean="0"/>
              <a:t>.</a:t>
            </a:r>
            <a:endParaRPr lang="uk-U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735</Words>
  <Application>Microsoft Office PowerPoint</Application>
  <PresentationFormat>Экран (4:3)</PresentationFormat>
  <Paragraphs>181</Paragraphs>
  <Slides>43</Slides>
  <Notes>0</Notes>
  <HiddenSlides>15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5" baseType="lpstr">
      <vt:lpstr>Тема Office</vt:lpstr>
      <vt:lpstr>Формула</vt:lpstr>
      <vt:lpstr>Тема уроку: Множення та ділення  звичайних дробів</vt:lpstr>
      <vt:lpstr>Мета уроку:</vt:lpstr>
      <vt:lpstr>«Усі знання виростають  з одного коріння — з навколишньої дійсності,  а тому  й повинні вивчатися у зв'язках».</vt:lpstr>
      <vt:lpstr>Тест № 1</vt:lpstr>
      <vt:lpstr>ПРАВИЛЬНО!</vt:lpstr>
      <vt:lpstr>НЕПРАВИЛЬНО!</vt:lpstr>
      <vt:lpstr>Тест № 2</vt:lpstr>
      <vt:lpstr>ПРАВИЛЬНО!</vt:lpstr>
      <vt:lpstr>НЕПРАВИЛЬНО!</vt:lpstr>
      <vt:lpstr>Тест № 3</vt:lpstr>
      <vt:lpstr>ПРАВИЛЬНО!</vt:lpstr>
      <vt:lpstr>НЕПРАВИЛЬНО!</vt:lpstr>
      <vt:lpstr>Тест № 4</vt:lpstr>
      <vt:lpstr>ПРАВИЛЬНО!</vt:lpstr>
      <vt:lpstr>НЕПРАВИЛЬНО!</vt:lpstr>
      <vt:lpstr>Тест № 5</vt:lpstr>
      <vt:lpstr>ПРАВИЛЬНО!</vt:lpstr>
      <vt:lpstr>НЕПРАВИЛЬНО!</vt:lpstr>
      <vt:lpstr>Тест № 6</vt:lpstr>
      <vt:lpstr>ПРАВИЛЬНО!</vt:lpstr>
      <vt:lpstr>НЕПРАВИЛЬНО!</vt:lpstr>
      <vt:lpstr>З якими предметами математика тісно пов’язана?</vt:lpstr>
      <vt:lpstr>Слайд 23</vt:lpstr>
      <vt:lpstr>Фізика</vt:lpstr>
      <vt:lpstr>Фізика</vt:lpstr>
      <vt:lpstr>Біологія</vt:lpstr>
      <vt:lpstr>Біологія</vt:lpstr>
      <vt:lpstr>Хімія</vt:lpstr>
      <vt:lpstr>Хімія</vt:lpstr>
      <vt:lpstr>Фізхвилинка</vt:lpstr>
      <vt:lpstr>Усміхніться)))</vt:lpstr>
      <vt:lpstr>Економіка</vt:lpstr>
      <vt:lpstr>Економіка</vt:lpstr>
      <vt:lpstr>Географія</vt:lpstr>
      <vt:lpstr>Географія</vt:lpstr>
      <vt:lpstr>Основи здоров’я</vt:lpstr>
      <vt:lpstr>Основи здоров’я</vt:lpstr>
      <vt:lpstr>Цікаві історичні факти</vt:lpstr>
      <vt:lpstr>Підсумки уроку</vt:lpstr>
      <vt:lpstr>Підсумки уроку</vt:lpstr>
      <vt:lpstr>Підсумки уроку</vt:lpstr>
      <vt:lpstr>Підсумки уроку</vt:lpstr>
      <vt:lpstr>Слайд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Сержант Боб</cp:lastModifiedBy>
  <cp:revision>51</cp:revision>
  <dcterms:created xsi:type="dcterms:W3CDTF">2014-07-09T08:33:20Z</dcterms:created>
  <dcterms:modified xsi:type="dcterms:W3CDTF">2018-03-27T18:30:45Z</dcterms:modified>
</cp:coreProperties>
</file>