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61" r:id="rId3"/>
    <p:sldId id="272" r:id="rId4"/>
    <p:sldId id="260" r:id="rId5"/>
    <p:sldId id="273" r:id="rId6"/>
    <p:sldId id="266" r:id="rId7"/>
    <p:sldId id="263" r:id="rId8"/>
    <p:sldId id="265" r:id="rId9"/>
    <p:sldId id="264" r:id="rId10"/>
    <p:sldId id="256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5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D7A739-4A0A-4A6A-BF7F-9AD1F3F036A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EF6357-5849-4CCE-A16D-ACA7041079B3}">
      <dgm:prSet phldrT="[Текст]"/>
      <dgm:spPr/>
      <dgm:t>
        <a:bodyPr/>
        <a:lstStyle/>
        <a:p>
          <a:r>
            <a:rPr lang="uk-UA" dirty="0" smtClean="0"/>
            <a:t>Рушник</a:t>
          </a:r>
          <a:endParaRPr lang="ru-RU" dirty="0"/>
        </a:p>
      </dgm:t>
    </dgm:pt>
    <dgm:pt modelId="{4E2EA0B0-A708-4CD4-9CA2-AD17E2656F1E}" type="parTrans" cxnId="{C085E8B2-6971-47ED-9D0D-2A98477E0E06}">
      <dgm:prSet/>
      <dgm:spPr/>
      <dgm:t>
        <a:bodyPr/>
        <a:lstStyle/>
        <a:p>
          <a:endParaRPr lang="ru-RU"/>
        </a:p>
      </dgm:t>
    </dgm:pt>
    <dgm:pt modelId="{ECDED847-9211-46A0-AC90-1F34B9CFF448}" type="sibTrans" cxnId="{C085E8B2-6971-47ED-9D0D-2A98477E0E06}">
      <dgm:prSet/>
      <dgm:spPr/>
      <dgm:t>
        <a:bodyPr/>
        <a:lstStyle/>
        <a:p>
          <a:endParaRPr lang="ru-RU"/>
        </a:p>
      </dgm:t>
    </dgm:pt>
    <dgm:pt modelId="{ABB4E505-B46A-4B20-9359-C1D3ACC50451}">
      <dgm:prSet/>
      <dgm:spPr/>
      <dgm:t>
        <a:bodyPr/>
        <a:lstStyle/>
        <a:p>
          <a:r>
            <a:rPr lang="uk-UA" dirty="0" smtClean="0"/>
            <a:t>Домівка</a:t>
          </a:r>
          <a:endParaRPr lang="ru-RU" dirty="0"/>
        </a:p>
      </dgm:t>
    </dgm:pt>
    <dgm:pt modelId="{77124407-05F8-4996-BD9D-4B689EA440F1}" type="parTrans" cxnId="{3ADA4064-3FB3-4AFC-BE6A-43F806BDEB22}">
      <dgm:prSet/>
      <dgm:spPr/>
      <dgm:t>
        <a:bodyPr/>
        <a:lstStyle/>
        <a:p>
          <a:endParaRPr lang="ru-RU"/>
        </a:p>
      </dgm:t>
    </dgm:pt>
    <dgm:pt modelId="{7844343A-7680-4628-A610-C58DB13AA2B7}" type="sibTrans" cxnId="{3ADA4064-3FB3-4AFC-BE6A-43F806BDEB22}">
      <dgm:prSet/>
      <dgm:spPr/>
      <dgm:t>
        <a:bodyPr/>
        <a:lstStyle/>
        <a:p>
          <a:endParaRPr lang="ru-RU"/>
        </a:p>
      </dgm:t>
    </dgm:pt>
    <dgm:pt modelId="{906EECD1-FED9-4B6C-9FE7-1288F9FA1B68}">
      <dgm:prSet/>
      <dgm:spPr/>
      <dgm:t>
        <a:bodyPr/>
        <a:lstStyle/>
        <a:p>
          <a:r>
            <a:rPr lang="uk-UA" dirty="0" smtClean="0"/>
            <a:t>Візерунок </a:t>
          </a:r>
          <a:endParaRPr lang="ru-RU" dirty="0"/>
        </a:p>
      </dgm:t>
    </dgm:pt>
    <dgm:pt modelId="{F78628CE-AA10-477A-B92C-89A43B684DE7}" type="parTrans" cxnId="{BED707E6-C6CF-4785-B12C-918C4D4C4C90}">
      <dgm:prSet/>
      <dgm:spPr/>
      <dgm:t>
        <a:bodyPr/>
        <a:lstStyle/>
        <a:p>
          <a:endParaRPr lang="ru-RU"/>
        </a:p>
      </dgm:t>
    </dgm:pt>
    <dgm:pt modelId="{849D500F-4013-457B-958C-86456685D30B}" type="sibTrans" cxnId="{BED707E6-C6CF-4785-B12C-918C4D4C4C90}">
      <dgm:prSet/>
      <dgm:spPr/>
      <dgm:t>
        <a:bodyPr/>
        <a:lstStyle/>
        <a:p>
          <a:endParaRPr lang="ru-RU"/>
        </a:p>
      </dgm:t>
    </dgm:pt>
    <dgm:pt modelId="{DACAC847-DFEC-4285-9EC9-EEC6136FC9C3}">
      <dgm:prSet/>
      <dgm:spPr/>
      <dgm:t>
        <a:bodyPr/>
        <a:lstStyle/>
        <a:p>
          <a:pPr algn="ctr"/>
          <a:r>
            <a:rPr lang="uk-UA" dirty="0" smtClean="0"/>
            <a:t> Квіти</a:t>
          </a:r>
          <a:endParaRPr lang="ru-RU" dirty="0"/>
        </a:p>
      </dgm:t>
    </dgm:pt>
    <dgm:pt modelId="{BA24FAFA-386A-490A-BCDF-1AA0EE914666}" type="parTrans" cxnId="{640DDACA-C926-48D7-B813-734E8D33D0B8}">
      <dgm:prSet/>
      <dgm:spPr/>
      <dgm:t>
        <a:bodyPr/>
        <a:lstStyle/>
        <a:p>
          <a:endParaRPr lang="ru-RU"/>
        </a:p>
      </dgm:t>
    </dgm:pt>
    <dgm:pt modelId="{EC3FB56E-5320-4A96-AC89-147F3CE922B0}" type="sibTrans" cxnId="{640DDACA-C926-48D7-B813-734E8D33D0B8}">
      <dgm:prSet/>
      <dgm:spPr/>
      <dgm:t>
        <a:bodyPr/>
        <a:lstStyle/>
        <a:p>
          <a:endParaRPr lang="ru-RU"/>
        </a:p>
      </dgm:t>
    </dgm:pt>
    <dgm:pt modelId="{802FF864-85DA-427B-BF99-C2FC57A4E6EC}">
      <dgm:prSet/>
      <dgm:spPr/>
      <dgm:t>
        <a:bodyPr/>
        <a:lstStyle/>
        <a:p>
          <a:r>
            <a:rPr lang="uk-UA" dirty="0" smtClean="0"/>
            <a:t>Тепло</a:t>
          </a:r>
          <a:endParaRPr lang="ru-RU" dirty="0"/>
        </a:p>
      </dgm:t>
    </dgm:pt>
    <dgm:pt modelId="{9D892EE4-8365-4E04-9A19-7BEDF42F76C3}" type="parTrans" cxnId="{DCDFD418-55D9-4ADA-AB5B-F61778C49221}">
      <dgm:prSet/>
      <dgm:spPr/>
      <dgm:t>
        <a:bodyPr/>
        <a:lstStyle/>
        <a:p>
          <a:endParaRPr lang="ru-RU"/>
        </a:p>
      </dgm:t>
    </dgm:pt>
    <dgm:pt modelId="{AC1CF039-ADBA-4803-A3BF-0B3A41A2993E}" type="sibTrans" cxnId="{DCDFD418-55D9-4ADA-AB5B-F61778C49221}">
      <dgm:prSet/>
      <dgm:spPr/>
      <dgm:t>
        <a:bodyPr/>
        <a:lstStyle/>
        <a:p>
          <a:endParaRPr lang="ru-RU"/>
        </a:p>
      </dgm:t>
    </dgm:pt>
    <dgm:pt modelId="{58B346C8-AD41-4C32-8827-5764B68B7793}" type="asst">
      <dgm:prSet/>
      <dgm:spPr/>
      <dgm:t>
        <a:bodyPr/>
        <a:lstStyle/>
        <a:p>
          <a:r>
            <a:rPr lang="uk-UA" dirty="0" smtClean="0"/>
            <a:t>Рідна</a:t>
          </a:r>
          <a:endParaRPr lang="ru-RU" dirty="0"/>
        </a:p>
      </dgm:t>
    </dgm:pt>
    <dgm:pt modelId="{91786A15-7692-46AC-955B-5AA295EB982D}" type="parTrans" cxnId="{E6FB5DCB-F77E-45B2-934A-EC0FE20901C9}">
      <dgm:prSet/>
      <dgm:spPr/>
      <dgm:t>
        <a:bodyPr/>
        <a:lstStyle/>
        <a:p>
          <a:endParaRPr lang="ru-RU"/>
        </a:p>
      </dgm:t>
    </dgm:pt>
    <dgm:pt modelId="{CAC02241-9392-46A7-882E-3982089D9354}" type="sibTrans" cxnId="{E6FB5DCB-F77E-45B2-934A-EC0FE20901C9}">
      <dgm:prSet/>
      <dgm:spPr/>
      <dgm:t>
        <a:bodyPr/>
        <a:lstStyle/>
        <a:p>
          <a:endParaRPr lang="ru-RU"/>
        </a:p>
      </dgm:t>
    </dgm:pt>
    <dgm:pt modelId="{74A029CE-651E-4A0B-B3E2-66013FC5F5E0}" type="asst">
      <dgm:prSet/>
      <dgm:spPr/>
      <dgm:t>
        <a:bodyPr/>
        <a:lstStyle/>
        <a:p>
          <a:r>
            <a:rPr lang="uk-UA" dirty="0" smtClean="0"/>
            <a:t>Яскравий</a:t>
          </a:r>
          <a:endParaRPr lang="ru-RU" dirty="0"/>
        </a:p>
      </dgm:t>
    </dgm:pt>
    <dgm:pt modelId="{373E3B46-6664-45CC-BCA0-239E7299971B}" type="parTrans" cxnId="{30366D52-3BEA-4217-879F-870C2D3A5E32}">
      <dgm:prSet/>
      <dgm:spPr/>
      <dgm:t>
        <a:bodyPr/>
        <a:lstStyle/>
        <a:p>
          <a:endParaRPr lang="ru-RU"/>
        </a:p>
      </dgm:t>
    </dgm:pt>
    <dgm:pt modelId="{DC65E355-2D5F-4211-93B3-FEDF0BF5EB3C}" type="sibTrans" cxnId="{30366D52-3BEA-4217-879F-870C2D3A5E32}">
      <dgm:prSet/>
      <dgm:spPr/>
      <dgm:t>
        <a:bodyPr/>
        <a:lstStyle/>
        <a:p>
          <a:endParaRPr lang="ru-RU"/>
        </a:p>
      </dgm:t>
    </dgm:pt>
    <dgm:pt modelId="{AF16EF63-D88E-4294-8109-66677BF221AC}" type="asst">
      <dgm:prSet/>
      <dgm:spPr/>
      <dgm:t>
        <a:bodyPr/>
        <a:lstStyle/>
        <a:p>
          <a:r>
            <a:rPr lang="uk-UA" dirty="0" smtClean="0"/>
            <a:t>Материнське</a:t>
          </a:r>
          <a:endParaRPr lang="ru-RU" dirty="0"/>
        </a:p>
      </dgm:t>
    </dgm:pt>
    <dgm:pt modelId="{AA818D9A-00A7-4B96-BF8B-D777B095810F}" type="parTrans" cxnId="{DF7DE902-61B6-4C2D-AD95-FB8E835A3A00}">
      <dgm:prSet/>
      <dgm:spPr/>
      <dgm:t>
        <a:bodyPr/>
        <a:lstStyle/>
        <a:p>
          <a:endParaRPr lang="ru-RU"/>
        </a:p>
      </dgm:t>
    </dgm:pt>
    <dgm:pt modelId="{AEE2C4E7-EE1E-4FCD-96D7-BEEE78FC3DA2}" type="sibTrans" cxnId="{DF7DE902-61B6-4C2D-AD95-FB8E835A3A00}">
      <dgm:prSet/>
      <dgm:spPr/>
      <dgm:t>
        <a:bodyPr/>
        <a:lstStyle/>
        <a:p>
          <a:endParaRPr lang="ru-RU"/>
        </a:p>
      </dgm:t>
    </dgm:pt>
    <dgm:pt modelId="{9237E3C1-7770-4FB7-AB4A-C20AE5A3E10A}" type="asst">
      <dgm:prSet/>
      <dgm:spPr/>
      <dgm:t>
        <a:bodyPr/>
        <a:lstStyle/>
        <a:p>
          <a:r>
            <a:rPr lang="uk-UA" dirty="0" smtClean="0"/>
            <a:t>різнобарвні</a:t>
          </a:r>
          <a:endParaRPr lang="ru-RU" dirty="0"/>
        </a:p>
      </dgm:t>
    </dgm:pt>
    <dgm:pt modelId="{9C857996-A796-438A-AE82-B4568E389456}" type="parTrans" cxnId="{3C5968D9-7CF6-4796-90F6-32A86E710CCA}">
      <dgm:prSet/>
      <dgm:spPr/>
      <dgm:t>
        <a:bodyPr/>
        <a:lstStyle/>
        <a:p>
          <a:endParaRPr lang="ru-RU"/>
        </a:p>
      </dgm:t>
    </dgm:pt>
    <dgm:pt modelId="{6837EAC7-F50F-4CFF-AFB2-A133BF57AADF}" type="sibTrans" cxnId="{3C5968D9-7CF6-4796-90F6-32A86E710CCA}">
      <dgm:prSet/>
      <dgm:spPr/>
      <dgm:t>
        <a:bodyPr/>
        <a:lstStyle/>
        <a:p>
          <a:endParaRPr lang="ru-RU"/>
        </a:p>
      </dgm:t>
    </dgm:pt>
    <dgm:pt modelId="{3576456A-5979-4AD8-9C08-73FA9D705BDF}" type="pres">
      <dgm:prSet presAssocID="{DDD7A739-4A0A-4A6A-BF7F-9AD1F3F036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7558069-81E8-45A7-B3EE-39D81E5F2792}" type="pres">
      <dgm:prSet presAssocID="{0DEF6357-5849-4CCE-A16D-ACA7041079B3}" presName="hierRoot1" presStyleCnt="0">
        <dgm:presLayoutVars>
          <dgm:hierBranch val="init"/>
        </dgm:presLayoutVars>
      </dgm:prSet>
      <dgm:spPr/>
    </dgm:pt>
    <dgm:pt modelId="{46D101EB-0F80-4392-A8A5-80BF51256F4C}" type="pres">
      <dgm:prSet presAssocID="{0DEF6357-5849-4CCE-A16D-ACA7041079B3}" presName="rootComposite1" presStyleCnt="0"/>
      <dgm:spPr/>
    </dgm:pt>
    <dgm:pt modelId="{415801AB-B088-4B56-B18A-CF04B977F903}" type="pres">
      <dgm:prSet presAssocID="{0DEF6357-5849-4CCE-A16D-ACA7041079B3}" presName="rootText1" presStyleLbl="node0" presStyleIdx="0" presStyleCnt="1" custLinFactNeighborX="-25761" custLinFactNeighborY="-891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527CCA-CACC-4FD6-BDEA-234415D6D930}" type="pres">
      <dgm:prSet presAssocID="{0DEF6357-5849-4CCE-A16D-ACA7041079B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E527CED-3060-4218-8C43-DF9A7AF9E35D}" type="pres">
      <dgm:prSet presAssocID="{0DEF6357-5849-4CCE-A16D-ACA7041079B3}" presName="hierChild2" presStyleCnt="0"/>
      <dgm:spPr/>
    </dgm:pt>
    <dgm:pt modelId="{95EE5EC2-9E6E-4185-B098-09EA52D428C9}" type="pres">
      <dgm:prSet presAssocID="{77124407-05F8-4996-BD9D-4B689EA440F1}" presName="Name37" presStyleLbl="parChTrans1D2" presStyleIdx="0" presStyleCnt="4"/>
      <dgm:spPr/>
      <dgm:t>
        <a:bodyPr/>
        <a:lstStyle/>
        <a:p>
          <a:endParaRPr lang="ru-RU"/>
        </a:p>
      </dgm:t>
    </dgm:pt>
    <dgm:pt modelId="{9B5EBC7A-2000-4975-8C9A-883428BBEB28}" type="pres">
      <dgm:prSet presAssocID="{ABB4E505-B46A-4B20-9359-C1D3ACC50451}" presName="hierRoot2" presStyleCnt="0">
        <dgm:presLayoutVars>
          <dgm:hierBranch val="init"/>
        </dgm:presLayoutVars>
      </dgm:prSet>
      <dgm:spPr/>
    </dgm:pt>
    <dgm:pt modelId="{690D2BE7-3322-4B56-B3BB-36B805253DF9}" type="pres">
      <dgm:prSet presAssocID="{ABB4E505-B46A-4B20-9359-C1D3ACC50451}" presName="rootComposite" presStyleCnt="0"/>
      <dgm:spPr/>
    </dgm:pt>
    <dgm:pt modelId="{EE4F52AD-9A77-471F-9D77-9C3AC0E8A69E}" type="pres">
      <dgm:prSet presAssocID="{ABB4E505-B46A-4B20-9359-C1D3ACC50451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CCE6B7-4A5F-4340-BA43-4DE53B9CAE95}" type="pres">
      <dgm:prSet presAssocID="{ABB4E505-B46A-4B20-9359-C1D3ACC50451}" presName="rootConnector" presStyleLbl="node2" presStyleIdx="0" presStyleCnt="4"/>
      <dgm:spPr/>
      <dgm:t>
        <a:bodyPr/>
        <a:lstStyle/>
        <a:p>
          <a:endParaRPr lang="ru-RU"/>
        </a:p>
      </dgm:t>
    </dgm:pt>
    <dgm:pt modelId="{DB5D236F-398D-479C-86AC-4C004AD455E0}" type="pres">
      <dgm:prSet presAssocID="{ABB4E505-B46A-4B20-9359-C1D3ACC50451}" presName="hierChild4" presStyleCnt="0"/>
      <dgm:spPr/>
    </dgm:pt>
    <dgm:pt modelId="{1D8B00E1-3E26-46B9-BC72-4B5B4D469D4E}" type="pres">
      <dgm:prSet presAssocID="{ABB4E505-B46A-4B20-9359-C1D3ACC50451}" presName="hierChild5" presStyleCnt="0"/>
      <dgm:spPr/>
    </dgm:pt>
    <dgm:pt modelId="{2C252739-A0D4-443F-83DC-E9F83F48C311}" type="pres">
      <dgm:prSet presAssocID="{91786A15-7692-46AC-955B-5AA295EB982D}" presName="Name111" presStyleLbl="parChTrans1D3" presStyleIdx="0" presStyleCnt="4"/>
      <dgm:spPr/>
      <dgm:t>
        <a:bodyPr/>
        <a:lstStyle/>
        <a:p>
          <a:endParaRPr lang="ru-RU"/>
        </a:p>
      </dgm:t>
    </dgm:pt>
    <dgm:pt modelId="{D693887B-C530-4809-80D1-A9B922F79B09}" type="pres">
      <dgm:prSet presAssocID="{58B346C8-AD41-4C32-8827-5764B68B7793}" presName="hierRoot3" presStyleCnt="0">
        <dgm:presLayoutVars>
          <dgm:hierBranch val="init"/>
        </dgm:presLayoutVars>
      </dgm:prSet>
      <dgm:spPr/>
    </dgm:pt>
    <dgm:pt modelId="{BE97F410-EC2F-4A47-BE81-AE98AB1BE865}" type="pres">
      <dgm:prSet presAssocID="{58B346C8-AD41-4C32-8827-5764B68B7793}" presName="rootComposite3" presStyleCnt="0"/>
      <dgm:spPr/>
    </dgm:pt>
    <dgm:pt modelId="{E62E04AE-A26B-46F3-8964-D982FB7D3BD7}" type="pres">
      <dgm:prSet presAssocID="{58B346C8-AD41-4C32-8827-5764B68B7793}" presName="rootText3" presStyleLbl="asst2" presStyleIdx="0" presStyleCnt="4" custLinFactNeighborX="52397" custLinFactNeighborY="455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749C75-CDB5-4D59-80EE-970336B89CB1}" type="pres">
      <dgm:prSet presAssocID="{58B346C8-AD41-4C32-8827-5764B68B7793}" presName="rootConnector3" presStyleLbl="asst2" presStyleIdx="0" presStyleCnt="4"/>
      <dgm:spPr/>
      <dgm:t>
        <a:bodyPr/>
        <a:lstStyle/>
        <a:p>
          <a:endParaRPr lang="ru-RU"/>
        </a:p>
      </dgm:t>
    </dgm:pt>
    <dgm:pt modelId="{6D77DF1C-E146-4815-A994-BBD1CC59C4AF}" type="pres">
      <dgm:prSet presAssocID="{58B346C8-AD41-4C32-8827-5764B68B7793}" presName="hierChild6" presStyleCnt="0"/>
      <dgm:spPr/>
    </dgm:pt>
    <dgm:pt modelId="{681EA614-B180-486B-8428-563EA832D8F2}" type="pres">
      <dgm:prSet presAssocID="{58B346C8-AD41-4C32-8827-5764B68B7793}" presName="hierChild7" presStyleCnt="0"/>
      <dgm:spPr/>
    </dgm:pt>
    <dgm:pt modelId="{29C5A195-3B0C-4D33-BA50-A148F8C07949}" type="pres">
      <dgm:prSet presAssocID="{F78628CE-AA10-477A-B92C-89A43B684DE7}" presName="Name37" presStyleLbl="parChTrans1D2" presStyleIdx="1" presStyleCnt="4"/>
      <dgm:spPr/>
      <dgm:t>
        <a:bodyPr/>
        <a:lstStyle/>
        <a:p>
          <a:endParaRPr lang="ru-RU"/>
        </a:p>
      </dgm:t>
    </dgm:pt>
    <dgm:pt modelId="{43FB2A9C-22F4-4FD1-91A0-4A9CD160E668}" type="pres">
      <dgm:prSet presAssocID="{906EECD1-FED9-4B6C-9FE7-1288F9FA1B68}" presName="hierRoot2" presStyleCnt="0">
        <dgm:presLayoutVars>
          <dgm:hierBranch val="init"/>
        </dgm:presLayoutVars>
      </dgm:prSet>
      <dgm:spPr/>
    </dgm:pt>
    <dgm:pt modelId="{BF353B20-FB97-408B-B487-E87F287E64A6}" type="pres">
      <dgm:prSet presAssocID="{906EECD1-FED9-4B6C-9FE7-1288F9FA1B68}" presName="rootComposite" presStyleCnt="0"/>
      <dgm:spPr/>
    </dgm:pt>
    <dgm:pt modelId="{18B195BD-376F-44DC-AF78-A06E4B0B01D2}" type="pres">
      <dgm:prSet presAssocID="{906EECD1-FED9-4B6C-9FE7-1288F9FA1B68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BA810F-7FA6-42B5-B12E-7C51C61464EB}" type="pres">
      <dgm:prSet presAssocID="{906EECD1-FED9-4B6C-9FE7-1288F9FA1B68}" presName="rootConnector" presStyleLbl="node2" presStyleIdx="1" presStyleCnt="4"/>
      <dgm:spPr/>
      <dgm:t>
        <a:bodyPr/>
        <a:lstStyle/>
        <a:p>
          <a:endParaRPr lang="ru-RU"/>
        </a:p>
      </dgm:t>
    </dgm:pt>
    <dgm:pt modelId="{552450E0-D7DF-46A1-B2B0-CDAD8AB4C50E}" type="pres">
      <dgm:prSet presAssocID="{906EECD1-FED9-4B6C-9FE7-1288F9FA1B68}" presName="hierChild4" presStyleCnt="0"/>
      <dgm:spPr/>
    </dgm:pt>
    <dgm:pt modelId="{A8BFAFB2-D60C-496C-895C-FEE17169570D}" type="pres">
      <dgm:prSet presAssocID="{906EECD1-FED9-4B6C-9FE7-1288F9FA1B68}" presName="hierChild5" presStyleCnt="0"/>
      <dgm:spPr/>
    </dgm:pt>
    <dgm:pt modelId="{243A63F1-EB99-4E76-B428-BA14D3BFEE7F}" type="pres">
      <dgm:prSet presAssocID="{373E3B46-6664-45CC-BCA0-239E7299971B}" presName="Name111" presStyleLbl="parChTrans1D3" presStyleIdx="1" presStyleCnt="4"/>
      <dgm:spPr/>
      <dgm:t>
        <a:bodyPr/>
        <a:lstStyle/>
        <a:p>
          <a:endParaRPr lang="ru-RU"/>
        </a:p>
      </dgm:t>
    </dgm:pt>
    <dgm:pt modelId="{1A88E80F-C282-4E39-BEC6-045BA43E7F13}" type="pres">
      <dgm:prSet presAssocID="{74A029CE-651E-4A0B-B3E2-66013FC5F5E0}" presName="hierRoot3" presStyleCnt="0">
        <dgm:presLayoutVars>
          <dgm:hierBranch val="init"/>
        </dgm:presLayoutVars>
      </dgm:prSet>
      <dgm:spPr/>
    </dgm:pt>
    <dgm:pt modelId="{12EBBABB-14AF-4CE9-9D86-F7EF6A152318}" type="pres">
      <dgm:prSet presAssocID="{74A029CE-651E-4A0B-B3E2-66013FC5F5E0}" presName="rootComposite3" presStyleCnt="0"/>
      <dgm:spPr/>
    </dgm:pt>
    <dgm:pt modelId="{15308ED8-770B-41BA-B0BC-7F740D89C2AB}" type="pres">
      <dgm:prSet presAssocID="{74A029CE-651E-4A0B-B3E2-66013FC5F5E0}" presName="rootText3" presStyleLbl="asst2" presStyleIdx="1" presStyleCnt="4" custLinFactNeighborX="54278" custLinFactNeighborY="455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F6FC82-D87A-4FB9-A507-C16DB6F385B1}" type="pres">
      <dgm:prSet presAssocID="{74A029CE-651E-4A0B-B3E2-66013FC5F5E0}" presName="rootConnector3" presStyleLbl="asst2" presStyleIdx="1" presStyleCnt="4"/>
      <dgm:spPr/>
      <dgm:t>
        <a:bodyPr/>
        <a:lstStyle/>
        <a:p>
          <a:endParaRPr lang="ru-RU"/>
        </a:p>
      </dgm:t>
    </dgm:pt>
    <dgm:pt modelId="{83EB9040-31AF-4407-AC8A-24781404F57E}" type="pres">
      <dgm:prSet presAssocID="{74A029CE-651E-4A0B-B3E2-66013FC5F5E0}" presName="hierChild6" presStyleCnt="0"/>
      <dgm:spPr/>
    </dgm:pt>
    <dgm:pt modelId="{DAB57B02-70DD-48A4-AA4D-430CCE6C70DC}" type="pres">
      <dgm:prSet presAssocID="{74A029CE-651E-4A0B-B3E2-66013FC5F5E0}" presName="hierChild7" presStyleCnt="0"/>
      <dgm:spPr/>
    </dgm:pt>
    <dgm:pt modelId="{D14C6A68-C8C3-425C-BB35-542362BA6295}" type="pres">
      <dgm:prSet presAssocID="{9D892EE4-8365-4E04-9A19-7BEDF42F76C3}" presName="Name37" presStyleLbl="parChTrans1D2" presStyleIdx="2" presStyleCnt="4"/>
      <dgm:spPr/>
      <dgm:t>
        <a:bodyPr/>
        <a:lstStyle/>
        <a:p>
          <a:endParaRPr lang="ru-RU"/>
        </a:p>
      </dgm:t>
    </dgm:pt>
    <dgm:pt modelId="{0AD3534A-86B7-4E92-AD19-24E6054E597D}" type="pres">
      <dgm:prSet presAssocID="{802FF864-85DA-427B-BF99-C2FC57A4E6EC}" presName="hierRoot2" presStyleCnt="0">
        <dgm:presLayoutVars>
          <dgm:hierBranch val="init"/>
        </dgm:presLayoutVars>
      </dgm:prSet>
      <dgm:spPr/>
    </dgm:pt>
    <dgm:pt modelId="{E54A954C-4A37-41B8-8675-676DBD33E7D4}" type="pres">
      <dgm:prSet presAssocID="{802FF864-85DA-427B-BF99-C2FC57A4E6EC}" presName="rootComposite" presStyleCnt="0"/>
      <dgm:spPr/>
    </dgm:pt>
    <dgm:pt modelId="{0389906D-342E-4168-A1B9-DC6E311AED4C}" type="pres">
      <dgm:prSet presAssocID="{802FF864-85DA-427B-BF99-C2FC57A4E6EC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4953C1-7087-4B22-B61A-A96253265247}" type="pres">
      <dgm:prSet presAssocID="{802FF864-85DA-427B-BF99-C2FC57A4E6EC}" presName="rootConnector" presStyleLbl="node2" presStyleIdx="2" presStyleCnt="4"/>
      <dgm:spPr/>
      <dgm:t>
        <a:bodyPr/>
        <a:lstStyle/>
        <a:p>
          <a:endParaRPr lang="ru-RU"/>
        </a:p>
      </dgm:t>
    </dgm:pt>
    <dgm:pt modelId="{617D6040-14A7-48EC-8DA7-C90711AC8D15}" type="pres">
      <dgm:prSet presAssocID="{802FF864-85DA-427B-BF99-C2FC57A4E6EC}" presName="hierChild4" presStyleCnt="0"/>
      <dgm:spPr/>
    </dgm:pt>
    <dgm:pt modelId="{6749020F-AF73-44FB-9FD3-3FEBF014DBDB}" type="pres">
      <dgm:prSet presAssocID="{802FF864-85DA-427B-BF99-C2FC57A4E6EC}" presName="hierChild5" presStyleCnt="0"/>
      <dgm:spPr/>
    </dgm:pt>
    <dgm:pt modelId="{9A0F2E23-037C-4BC6-9DE3-927D34BACC21}" type="pres">
      <dgm:prSet presAssocID="{AA818D9A-00A7-4B96-BF8B-D777B095810F}" presName="Name111" presStyleLbl="parChTrans1D3" presStyleIdx="2" presStyleCnt="4"/>
      <dgm:spPr/>
      <dgm:t>
        <a:bodyPr/>
        <a:lstStyle/>
        <a:p>
          <a:endParaRPr lang="ru-RU"/>
        </a:p>
      </dgm:t>
    </dgm:pt>
    <dgm:pt modelId="{EFA7954C-AFD0-47AD-AA5C-138208A7839C}" type="pres">
      <dgm:prSet presAssocID="{AF16EF63-D88E-4294-8109-66677BF221AC}" presName="hierRoot3" presStyleCnt="0">
        <dgm:presLayoutVars>
          <dgm:hierBranch val="init"/>
        </dgm:presLayoutVars>
      </dgm:prSet>
      <dgm:spPr/>
    </dgm:pt>
    <dgm:pt modelId="{7F02DE74-96F1-4EB2-82EF-9AF785317429}" type="pres">
      <dgm:prSet presAssocID="{AF16EF63-D88E-4294-8109-66677BF221AC}" presName="rootComposite3" presStyleCnt="0"/>
      <dgm:spPr/>
    </dgm:pt>
    <dgm:pt modelId="{33C8DBE8-56C9-43DF-9708-53C993DFEC71}" type="pres">
      <dgm:prSet presAssocID="{AF16EF63-D88E-4294-8109-66677BF221AC}" presName="rootText3" presStyleLbl="asst2" presStyleIdx="2" presStyleCnt="4" custLinFactNeighborX="60710" custLinFactNeighborY="455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6841C-44F8-487A-B623-C2BF3CC61F0B}" type="pres">
      <dgm:prSet presAssocID="{AF16EF63-D88E-4294-8109-66677BF221AC}" presName="rootConnector3" presStyleLbl="asst2" presStyleIdx="2" presStyleCnt="4"/>
      <dgm:spPr/>
      <dgm:t>
        <a:bodyPr/>
        <a:lstStyle/>
        <a:p>
          <a:endParaRPr lang="ru-RU"/>
        </a:p>
      </dgm:t>
    </dgm:pt>
    <dgm:pt modelId="{73139CEC-CA76-4205-9891-475901AA317B}" type="pres">
      <dgm:prSet presAssocID="{AF16EF63-D88E-4294-8109-66677BF221AC}" presName="hierChild6" presStyleCnt="0"/>
      <dgm:spPr/>
    </dgm:pt>
    <dgm:pt modelId="{2BE1A9C0-B79C-4DB4-98A8-0944C0BF1A0F}" type="pres">
      <dgm:prSet presAssocID="{AF16EF63-D88E-4294-8109-66677BF221AC}" presName="hierChild7" presStyleCnt="0"/>
      <dgm:spPr/>
    </dgm:pt>
    <dgm:pt modelId="{6AE1102D-FC60-4B1F-BA66-F92D991152C4}" type="pres">
      <dgm:prSet presAssocID="{BA24FAFA-386A-490A-BCDF-1AA0EE914666}" presName="Name37" presStyleLbl="parChTrans1D2" presStyleIdx="3" presStyleCnt="4"/>
      <dgm:spPr/>
      <dgm:t>
        <a:bodyPr/>
        <a:lstStyle/>
        <a:p>
          <a:endParaRPr lang="ru-RU"/>
        </a:p>
      </dgm:t>
    </dgm:pt>
    <dgm:pt modelId="{6BE1664B-9E27-43B7-9CC1-67370A073B3D}" type="pres">
      <dgm:prSet presAssocID="{DACAC847-DFEC-4285-9EC9-EEC6136FC9C3}" presName="hierRoot2" presStyleCnt="0">
        <dgm:presLayoutVars>
          <dgm:hierBranch val="init"/>
        </dgm:presLayoutVars>
      </dgm:prSet>
      <dgm:spPr/>
    </dgm:pt>
    <dgm:pt modelId="{07D42587-329B-4563-9D4B-C9CC86E0A285}" type="pres">
      <dgm:prSet presAssocID="{DACAC847-DFEC-4285-9EC9-EEC6136FC9C3}" presName="rootComposite" presStyleCnt="0"/>
      <dgm:spPr/>
    </dgm:pt>
    <dgm:pt modelId="{49BD8164-B57A-422A-A2E6-7ECCD6F68C21}" type="pres">
      <dgm:prSet presAssocID="{DACAC847-DFEC-4285-9EC9-EEC6136FC9C3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9AAD08-B434-4EC4-A9DF-2B9A3B21DE23}" type="pres">
      <dgm:prSet presAssocID="{DACAC847-DFEC-4285-9EC9-EEC6136FC9C3}" presName="rootConnector" presStyleLbl="node2" presStyleIdx="3" presStyleCnt="4"/>
      <dgm:spPr/>
      <dgm:t>
        <a:bodyPr/>
        <a:lstStyle/>
        <a:p>
          <a:endParaRPr lang="ru-RU"/>
        </a:p>
      </dgm:t>
    </dgm:pt>
    <dgm:pt modelId="{D6B93E11-2E63-4D42-9099-5C8AD6DCA08E}" type="pres">
      <dgm:prSet presAssocID="{DACAC847-DFEC-4285-9EC9-EEC6136FC9C3}" presName="hierChild4" presStyleCnt="0"/>
      <dgm:spPr/>
    </dgm:pt>
    <dgm:pt modelId="{EC1DD817-5D89-4143-BA3D-F4071E5C83EE}" type="pres">
      <dgm:prSet presAssocID="{DACAC847-DFEC-4285-9EC9-EEC6136FC9C3}" presName="hierChild5" presStyleCnt="0"/>
      <dgm:spPr/>
    </dgm:pt>
    <dgm:pt modelId="{A0C01432-17B4-410C-8DB3-CEF5811DA45A}" type="pres">
      <dgm:prSet presAssocID="{9C857996-A796-438A-AE82-B4568E389456}" presName="Name111" presStyleLbl="parChTrans1D3" presStyleIdx="3" presStyleCnt="4"/>
      <dgm:spPr/>
      <dgm:t>
        <a:bodyPr/>
        <a:lstStyle/>
        <a:p>
          <a:endParaRPr lang="ru-RU"/>
        </a:p>
      </dgm:t>
    </dgm:pt>
    <dgm:pt modelId="{80DB6D55-9FF9-4326-901A-9545E40ED39B}" type="pres">
      <dgm:prSet presAssocID="{9237E3C1-7770-4FB7-AB4A-C20AE5A3E10A}" presName="hierRoot3" presStyleCnt="0">
        <dgm:presLayoutVars>
          <dgm:hierBranch val="init"/>
        </dgm:presLayoutVars>
      </dgm:prSet>
      <dgm:spPr/>
    </dgm:pt>
    <dgm:pt modelId="{794FF977-1691-46AB-91DC-F6D7F1412FF1}" type="pres">
      <dgm:prSet presAssocID="{9237E3C1-7770-4FB7-AB4A-C20AE5A3E10A}" presName="rootComposite3" presStyleCnt="0"/>
      <dgm:spPr/>
    </dgm:pt>
    <dgm:pt modelId="{FC6CFAD0-C173-4ED9-BDE9-E31740C8FD89}" type="pres">
      <dgm:prSet presAssocID="{9237E3C1-7770-4FB7-AB4A-C20AE5A3E10A}" presName="rootText3" presStyleLbl="asst2" presStyleIdx="3" presStyleCnt="4" custScaleX="95147" custScaleY="103369" custLinFactNeighborX="62289" custLinFactNeighborY="546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D4DF7F-41C2-46C9-B593-F19007A647C3}" type="pres">
      <dgm:prSet presAssocID="{9237E3C1-7770-4FB7-AB4A-C20AE5A3E10A}" presName="rootConnector3" presStyleLbl="asst2" presStyleIdx="3" presStyleCnt="4"/>
      <dgm:spPr/>
      <dgm:t>
        <a:bodyPr/>
        <a:lstStyle/>
        <a:p>
          <a:endParaRPr lang="ru-RU"/>
        </a:p>
      </dgm:t>
    </dgm:pt>
    <dgm:pt modelId="{40637D88-A0A8-497C-AAE3-380553F178F2}" type="pres">
      <dgm:prSet presAssocID="{9237E3C1-7770-4FB7-AB4A-C20AE5A3E10A}" presName="hierChild6" presStyleCnt="0"/>
      <dgm:spPr/>
    </dgm:pt>
    <dgm:pt modelId="{C333D480-A59F-4E14-94A8-BFD58A089732}" type="pres">
      <dgm:prSet presAssocID="{9237E3C1-7770-4FB7-AB4A-C20AE5A3E10A}" presName="hierChild7" presStyleCnt="0"/>
      <dgm:spPr/>
    </dgm:pt>
    <dgm:pt modelId="{92AF092A-88F8-44C6-BEF0-C2577234FAA1}" type="pres">
      <dgm:prSet presAssocID="{0DEF6357-5849-4CCE-A16D-ACA7041079B3}" presName="hierChild3" presStyleCnt="0"/>
      <dgm:spPr/>
    </dgm:pt>
  </dgm:ptLst>
  <dgm:cxnLst>
    <dgm:cxn modelId="{3ADA4064-3FB3-4AFC-BE6A-43F806BDEB22}" srcId="{0DEF6357-5849-4CCE-A16D-ACA7041079B3}" destId="{ABB4E505-B46A-4B20-9359-C1D3ACC50451}" srcOrd="0" destOrd="0" parTransId="{77124407-05F8-4996-BD9D-4B689EA440F1}" sibTransId="{7844343A-7680-4628-A610-C58DB13AA2B7}"/>
    <dgm:cxn modelId="{9F9E71D2-4EC4-47DF-ABDE-26FE74731E6B}" type="presOf" srcId="{77124407-05F8-4996-BD9D-4B689EA440F1}" destId="{95EE5EC2-9E6E-4185-B098-09EA52D428C9}" srcOrd="0" destOrd="0" presId="urn:microsoft.com/office/officeart/2005/8/layout/orgChart1"/>
    <dgm:cxn modelId="{5288A328-F0CA-468F-84A5-67E646597293}" type="presOf" srcId="{DACAC847-DFEC-4285-9EC9-EEC6136FC9C3}" destId="{49BD8164-B57A-422A-A2E6-7ECCD6F68C21}" srcOrd="0" destOrd="0" presId="urn:microsoft.com/office/officeart/2005/8/layout/orgChart1"/>
    <dgm:cxn modelId="{196AD931-51F1-4D4F-9CDE-34343CEC082B}" type="presOf" srcId="{0DEF6357-5849-4CCE-A16D-ACA7041079B3}" destId="{13527CCA-CACC-4FD6-BDEA-234415D6D930}" srcOrd="1" destOrd="0" presId="urn:microsoft.com/office/officeart/2005/8/layout/orgChart1"/>
    <dgm:cxn modelId="{AEE99427-ADEC-4B47-8AD0-A77E1CBCE3C3}" type="presOf" srcId="{9237E3C1-7770-4FB7-AB4A-C20AE5A3E10A}" destId="{FC6CFAD0-C173-4ED9-BDE9-E31740C8FD89}" srcOrd="0" destOrd="0" presId="urn:microsoft.com/office/officeart/2005/8/layout/orgChart1"/>
    <dgm:cxn modelId="{38AC8396-1A17-4550-B943-C379A415F8A7}" type="presOf" srcId="{906EECD1-FED9-4B6C-9FE7-1288F9FA1B68}" destId="{E3BA810F-7FA6-42B5-B12E-7C51C61464EB}" srcOrd="1" destOrd="0" presId="urn:microsoft.com/office/officeart/2005/8/layout/orgChart1"/>
    <dgm:cxn modelId="{AD3A2A3E-6F7F-4356-A5FD-CA198BC92EB9}" type="presOf" srcId="{373E3B46-6664-45CC-BCA0-239E7299971B}" destId="{243A63F1-EB99-4E76-B428-BA14D3BFEE7F}" srcOrd="0" destOrd="0" presId="urn:microsoft.com/office/officeart/2005/8/layout/orgChart1"/>
    <dgm:cxn modelId="{8D1E7078-0B56-43A9-B420-1B15A757A247}" type="presOf" srcId="{802FF864-85DA-427B-BF99-C2FC57A4E6EC}" destId="{1E4953C1-7087-4B22-B61A-A96253265247}" srcOrd="1" destOrd="0" presId="urn:microsoft.com/office/officeart/2005/8/layout/orgChart1"/>
    <dgm:cxn modelId="{C085E8B2-6971-47ED-9D0D-2A98477E0E06}" srcId="{DDD7A739-4A0A-4A6A-BF7F-9AD1F3F036A4}" destId="{0DEF6357-5849-4CCE-A16D-ACA7041079B3}" srcOrd="0" destOrd="0" parTransId="{4E2EA0B0-A708-4CD4-9CA2-AD17E2656F1E}" sibTransId="{ECDED847-9211-46A0-AC90-1F34B9CFF448}"/>
    <dgm:cxn modelId="{DD940C5B-F75C-480D-8D09-917A9DB4D5DF}" type="presOf" srcId="{ABB4E505-B46A-4B20-9359-C1D3ACC50451}" destId="{4BCCE6B7-4A5F-4340-BA43-4DE53B9CAE95}" srcOrd="1" destOrd="0" presId="urn:microsoft.com/office/officeart/2005/8/layout/orgChart1"/>
    <dgm:cxn modelId="{F338C56D-ED48-408E-A71F-46C67D539BDA}" type="presOf" srcId="{802FF864-85DA-427B-BF99-C2FC57A4E6EC}" destId="{0389906D-342E-4168-A1B9-DC6E311AED4C}" srcOrd="0" destOrd="0" presId="urn:microsoft.com/office/officeart/2005/8/layout/orgChart1"/>
    <dgm:cxn modelId="{706EA8CC-E344-4E1B-AE1F-AFBC7C25031A}" type="presOf" srcId="{F78628CE-AA10-477A-B92C-89A43B684DE7}" destId="{29C5A195-3B0C-4D33-BA50-A148F8C07949}" srcOrd="0" destOrd="0" presId="urn:microsoft.com/office/officeart/2005/8/layout/orgChart1"/>
    <dgm:cxn modelId="{7B55E413-E645-4E45-96B3-34DE6A3349AA}" type="presOf" srcId="{AF16EF63-D88E-4294-8109-66677BF221AC}" destId="{33C8DBE8-56C9-43DF-9708-53C993DFEC71}" srcOrd="0" destOrd="0" presId="urn:microsoft.com/office/officeart/2005/8/layout/orgChart1"/>
    <dgm:cxn modelId="{3C5968D9-7CF6-4796-90F6-32A86E710CCA}" srcId="{DACAC847-DFEC-4285-9EC9-EEC6136FC9C3}" destId="{9237E3C1-7770-4FB7-AB4A-C20AE5A3E10A}" srcOrd="0" destOrd="0" parTransId="{9C857996-A796-438A-AE82-B4568E389456}" sibTransId="{6837EAC7-F50F-4CFF-AFB2-A133BF57AADF}"/>
    <dgm:cxn modelId="{CF5AF08A-AB5D-49C7-9E4D-933A10DCCCD5}" type="presOf" srcId="{AF16EF63-D88E-4294-8109-66677BF221AC}" destId="{8E66841C-44F8-487A-B623-C2BF3CC61F0B}" srcOrd="1" destOrd="0" presId="urn:microsoft.com/office/officeart/2005/8/layout/orgChart1"/>
    <dgm:cxn modelId="{3E1E1DA7-6F05-4EF6-A5C5-B1ACEB948BDA}" type="presOf" srcId="{906EECD1-FED9-4B6C-9FE7-1288F9FA1B68}" destId="{18B195BD-376F-44DC-AF78-A06E4B0B01D2}" srcOrd="0" destOrd="0" presId="urn:microsoft.com/office/officeart/2005/8/layout/orgChart1"/>
    <dgm:cxn modelId="{E713C24D-4785-44FC-9C14-CA11EB88AFF6}" type="presOf" srcId="{74A029CE-651E-4A0B-B3E2-66013FC5F5E0}" destId="{15308ED8-770B-41BA-B0BC-7F740D89C2AB}" srcOrd="0" destOrd="0" presId="urn:microsoft.com/office/officeart/2005/8/layout/orgChart1"/>
    <dgm:cxn modelId="{30366D52-3BEA-4217-879F-870C2D3A5E32}" srcId="{906EECD1-FED9-4B6C-9FE7-1288F9FA1B68}" destId="{74A029CE-651E-4A0B-B3E2-66013FC5F5E0}" srcOrd="0" destOrd="0" parTransId="{373E3B46-6664-45CC-BCA0-239E7299971B}" sibTransId="{DC65E355-2D5F-4211-93B3-FEDF0BF5EB3C}"/>
    <dgm:cxn modelId="{DF7DE902-61B6-4C2D-AD95-FB8E835A3A00}" srcId="{802FF864-85DA-427B-BF99-C2FC57A4E6EC}" destId="{AF16EF63-D88E-4294-8109-66677BF221AC}" srcOrd="0" destOrd="0" parTransId="{AA818D9A-00A7-4B96-BF8B-D777B095810F}" sibTransId="{AEE2C4E7-EE1E-4FCD-96D7-BEEE78FC3DA2}"/>
    <dgm:cxn modelId="{2CCE2315-2CC2-4985-85EF-F4FF59161993}" type="presOf" srcId="{AA818D9A-00A7-4B96-BF8B-D777B095810F}" destId="{9A0F2E23-037C-4BC6-9DE3-927D34BACC21}" srcOrd="0" destOrd="0" presId="urn:microsoft.com/office/officeart/2005/8/layout/orgChart1"/>
    <dgm:cxn modelId="{E9BEF1A8-71AE-4129-97AE-27B1B9B9AF7A}" type="presOf" srcId="{9D892EE4-8365-4E04-9A19-7BEDF42F76C3}" destId="{D14C6A68-C8C3-425C-BB35-542362BA6295}" srcOrd="0" destOrd="0" presId="urn:microsoft.com/office/officeart/2005/8/layout/orgChart1"/>
    <dgm:cxn modelId="{9BF62552-2D4C-4D8C-883F-EEE8E7D38290}" type="presOf" srcId="{74A029CE-651E-4A0B-B3E2-66013FC5F5E0}" destId="{33F6FC82-D87A-4FB9-A507-C16DB6F385B1}" srcOrd="1" destOrd="0" presId="urn:microsoft.com/office/officeart/2005/8/layout/orgChart1"/>
    <dgm:cxn modelId="{2B8A2986-3F5C-4900-AAF3-331C8BDD60E6}" type="presOf" srcId="{DACAC847-DFEC-4285-9EC9-EEC6136FC9C3}" destId="{829AAD08-B434-4EC4-A9DF-2B9A3B21DE23}" srcOrd="1" destOrd="0" presId="urn:microsoft.com/office/officeart/2005/8/layout/orgChart1"/>
    <dgm:cxn modelId="{DAFEE7D4-F6D5-44FF-B016-E6E6B455A390}" type="presOf" srcId="{0DEF6357-5849-4CCE-A16D-ACA7041079B3}" destId="{415801AB-B088-4B56-B18A-CF04B977F903}" srcOrd="0" destOrd="0" presId="urn:microsoft.com/office/officeart/2005/8/layout/orgChart1"/>
    <dgm:cxn modelId="{45D8D9D2-5735-4426-8D66-A337F356B554}" type="presOf" srcId="{58B346C8-AD41-4C32-8827-5764B68B7793}" destId="{E62E04AE-A26B-46F3-8964-D982FB7D3BD7}" srcOrd="0" destOrd="0" presId="urn:microsoft.com/office/officeart/2005/8/layout/orgChart1"/>
    <dgm:cxn modelId="{BED707E6-C6CF-4785-B12C-918C4D4C4C90}" srcId="{0DEF6357-5849-4CCE-A16D-ACA7041079B3}" destId="{906EECD1-FED9-4B6C-9FE7-1288F9FA1B68}" srcOrd="1" destOrd="0" parTransId="{F78628CE-AA10-477A-B92C-89A43B684DE7}" sibTransId="{849D500F-4013-457B-958C-86456685D30B}"/>
    <dgm:cxn modelId="{DCDFD418-55D9-4ADA-AB5B-F61778C49221}" srcId="{0DEF6357-5849-4CCE-A16D-ACA7041079B3}" destId="{802FF864-85DA-427B-BF99-C2FC57A4E6EC}" srcOrd="2" destOrd="0" parTransId="{9D892EE4-8365-4E04-9A19-7BEDF42F76C3}" sibTransId="{AC1CF039-ADBA-4803-A3BF-0B3A41A2993E}"/>
    <dgm:cxn modelId="{E6FB5DCB-F77E-45B2-934A-EC0FE20901C9}" srcId="{ABB4E505-B46A-4B20-9359-C1D3ACC50451}" destId="{58B346C8-AD41-4C32-8827-5764B68B7793}" srcOrd="0" destOrd="0" parTransId="{91786A15-7692-46AC-955B-5AA295EB982D}" sibTransId="{CAC02241-9392-46A7-882E-3982089D9354}"/>
    <dgm:cxn modelId="{F87A3DA4-3EC2-41F9-AF02-C46B6F378D5F}" type="presOf" srcId="{DDD7A739-4A0A-4A6A-BF7F-9AD1F3F036A4}" destId="{3576456A-5979-4AD8-9C08-73FA9D705BDF}" srcOrd="0" destOrd="0" presId="urn:microsoft.com/office/officeart/2005/8/layout/orgChart1"/>
    <dgm:cxn modelId="{640DDACA-C926-48D7-B813-734E8D33D0B8}" srcId="{0DEF6357-5849-4CCE-A16D-ACA7041079B3}" destId="{DACAC847-DFEC-4285-9EC9-EEC6136FC9C3}" srcOrd="3" destOrd="0" parTransId="{BA24FAFA-386A-490A-BCDF-1AA0EE914666}" sibTransId="{EC3FB56E-5320-4A96-AC89-147F3CE922B0}"/>
    <dgm:cxn modelId="{99638F3C-96AF-4336-8659-72483D00CABB}" type="presOf" srcId="{9C857996-A796-438A-AE82-B4568E389456}" destId="{A0C01432-17B4-410C-8DB3-CEF5811DA45A}" srcOrd="0" destOrd="0" presId="urn:microsoft.com/office/officeart/2005/8/layout/orgChart1"/>
    <dgm:cxn modelId="{479A348F-0AC7-47BD-BECE-F134F34624C7}" type="presOf" srcId="{9237E3C1-7770-4FB7-AB4A-C20AE5A3E10A}" destId="{89D4DF7F-41C2-46C9-B593-F19007A647C3}" srcOrd="1" destOrd="0" presId="urn:microsoft.com/office/officeart/2005/8/layout/orgChart1"/>
    <dgm:cxn modelId="{30E50131-29AD-4257-ACFB-B22549FC55FD}" type="presOf" srcId="{91786A15-7692-46AC-955B-5AA295EB982D}" destId="{2C252739-A0D4-443F-83DC-E9F83F48C311}" srcOrd="0" destOrd="0" presId="urn:microsoft.com/office/officeart/2005/8/layout/orgChart1"/>
    <dgm:cxn modelId="{87D3FD0E-F418-4150-A173-106FC5AEB2E4}" type="presOf" srcId="{BA24FAFA-386A-490A-BCDF-1AA0EE914666}" destId="{6AE1102D-FC60-4B1F-BA66-F92D991152C4}" srcOrd="0" destOrd="0" presId="urn:microsoft.com/office/officeart/2005/8/layout/orgChart1"/>
    <dgm:cxn modelId="{3D4861F0-1EA8-41DE-A788-DB63CEB54144}" type="presOf" srcId="{ABB4E505-B46A-4B20-9359-C1D3ACC50451}" destId="{EE4F52AD-9A77-471F-9D77-9C3AC0E8A69E}" srcOrd="0" destOrd="0" presId="urn:microsoft.com/office/officeart/2005/8/layout/orgChart1"/>
    <dgm:cxn modelId="{242C9DC3-7226-4F2C-BB28-916421B48607}" type="presOf" srcId="{58B346C8-AD41-4C32-8827-5764B68B7793}" destId="{05749C75-CDB5-4D59-80EE-970336B89CB1}" srcOrd="1" destOrd="0" presId="urn:microsoft.com/office/officeart/2005/8/layout/orgChart1"/>
    <dgm:cxn modelId="{8D16D70A-603E-45E9-97B5-FB8D62C8A830}" type="presParOf" srcId="{3576456A-5979-4AD8-9C08-73FA9D705BDF}" destId="{87558069-81E8-45A7-B3EE-39D81E5F2792}" srcOrd="0" destOrd="0" presId="urn:microsoft.com/office/officeart/2005/8/layout/orgChart1"/>
    <dgm:cxn modelId="{9923ADCA-BD5E-4391-976C-BA826CE20AF0}" type="presParOf" srcId="{87558069-81E8-45A7-B3EE-39D81E5F2792}" destId="{46D101EB-0F80-4392-A8A5-80BF51256F4C}" srcOrd="0" destOrd="0" presId="urn:microsoft.com/office/officeart/2005/8/layout/orgChart1"/>
    <dgm:cxn modelId="{723E239C-E768-4D3A-8B6C-180F878550A9}" type="presParOf" srcId="{46D101EB-0F80-4392-A8A5-80BF51256F4C}" destId="{415801AB-B088-4B56-B18A-CF04B977F903}" srcOrd="0" destOrd="0" presId="urn:microsoft.com/office/officeart/2005/8/layout/orgChart1"/>
    <dgm:cxn modelId="{E483208D-4908-47D0-8EA5-6924866F5B8D}" type="presParOf" srcId="{46D101EB-0F80-4392-A8A5-80BF51256F4C}" destId="{13527CCA-CACC-4FD6-BDEA-234415D6D930}" srcOrd="1" destOrd="0" presId="urn:microsoft.com/office/officeart/2005/8/layout/orgChart1"/>
    <dgm:cxn modelId="{366C5E66-3E50-4F8A-AD85-E4DB8CD0C7C7}" type="presParOf" srcId="{87558069-81E8-45A7-B3EE-39D81E5F2792}" destId="{0E527CED-3060-4218-8C43-DF9A7AF9E35D}" srcOrd="1" destOrd="0" presId="urn:microsoft.com/office/officeart/2005/8/layout/orgChart1"/>
    <dgm:cxn modelId="{03567AEF-0B3C-4D9F-84B8-EAA3425D6FA9}" type="presParOf" srcId="{0E527CED-3060-4218-8C43-DF9A7AF9E35D}" destId="{95EE5EC2-9E6E-4185-B098-09EA52D428C9}" srcOrd="0" destOrd="0" presId="urn:microsoft.com/office/officeart/2005/8/layout/orgChart1"/>
    <dgm:cxn modelId="{5A023AE4-34E9-4714-9DE5-16223208F5D9}" type="presParOf" srcId="{0E527CED-3060-4218-8C43-DF9A7AF9E35D}" destId="{9B5EBC7A-2000-4975-8C9A-883428BBEB28}" srcOrd="1" destOrd="0" presId="urn:microsoft.com/office/officeart/2005/8/layout/orgChart1"/>
    <dgm:cxn modelId="{0362BDE9-038A-445D-B4E5-44B3BC0C5C5F}" type="presParOf" srcId="{9B5EBC7A-2000-4975-8C9A-883428BBEB28}" destId="{690D2BE7-3322-4B56-B3BB-36B805253DF9}" srcOrd="0" destOrd="0" presId="urn:microsoft.com/office/officeart/2005/8/layout/orgChart1"/>
    <dgm:cxn modelId="{808F4B8D-B79F-478F-94CE-389627B19186}" type="presParOf" srcId="{690D2BE7-3322-4B56-B3BB-36B805253DF9}" destId="{EE4F52AD-9A77-471F-9D77-9C3AC0E8A69E}" srcOrd="0" destOrd="0" presId="urn:microsoft.com/office/officeart/2005/8/layout/orgChart1"/>
    <dgm:cxn modelId="{BB12050C-172D-40D8-8425-5C6F73D65C99}" type="presParOf" srcId="{690D2BE7-3322-4B56-B3BB-36B805253DF9}" destId="{4BCCE6B7-4A5F-4340-BA43-4DE53B9CAE95}" srcOrd="1" destOrd="0" presId="urn:microsoft.com/office/officeart/2005/8/layout/orgChart1"/>
    <dgm:cxn modelId="{A186F1D7-0067-4E46-991C-7EB35B5CAEBB}" type="presParOf" srcId="{9B5EBC7A-2000-4975-8C9A-883428BBEB28}" destId="{DB5D236F-398D-479C-86AC-4C004AD455E0}" srcOrd="1" destOrd="0" presId="urn:microsoft.com/office/officeart/2005/8/layout/orgChart1"/>
    <dgm:cxn modelId="{3ED5274C-69BD-499D-9572-A2866BC7D38A}" type="presParOf" srcId="{9B5EBC7A-2000-4975-8C9A-883428BBEB28}" destId="{1D8B00E1-3E26-46B9-BC72-4B5B4D469D4E}" srcOrd="2" destOrd="0" presId="urn:microsoft.com/office/officeart/2005/8/layout/orgChart1"/>
    <dgm:cxn modelId="{930E65D1-C2A0-4638-B9C8-753CEAEE245A}" type="presParOf" srcId="{1D8B00E1-3E26-46B9-BC72-4B5B4D469D4E}" destId="{2C252739-A0D4-443F-83DC-E9F83F48C311}" srcOrd="0" destOrd="0" presId="urn:microsoft.com/office/officeart/2005/8/layout/orgChart1"/>
    <dgm:cxn modelId="{E5137324-FE44-4CB5-8FA6-E3B12555EA7C}" type="presParOf" srcId="{1D8B00E1-3E26-46B9-BC72-4B5B4D469D4E}" destId="{D693887B-C530-4809-80D1-A9B922F79B09}" srcOrd="1" destOrd="0" presId="urn:microsoft.com/office/officeart/2005/8/layout/orgChart1"/>
    <dgm:cxn modelId="{55122BFF-8274-4D37-B01C-B479C664FFEB}" type="presParOf" srcId="{D693887B-C530-4809-80D1-A9B922F79B09}" destId="{BE97F410-EC2F-4A47-BE81-AE98AB1BE865}" srcOrd="0" destOrd="0" presId="urn:microsoft.com/office/officeart/2005/8/layout/orgChart1"/>
    <dgm:cxn modelId="{C9054B49-9EA9-4229-96BE-1E49B42205BF}" type="presParOf" srcId="{BE97F410-EC2F-4A47-BE81-AE98AB1BE865}" destId="{E62E04AE-A26B-46F3-8964-D982FB7D3BD7}" srcOrd="0" destOrd="0" presId="urn:microsoft.com/office/officeart/2005/8/layout/orgChart1"/>
    <dgm:cxn modelId="{5C1694F0-4226-4A54-B422-F02253839888}" type="presParOf" srcId="{BE97F410-EC2F-4A47-BE81-AE98AB1BE865}" destId="{05749C75-CDB5-4D59-80EE-970336B89CB1}" srcOrd="1" destOrd="0" presId="urn:microsoft.com/office/officeart/2005/8/layout/orgChart1"/>
    <dgm:cxn modelId="{A0F90A6B-6583-444B-B472-1BABD3F47229}" type="presParOf" srcId="{D693887B-C530-4809-80D1-A9B922F79B09}" destId="{6D77DF1C-E146-4815-A994-BBD1CC59C4AF}" srcOrd="1" destOrd="0" presId="urn:microsoft.com/office/officeart/2005/8/layout/orgChart1"/>
    <dgm:cxn modelId="{C36DE763-3B3B-4ACA-8863-CC2E4666DC10}" type="presParOf" srcId="{D693887B-C530-4809-80D1-A9B922F79B09}" destId="{681EA614-B180-486B-8428-563EA832D8F2}" srcOrd="2" destOrd="0" presId="urn:microsoft.com/office/officeart/2005/8/layout/orgChart1"/>
    <dgm:cxn modelId="{8115B387-B071-481F-B35C-CC1FD577B441}" type="presParOf" srcId="{0E527CED-3060-4218-8C43-DF9A7AF9E35D}" destId="{29C5A195-3B0C-4D33-BA50-A148F8C07949}" srcOrd="2" destOrd="0" presId="urn:microsoft.com/office/officeart/2005/8/layout/orgChart1"/>
    <dgm:cxn modelId="{4BBBA80F-503F-4BCF-86AA-1A4137714843}" type="presParOf" srcId="{0E527CED-3060-4218-8C43-DF9A7AF9E35D}" destId="{43FB2A9C-22F4-4FD1-91A0-4A9CD160E668}" srcOrd="3" destOrd="0" presId="urn:microsoft.com/office/officeart/2005/8/layout/orgChart1"/>
    <dgm:cxn modelId="{C0077542-FFE0-477C-9A18-46F99E7F6F45}" type="presParOf" srcId="{43FB2A9C-22F4-4FD1-91A0-4A9CD160E668}" destId="{BF353B20-FB97-408B-B487-E87F287E64A6}" srcOrd="0" destOrd="0" presId="urn:microsoft.com/office/officeart/2005/8/layout/orgChart1"/>
    <dgm:cxn modelId="{A3352AD2-EBA4-473C-A4B2-62825DCADE58}" type="presParOf" srcId="{BF353B20-FB97-408B-B487-E87F287E64A6}" destId="{18B195BD-376F-44DC-AF78-A06E4B0B01D2}" srcOrd="0" destOrd="0" presId="urn:microsoft.com/office/officeart/2005/8/layout/orgChart1"/>
    <dgm:cxn modelId="{D8C9DD6B-D17A-48DA-AD40-79FB7FD4E4AE}" type="presParOf" srcId="{BF353B20-FB97-408B-B487-E87F287E64A6}" destId="{E3BA810F-7FA6-42B5-B12E-7C51C61464EB}" srcOrd="1" destOrd="0" presId="urn:microsoft.com/office/officeart/2005/8/layout/orgChart1"/>
    <dgm:cxn modelId="{5D95671C-B5CD-4585-A302-064D32A518B9}" type="presParOf" srcId="{43FB2A9C-22F4-4FD1-91A0-4A9CD160E668}" destId="{552450E0-D7DF-46A1-B2B0-CDAD8AB4C50E}" srcOrd="1" destOrd="0" presId="urn:microsoft.com/office/officeart/2005/8/layout/orgChart1"/>
    <dgm:cxn modelId="{A2E1B2ED-BE9D-411D-BAC9-09606012F3F9}" type="presParOf" srcId="{43FB2A9C-22F4-4FD1-91A0-4A9CD160E668}" destId="{A8BFAFB2-D60C-496C-895C-FEE17169570D}" srcOrd="2" destOrd="0" presId="urn:microsoft.com/office/officeart/2005/8/layout/orgChart1"/>
    <dgm:cxn modelId="{B4146956-81E2-4FF6-98B1-9774BCEAAE5E}" type="presParOf" srcId="{A8BFAFB2-D60C-496C-895C-FEE17169570D}" destId="{243A63F1-EB99-4E76-B428-BA14D3BFEE7F}" srcOrd="0" destOrd="0" presId="urn:microsoft.com/office/officeart/2005/8/layout/orgChart1"/>
    <dgm:cxn modelId="{B9C048D4-1EF0-46DA-BCDD-788CD0D02E3B}" type="presParOf" srcId="{A8BFAFB2-D60C-496C-895C-FEE17169570D}" destId="{1A88E80F-C282-4E39-BEC6-045BA43E7F13}" srcOrd="1" destOrd="0" presId="urn:microsoft.com/office/officeart/2005/8/layout/orgChart1"/>
    <dgm:cxn modelId="{DF6BEB80-B34E-4A03-9EB8-235BA163C92D}" type="presParOf" srcId="{1A88E80F-C282-4E39-BEC6-045BA43E7F13}" destId="{12EBBABB-14AF-4CE9-9D86-F7EF6A152318}" srcOrd="0" destOrd="0" presId="urn:microsoft.com/office/officeart/2005/8/layout/orgChart1"/>
    <dgm:cxn modelId="{5C0CDA34-CB57-402F-8A55-69859D42EE39}" type="presParOf" srcId="{12EBBABB-14AF-4CE9-9D86-F7EF6A152318}" destId="{15308ED8-770B-41BA-B0BC-7F740D89C2AB}" srcOrd="0" destOrd="0" presId="urn:microsoft.com/office/officeart/2005/8/layout/orgChart1"/>
    <dgm:cxn modelId="{BD223250-A9BD-4C92-A3DA-4A48DC21E41F}" type="presParOf" srcId="{12EBBABB-14AF-4CE9-9D86-F7EF6A152318}" destId="{33F6FC82-D87A-4FB9-A507-C16DB6F385B1}" srcOrd="1" destOrd="0" presId="urn:microsoft.com/office/officeart/2005/8/layout/orgChart1"/>
    <dgm:cxn modelId="{07626433-1291-41D1-8A81-412B8929A8E9}" type="presParOf" srcId="{1A88E80F-C282-4E39-BEC6-045BA43E7F13}" destId="{83EB9040-31AF-4407-AC8A-24781404F57E}" srcOrd="1" destOrd="0" presId="urn:microsoft.com/office/officeart/2005/8/layout/orgChart1"/>
    <dgm:cxn modelId="{3F7BE8B9-E606-45E4-A918-E7E28D2E709B}" type="presParOf" srcId="{1A88E80F-C282-4E39-BEC6-045BA43E7F13}" destId="{DAB57B02-70DD-48A4-AA4D-430CCE6C70DC}" srcOrd="2" destOrd="0" presId="urn:microsoft.com/office/officeart/2005/8/layout/orgChart1"/>
    <dgm:cxn modelId="{E5301415-937E-44B3-8E3E-3239D9FEA318}" type="presParOf" srcId="{0E527CED-3060-4218-8C43-DF9A7AF9E35D}" destId="{D14C6A68-C8C3-425C-BB35-542362BA6295}" srcOrd="4" destOrd="0" presId="urn:microsoft.com/office/officeart/2005/8/layout/orgChart1"/>
    <dgm:cxn modelId="{533620C9-8C90-418C-9FDF-F52DE24DCA2E}" type="presParOf" srcId="{0E527CED-3060-4218-8C43-DF9A7AF9E35D}" destId="{0AD3534A-86B7-4E92-AD19-24E6054E597D}" srcOrd="5" destOrd="0" presId="urn:microsoft.com/office/officeart/2005/8/layout/orgChart1"/>
    <dgm:cxn modelId="{B3BDBDB6-1683-4D70-9091-C8ADF05ED8B1}" type="presParOf" srcId="{0AD3534A-86B7-4E92-AD19-24E6054E597D}" destId="{E54A954C-4A37-41B8-8675-676DBD33E7D4}" srcOrd="0" destOrd="0" presId="urn:microsoft.com/office/officeart/2005/8/layout/orgChart1"/>
    <dgm:cxn modelId="{FC183ABF-4824-4D72-ACBB-E1542781A23D}" type="presParOf" srcId="{E54A954C-4A37-41B8-8675-676DBD33E7D4}" destId="{0389906D-342E-4168-A1B9-DC6E311AED4C}" srcOrd="0" destOrd="0" presId="urn:microsoft.com/office/officeart/2005/8/layout/orgChart1"/>
    <dgm:cxn modelId="{8B7E7707-88C7-4849-BB03-B464AEF711C0}" type="presParOf" srcId="{E54A954C-4A37-41B8-8675-676DBD33E7D4}" destId="{1E4953C1-7087-4B22-B61A-A96253265247}" srcOrd="1" destOrd="0" presId="urn:microsoft.com/office/officeart/2005/8/layout/orgChart1"/>
    <dgm:cxn modelId="{1EB8E0B2-1198-4335-ABB3-E29EAB802A00}" type="presParOf" srcId="{0AD3534A-86B7-4E92-AD19-24E6054E597D}" destId="{617D6040-14A7-48EC-8DA7-C90711AC8D15}" srcOrd="1" destOrd="0" presId="urn:microsoft.com/office/officeart/2005/8/layout/orgChart1"/>
    <dgm:cxn modelId="{BC3B0F1E-FE31-4689-B94C-7056E2C5B09A}" type="presParOf" srcId="{0AD3534A-86B7-4E92-AD19-24E6054E597D}" destId="{6749020F-AF73-44FB-9FD3-3FEBF014DBDB}" srcOrd="2" destOrd="0" presId="urn:microsoft.com/office/officeart/2005/8/layout/orgChart1"/>
    <dgm:cxn modelId="{E2839C85-DA15-4DD9-BB00-E066CA8B1A56}" type="presParOf" srcId="{6749020F-AF73-44FB-9FD3-3FEBF014DBDB}" destId="{9A0F2E23-037C-4BC6-9DE3-927D34BACC21}" srcOrd="0" destOrd="0" presId="urn:microsoft.com/office/officeart/2005/8/layout/orgChart1"/>
    <dgm:cxn modelId="{542112C3-41A0-4E9B-99EC-62B2AFD1BBF3}" type="presParOf" srcId="{6749020F-AF73-44FB-9FD3-3FEBF014DBDB}" destId="{EFA7954C-AFD0-47AD-AA5C-138208A7839C}" srcOrd="1" destOrd="0" presId="urn:microsoft.com/office/officeart/2005/8/layout/orgChart1"/>
    <dgm:cxn modelId="{8DC568F2-6929-493F-B5E9-B0E4E67E3E51}" type="presParOf" srcId="{EFA7954C-AFD0-47AD-AA5C-138208A7839C}" destId="{7F02DE74-96F1-4EB2-82EF-9AF785317429}" srcOrd="0" destOrd="0" presId="urn:microsoft.com/office/officeart/2005/8/layout/orgChart1"/>
    <dgm:cxn modelId="{E1B71C7F-A58F-4890-A302-EBA513615C16}" type="presParOf" srcId="{7F02DE74-96F1-4EB2-82EF-9AF785317429}" destId="{33C8DBE8-56C9-43DF-9708-53C993DFEC71}" srcOrd="0" destOrd="0" presId="urn:microsoft.com/office/officeart/2005/8/layout/orgChart1"/>
    <dgm:cxn modelId="{AEE69C85-453F-42AB-AA90-070346136BBE}" type="presParOf" srcId="{7F02DE74-96F1-4EB2-82EF-9AF785317429}" destId="{8E66841C-44F8-487A-B623-C2BF3CC61F0B}" srcOrd="1" destOrd="0" presId="urn:microsoft.com/office/officeart/2005/8/layout/orgChart1"/>
    <dgm:cxn modelId="{3ED9BBF8-74F7-402F-95F8-0B514D9F7BF3}" type="presParOf" srcId="{EFA7954C-AFD0-47AD-AA5C-138208A7839C}" destId="{73139CEC-CA76-4205-9891-475901AA317B}" srcOrd="1" destOrd="0" presId="urn:microsoft.com/office/officeart/2005/8/layout/orgChart1"/>
    <dgm:cxn modelId="{FE7E2B28-F6E2-4300-8E1F-DBF011D63A74}" type="presParOf" srcId="{EFA7954C-AFD0-47AD-AA5C-138208A7839C}" destId="{2BE1A9C0-B79C-4DB4-98A8-0944C0BF1A0F}" srcOrd="2" destOrd="0" presId="urn:microsoft.com/office/officeart/2005/8/layout/orgChart1"/>
    <dgm:cxn modelId="{C6455078-4B71-4482-9796-DCFF7F2AFF7F}" type="presParOf" srcId="{0E527CED-3060-4218-8C43-DF9A7AF9E35D}" destId="{6AE1102D-FC60-4B1F-BA66-F92D991152C4}" srcOrd="6" destOrd="0" presId="urn:microsoft.com/office/officeart/2005/8/layout/orgChart1"/>
    <dgm:cxn modelId="{940F3550-A6CC-4CDB-891A-FAB2CBEF8C1E}" type="presParOf" srcId="{0E527CED-3060-4218-8C43-DF9A7AF9E35D}" destId="{6BE1664B-9E27-43B7-9CC1-67370A073B3D}" srcOrd="7" destOrd="0" presId="urn:microsoft.com/office/officeart/2005/8/layout/orgChart1"/>
    <dgm:cxn modelId="{FF728A53-4A2F-4C54-96B1-D2D92207FC2D}" type="presParOf" srcId="{6BE1664B-9E27-43B7-9CC1-67370A073B3D}" destId="{07D42587-329B-4563-9D4B-C9CC86E0A285}" srcOrd="0" destOrd="0" presId="urn:microsoft.com/office/officeart/2005/8/layout/orgChart1"/>
    <dgm:cxn modelId="{4B814B23-BCF9-447B-956D-17DFC0D18CE8}" type="presParOf" srcId="{07D42587-329B-4563-9D4B-C9CC86E0A285}" destId="{49BD8164-B57A-422A-A2E6-7ECCD6F68C21}" srcOrd="0" destOrd="0" presId="urn:microsoft.com/office/officeart/2005/8/layout/orgChart1"/>
    <dgm:cxn modelId="{8CFE5B21-F3C7-420E-B634-A5717BB00F0D}" type="presParOf" srcId="{07D42587-329B-4563-9D4B-C9CC86E0A285}" destId="{829AAD08-B434-4EC4-A9DF-2B9A3B21DE23}" srcOrd="1" destOrd="0" presId="urn:microsoft.com/office/officeart/2005/8/layout/orgChart1"/>
    <dgm:cxn modelId="{BEE7E8FF-015D-4CD9-80EC-80FE8A605E69}" type="presParOf" srcId="{6BE1664B-9E27-43B7-9CC1-67370A073B3D}" destId="{D6B93E11-2E63-4D42-9099-5C8AD6DCA08E}" srcOrd="1" destOrd="0" presId="urn:microsoft.com/office/officeart/2005/8/layout/orgChart1"/>
    <dgm:cxn modelId="{F1BD5198-BE83-4234-9DDD-8DC70F07A394}" type="presParOf" srcId="{6BE1664B-9E27-43B7-9CC1-67370A073B3D}" destId="{EC1DD817-5D89-4143-BA3D-F4071E5C83EE}" srcOrd="2" destOrd="0" presId="urn:microsoft.com/office/officeart/2005/8/layout/orgChart1"/>
    <dgm:cxn modelId="{5179EEC7-D4C1-4EEB-B16E-2910DF6D3375}" type="presParOf" srcId="{EC1DD817-5D89-4143-BA3D-F4071E5C83EE}" destId="{A0C01432-17B4-410C-8DB3-CEF5811DA45A}" srcOrd="0" destOrd="0" presId="urn:microsoft.com/office/officeart/2005/8/layout/orgChart1"/>
    <dgm:cxn modelId="{FD4588D8-62EF-4EA9-A4F0-A95AEDE136C3}" type="presParOf" srcId="{EC1DD817-5D89-4143-BA3D-F4071E5C83EE}" destId="{80DB6D55-9FF9-4326-901A-9545E40ED39B}" srcOrd="1" destOrd="0" presId="urn:microsoft.com/office/officeart/2005/8/layout/orgChart1"/>
    <dgm:cxn modelId="{7E441325-F85F-4ACB-B90D-AB3C9EB0CA03}" type="presParOf" srcId="{80DB6D55-9FF9-4326-901A-9545E40ED39B}" destId="{794FF977-1691-46AB-91DC-F6D7F1412FF1}" srcOrd="0" destOrd="0" presId="urn:microsoft.com/office/officeart/2005/8/layout/orgChart1"/>
    <dgm:cxn modelId="{24FF26A8-A535-4F44-A84F-B6B80987E906}" type="presParOf" srcId="{794FF977-1691-46AB-91DC-F6D7F1412FF1}" destId="{FC6CFAD0-C173-4ED9-BDE9-E31740C8FD89}" srcOrd="0" destOrd="0" presId="urn:microsoft.com/office/officeart/2005/8/layout/orgChart1"/>
    <dgm:cxn modelId="{DF256DA8-AE30-427B-B0A5-044F2BA2EA34}" type="presParOf" srcId="{794FF977-1691-46AB-91DC-F6D7F1412FF1}" destId="{89D4DF7F-41C2-46C9-B593-F19007A647C3}" srcOrd="1" destOrd="0" presId="urn:microsoft.com/office/officeart/2005/8/layout/orgChart1"/>
    <dgm:cxn modelId="{62AA5052-F37D-4325-9F1A-757728C69DC3}" type="presParOf" srcId="{80DB6D55-9FF9-4326-901A-9545E40ED39B}" destId="{40637D88-A0A8-497C-AAE3-380553F178F2}" srcOrd="1" destOrd="0" presId="urn:microsoft.com/office/officeart/2005/8/layout/orgChart1"/>
    <dgm:cxn modelId="{20E47BE1-70E4-4ECE-A16D-8F189C7ECDD3}" type="presParOf" srcId="{80DB6D55-9FF9-4326-901A-9545E40ED39B}" destId="{C333D480-A59F-4E14-94A8-BFD58A089732}" srcOrd="2" destOrd="0" presId="urn:microsoft.com/office/officeart/2005/8/layout/orgChart1"/>
    <dgm:cxn modelId="{ADBF46CA-5EBF-4F5A-AB95-73CB5EB4E870}" type="presParOf" srcId="{87558069-81E8-45A7-B3EE-39D81E5F2792}" destId="{92AF092A-88F8-44C6-BEF0-C2577234FAA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01432-17B4-410C-8DB3-CEF5811DA45A}">
      <dsp:nvSpPr>
        <dsp:cNvPr id="0" name=""/>
        <dsp:cNvSpPr/>
      </dsp:nvSpPr>
      <dsp:spPr>
        <a:xfrm>
          <a:off x="6876464" y="3057283"/>
          <a:ext cx="717112" cy="1188151"/>
        </a:xfrm>
        <a:custGeom>
          <a:avLst/>
          <a:gdLst/>
          <a:ahLst/>
          <a:cxnLst/>
          <a:rect l="0" t="0" r="0" b="0"/>
          <a:pathLst>
            <a:path>
              <a:moveTo>
                <a:pt x="717112" y="0"/>
              </a:moveTo>
              <a:lnTo>
                <a:pt x="0" y="11881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1102D-FC60-4B1F-BA66-F92D991152C4}">
      <dsp:nvSpPr>
        <dsp:cNvPr id="0" name=""/>
        <dsp:cNvSpPr/>
      </dsp:nvSpPr>
      <dsp:spPr>
        <a:xfrm>
          <a:off x="4272470" y="1204981"/>
          <a:ext cx="3321106" cy="1051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2862"/>
              </a:lnTo>
              <a:lnTo>
                <a:pt x="3321106" y="882862"/>
              </a:lnTo>
              <a:lnTo>
                <a:pt x="3321106" y="10511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F2E23-037C-4BC6-9DE3-927D34BACC21}">
      <dsp:nvSpPr>
        <dsp:cNvPr id="0" name=""/>
        <dsp:cNvSpPr/>
      </dsp:nvSpPr>
      <dsp:spPr>
        <a:xfrm>
          <a:off x="4856874" y="3057283"/>
          <a:ext cx="797824" cy="1101723"/>
        </a:xfrm>
        <a:custGeom>
          <a:avLst/>
          <a:gdLst/>
          <a:ahLst/>
          <a:cxnLst/>
          <a:rect l="0" t="0" r="0" b="0"/>
          <a:pathLst>
            <a:path>
              <a:moveTo>
                <a:pt x="797824" y="0"/>
              </a:moveTo>
              <a:lnTo>
                <a:pt x="0" y="110172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4C6A68-C8C3-425C-BB35-542362BA6295}">
      <dsp:nvSpPr>
        <dsp:cNvPr id="0" name=""/>
        <dsp:cNvSpPr/>
      </dsp:nvSpPr>
      <dsp:spPr>
        <a:xfrm>
          <a:off x="4272470" y="1204981"/>
          <a:ext cx="1382228" cy="1051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2862"/>
              </a:lnTo>
              <a:lnTo>
                <a:pt x="1382228" y="882862"/>
              </a:lnTo>
              <a:lnTo>
                <a:pt x="1382228" y="10511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A63F1-EB99-4E76-B428-BA14D3BFEE7F}">
      <dsp:nvSpPr>
        <dsp:cNvPr id="0" name=""/>
        <dsp:cNvSpPr/>
      </dsp:nvSpPr>
      <dsp:spPr>
        <a:xfrm>
          <a:off x="3715820" y="3057283"/>
          <a:ext cx="701489" cy="1101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1489" y="110172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C5A195-3B0C-4D33-BA50-A148F8C07949}">
      <dsp:nvSpPr>
        <dsp:cNvPr id="0" name=""/>
        <dsp:cNvSpPr/>
      </dsp:nvSpPr>
      <dsp:spPr>
        <a:xfrm>
          <a:off x="3715820" y="1204981"/>
          <a:ext cx="556650" cy="1051112"/>
        </a:xfrm>
        <a:custGeom>
          <a:avLst/>
          <a:gdLst/>
          <a:ahLst/>
          <a:cxnLst/>
          <a:rect l="0" t="0" r="0" b="0"/>
          <a:pathLst>
            <a:path>
              <a:moveTo>
                <a:pt x="556650" y="0"/>
              </a:moveTo>
              <a:lnTo>
                <a:pt x="556650" y="882862"/>
              </a:lnTo>
              <a:lnTo>
                <a:pt x="0" y="882862"/>
              </a:lnTo>
              <a:lnTo>
                <a:pt x="0" y="10511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52739-A0D4-443F-83DC-E9F83F48C311}">
      <dsp:nvSpPr>
        <dsp:cNvPr id="0" name=""/>
        <dsp:cNvSpPr/>
      </dsp:nvSpPr>
      <dsp:spPr>
        <a:xfrm>
          <a:off x="1776941" y="3057283"/>
          <a:ext cx="671348" cy="1101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71348" y="110172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EE5EC2-9E6E-4185-B098-09EA52D428C9}">
      <dsp:nvSpPr>
        <dsp:cNvPr id="0" name=""/>
        <dsp:cNvSpPr/>
      </dsp:nvSpPr>
      <dsp:spPr>
        <a:xfrm>
          <a:off x="1776941" y="1204981"/>
          <a:ext cx="2495528" cy="1051112"/>
        </a:xfrm>
        <a:custGeom>
          <a:avLst/>
          <a:gdLst/>
          <a:ahLst/>
          <a:cxnLst/>
          <a:rect l="0" t="0" r="0" b="0"/>
          <a:pathLst>
            <a:path>
              <a:moveTo>
                <a:pt x="2495528" y="0"/>
              </a:moveTo>
              <a:lnTo>
                <a:pt x="2495528" y="882862"/>
              </a:lnTo>
              <a:lnTo>
                <a:pt x="0" y="882862"/>
              </a:lnTo>
              <a:lnTo>
                <a:pt x="0" y="10511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5801AB-B088-4B56-B18A-CF04B977F903}">
      <dsp:nvSpPr>
        <dsp:cNvPr id="0" name=""/>
        <dsp:cNvSpPr/>
      </dsp:nvSpPr>
      <dsp:spPr>
        <a:xfrm>
          <a:off x="3471281" y="403791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Рушник</a:t>
          </a:r>
          <a:endParaRPr lang="ru-RU" sz="2100" kern="1200" dirty="0"/>
        </a:p>
      </dsp:txBody>
      <dsp:txXfrm>
        <a:off x="3471281" y="403791"/>
        <a:ext cx="1602378" cy="801189"/>
      </dsp:txXfrm>
    </dsp:sp>
    <dsp:sp modelId="{EE4F52AD-9A77-471F-9D77-9C3AC0E8A69E}">
      <dsp:nvSpPr>
        <dsp:cNvPr id="0" name=""/>
        <dsp:cNvSpPr/>
      </dsp:nvSpPr>
      <dsp:spPr>
        <a:xfrm>
          <a:off x="975752" y="2256093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Домівка</a:t>
          </a:r>
          <a:endParaRPr lang="ru-RU" sz="2100" kern="1200" dirty="0"/>
        </a:p>
      </dsp:txBody>
      <dsp:txXfrm>
        <a:off x="975752" y="2256093"/>
        <a:ext cx="1602378" cy="801189"/>
      </dsp:txXfrm>
    </dsp:sp>
    <dsp:sp modelId="{E62E04AE-A26B-46F3-8964-D982FB7D3BD7}">
      <dsp:nvSpPr>
        <dsp:cNvPr id="0" name=""/>
        <dsp:cNvSpPr/>
      </dsp:nvSpPr>
      <dsp:spPr>
        <a:xfrm>
          <a:off x="845911" y="3758412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Рідна</a:t>
          </a:r>
          <a:endParaRPr lang="ru-RU" sz="2100" kern="1200" dirty="0"/>
        </a:p>
      </dsp:txBody>
      <dsp:txXfrm>
        <a:off x="845911" y="3758412"/>
        <a:ext cx="1602378" cy="801189"/>
      </dsp:txXfrm>
    </dsp:sp>
    <dsp:sp modelId="{18B195BD-376F-44DC-AF78-A06E4B0B01D2}">
      <dsp:nvSpPr>
        <dsp:cNvPr id="0" name=""/>
        <dsp:cNvSpPr/>
      </dsp:nvSpPr>
      <dsp:spPr>
        <a:xfrm>
          <a:off x="2914630" y="2256093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Візерунок </a:t>
          </a:r>
          <a:endParaRPr lang="ru-RU" sz="2100" kern="1200" dirty="0"/>
        </a:p>
      </dsp:txBody>
      <dsp:txXfrm>
        <a:off x="2914630" y="2256093"/>
        <a:ext cx="1602378" cy="801189"/>
      </dsp:txXfrm>
    </dsp:sp>
    <dsp:sp modelId="{15308ED8-770B-41BA-B0BC-7F740D89C2AB}">
      <dsp:nvSpPr>
        <dsp:cNvPr id="0" name=""/>
        <dsp:cNvSpPr/>
      </dsp:nvSpPr>
      <dsp:spPr>
        <a:xfrm>
          <a:off x="2814930" y="3758412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Яскравий</a:t>
          </a:r>
          <a:endParaRPr lang="ru-RU" sz="2100" kern="1200" dirty="0"/>
        </a:p>
      </dsp:txBody>
      <dsp:txXfrm>
        <a:off x="2814930" y="3758412"/>
        <a:ext cx="1602378" cy="801189"/>
      </dsp:txXfrm>
    </dsp:sp>
    <dsp:sp modelId="{0389906D-342E-4168-A1B9-DC6E311AED4C}">
      <dsp:nvSpPr>
        <dsp:cNvPr id="0" name=""/>
        <dsp:cNvSpPr/>
      </dsp:nvSpPr>
      <dsp:spPr>
        <a:xfrm>
          <a:off x="4853509" y="2256093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Тепло</a:t>
          </a:r>
          <a:endParaRPr lang="ru-RU" sz="2100" kern="1200" dirty="0"/>
        </a:p>
      </dsp:txBody>
      <dsp:txXfrm>
        <a:off x="4853509" y="2256093"/>
        <a:ext cx="1602378" cy="801189"/>
      </dsp:txXfrm>
    </dsp:sp>
    <dsp:sp modelId="{33C8DBE8-56C9-43DF-9708-53C993DFEC71}">
      <dsp:nvSpPr>
        <dsp:cNvPr id="0" name=""/>
        <dsp:cNvSpPr/>
      </dsp:nvSpPr>
      <dsp:spPr>
        <a:xfrm>
          <a:off x="4856874" y="3758412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Материнське</a:t>
          </a:r>
          <a:endParaRPr lang="ru-RU" sz="2100" kern="1200" dirty="0"/>
        </a:p>
      </dsp:txBody>
      <dsp:txXfrm>
        <a:off x="4856874" y="3758412"/>
        <a:ext cx="1602378" cy="801189"/>
      </dsp:txXfrm>
    </dsp:sp>
    <dsp:sp modelId="{49BD8164-B57A-422A-A2E6-7ECCD6F68C21}">
      <dsp:nvSpPr>
        <dsp:cNvPr id="0" name=""/>
        <dsp:cNvSpPr/>
      </dsp:nvSpPr>
      <dsp:spPr>
        <a:xfrm>
          <a:off x="6792387" y="2256093"/>
          <a:ext cx="1602378" cy="801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 Квіти</a:t>
          </a:r>
          <a:endParaRPr lang="ru-RU" sz="2100" kern="1200" dirty="0"/>
        </a:p>
      </dsp:txBody>
      <dsp:txXfrm>
        <a:off x="6792387" y="2256093"/>
        <a:ext cx="1602378" cy="801189"/>
      </dsp:txXfrm>
    </dsp:sp>
    <dsp:sp modelId="{FC6CFAD0-C173-4ED9-BDE9-E31740C8FD89}">
      <dsp:nvSpPr>
        <dsp:cNvPr id="0" name=""/>
        <dsp:cNvSpPr/>
      </dsp:nvSpPr>
      <dsp:spPr>
        <a:xfrm>
          <a:off x="6876464" y="3831344"/>
          <a:ext cx="1524615" cy="8281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різнобарвні</a:t>
          </a:r>
          <a:endParaRPr lang="ru-RU" sz="2100" kern="1200" dirty="0"/>
        </a:p>
      </dsp:txBody>
      <dsp:txXfrm>
        <a:off x="6876464" y="3831344"/>
        <a:ext cx="1524615" cy="828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10413-2980-49E6-ABB2-32AB8F37DFD7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CD1CF-9350-43A3-A957-C5E1602AA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80A55-C8B6-4A98-B738-3702CF6DA6AB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3F4D6-7559-4DB3-9C53-3EA0BD83F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3F4D6-7559-4DB3-9C53-3EA0BD83F2A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771800" y="1124744"/>
            <a:ext cx="5915000" cy="4608512"/>
          </a:xfrm>
        </p:spPr>
        <p:txBody>
          <a:bodyPr>
            <a:normAutofit/>
          </a:bodyPr>
          <a:lstStyle>
            <a:lvl1pPr>
              <a:defRPr sz="2400" b="1" u="none" baseline="0"/>
            </a:lvl1pPr>
          </a:lstStyle>
          <a:p>
            <a:r>
              <a:rPr lang="ru-RU" dirty="0" smtClean="0"/>
              <a:t>Автор шаблону – Несенюк О.В.,</a:t>
            </a:r>
            <a:br>
              <a:rPr lang="ru-RU" dirty="0" smtClean="0"/>
            </a:br>
            <a:r>
              <a:rPr lang="ru-RU" dirty="0" err="1" smtClean="0"/>
              <a:t>Житомирський</a:t>
            </a:r>
            <a:r>
              <a:rPr lang="ru-RU" dirty="0" smtClean="0"/>
              <a:t> </a:t>
            </a:r>
            <a:r>
              <a:rPr lang="ru-RU" dirty="0" err="1" smtClean="0"/>
              <a:t>міський</a:t>
            </a:r>
            <a:r>
              <a:rPr lang="ru-RU" dirty="0" smtClean="0"/>
              <a:t> </a:t>
            </a:r>
            <a:r>
              <a:rPr lang="ru-RU" dirty="0" err="1" smtClean="0"/>
              <a:t>колегіум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Ви можете 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</a:t>
            </a:r>
            <a:r>
              <a:rPr lang="ru-RU" dirty="0" err="1" smtClean="0"/>
              <a:t>дане</a:t>
            </a:r>
            <a:r>
              <a:rPr lang="ru-RU" dirty="0" smtClean="0"/>
              <a:t> </a:t>
            </a:r>
            <a:r>
              <a:rPr lang="ru-RU" dirty="0" err="1" smtClean="0"/>
              <a:t>оформлення</a:t>
            </a:r>
            <a:r>
              <a:rPr lang="ru-RU" dirty="0" smtClean="0"/>
              <a:t> для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презентацій</a:t>
            </a:r>
            <a:r>
              <a:rPr lang="ru-RU" dirty="0" smtClean="0"/>
              <a:t>, але у </a:t>
            </a:r>
            <a:r>
              <a:rPr lang="ru-RU" dirty="0" err="1" smtClean="0"/>
              <a:t>своїй</a:t>
            </a:r>
            <a:r>
              <a:rPr lang="ru-RU" dirty="0" smtClean="0"/>
              <a:t> </a:t>
            </a:r>
            <a:r>
              <a:rPr lang="ru-RU" dirty="0" err="1" smtClean="0"/>
              <a:t>презентації</a:t>
            </a:r>
            <a:r>
              <a:rPr lang="ru-RU" dirty="0" smtClean="0"/>
              <a:t>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повинні</a:t>
            </a:r>
            <a:r>
              <a:rPr lang="ru-RU" dirty="0" smtClean="0"/>
              <a:t> </a:t>
            </a:r>
            <a:r>
              <a:rPr lang="ru-RU" dirty="0" err="1" smtClean="0"/>
              <a:t>вказати</a:t>
            </a:r>
            <a:r>
              <a:rPr lang="ru-RU" dirty="0" smtClean="0"/>
              <a:t> автора та  </a:t>
            </a:r>
            <a:r>
              <a:rPr lang="ru-RU" dirty="0" err="1" smtClean="0"/>
              <a:t>джерело</a:t>
            </a:r>
            <a:r>
              <a:rPr lang="ru-RU" dirty="0" smtClean="0"/>
              <a:t> шаблону</a:t>
            </a:r>
            <a:br>
              <a:rPr lang="ru-RU" dirty="0" smtClean="0"/>
            </a:br>
            <a:r>
              <a:rPr lang="ru-RU" dirty="0" smtClean="0"/>
              <a:t>Сайт: </a:t>
            </a:r>
            <a:r>
              <a:rPr lang="en-US" dirty="0" smtClean="0"/>
              <a:t>http://shkola-ditsad.ucoz.com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BTI\Desktop\al_na_grosu_oj_rushnik_rushnichok%20(mp3cut.ru).mp3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786182" y="928670"/>
            <a:ext cx="5357818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4800" b="1" i="1" dirty="0" smtClean="0"/>
              <a:t>Раді вітати вас в нашій оселі, </a:t>
            </a:r>
            <a:endParaRPr lang="ru-RU" sz="4800" i="1" dirty="0" smtClean="0"/>
          </a:p>
          <a:p>
            <a:pPr>
              <a:buNone/>
            </a:pPr>
            <a:r>
              <a:rPr lang="uk-UA" sz="4800" b="1" i="1" dirty="0" smtClean="0"/>
              <a:t>Зичимо щастя, здоров'я й добра.</a:t>
            </a:r>
            <a:endParaRPr lang="ru-RU" sz="4800" i="1" dirty="0" smtClean="0"/>
          </a:p>
          <a:p>
            <a:pPr algn="ctr">
              <a:buNone/>
            </a:pPr>
            <a:endParaRPr lang="ru-RU" sz="4800" dirty="0"/>
          </a:p>
        </p:txBody>
      </p:sp>
      <p:pic>
        <p:nvPicPr>
          <p:cNvPr id="8" name="Рисунок 7" descr="125732399_w640_h640_rmu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3799169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071547"/>
            <a:ext cx="8243918" cy="714380"/>
          </a:xfrm>
        </p:spPr>
        <p:txBody>
          <a:bodyPr>
            <a:noAutofit/>
          </a:bodyPr>
          <a:lstStyle/>
          <a:p>
            <a:r>
              <a:rPr lang="uk-UA" sz="5400" dirty="0" smtClean="0"/>
              <a:t>Робота з підручником</a:t>
            </a:r>
            <a:endParaRPr lang="ru-RU" sz="5400" dirty="0"/>
          </a:p>
        </p:txBody>
      </p:sp>
      <p:pic>
        <p:nvPicPr>
          <p:cNvPr id="3" name="Рисунок 2" descr="4-um-v2015ua-89-638.jpg"/>
          <p:cNvPicPr>
            <a:picLocks noChangeAspect="1"/>
          </p:cNvPicPr>
          <p:nvPr/>
        </p:nvPicPr>
        <p:blipFill>
          <a:blip r:embed="rId2" cstate="print"/>
          <a:srcRect t="43478" r="-7183" b="37681"/>
          <a:stretch>
            <a:fillRect/>
          </a:stretch>
        </p:blipFill>
        <p:spPr>
          <a:xfrm>
            <a:off x="214282" y="1928802"/>
            <a:ext cx="9144064" cy="4643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imnastika-dlya-glaz-dlya-det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071546"/>
            <a:ext cx="8429684" cy="4577747"/>
          </a:xfrm>
          <a:prstGeom prst="rect">
            <a:avLst/>
          </a:prstGeom>
        </p:spPr>
      </p:pic>
      <p:pic>
        <p:nvPicPr>
          <p:cNvPr id="6" name="al_na_grosu_oj_rushnik_rushnichok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53012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215370" cy="471490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</a:t>
            </a:r>
            <a:r>
              <a:rPr lang="uk-UA" dirty="0" smtClean="0">
                <a:solidFill>
                  <a:schemeClr val="tx1"/>
                </a:solidFill>
              </a:rPr>
              <a:t>Прочитай. Замість крапок добери з довідки прикметники. </a:t>
            </a:r>
            <a:r>
              <a:rPr lang="ru-RU" dirty="0" err="1" smtClean="0">
                <a:solidFill>
                  <a:schemeClr val="tx1"/>
                </a:solidFill>
              </a:rPr>
              <a:t>Визнач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 err="1" smtClean="0">
                <a:solidFill>
                  <a:schemeClr val="tx1"/>
                </a:solidFill>
              </a:rPr>
              <a:t>рід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число </a:t>
            </a:r>
            <a:r>
              <a:rPr lang="ru-RU" dirty="0" err="1" smtClean="0">
                <a:solidFill>
                  <a:schemeClr val="tx1"/>
                </a:solidFill>
              </a:rPr>
              <a:t>прикметників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r>
              <a:rPr lang="uk-UA" sz="3800" dirty="0" smtClean="0">
                <a:solidFill>
                  <a:schemeClr val="tx1"/>
                </a:solidFill>
              </a:rPr>
              <a:t>Рушник</a:t>
            </a:r>
            <a:endParaRPr lang="ru-RU" sz="3800" dirty="0" smtClean="0">
              <a:solidFill>
                <a:schemeClr val="tx1"/>
              </a:solidFill>
            </a:endParaRPr>
          </a:p>
          <a:p>
            <a:r>
              <a:rPr lang="uk-UA" sz="3800" dirty="0" smtClean="0">
                <a:solidFill>
                  <a:schemeClr val="tx1"/>
                </a:solidFill>
              </a:rPr>
              <a:t> </a:t>
            </a:r>
            <a:endParaRPr lang="ru-RU" sz="3800" dirty="0" smtClean="0">
              <a:solidFill>
                <a:schemeClr val="tx1"/>
              </a:solidFill>
            </a:endParaRPr>
          </a:p>
          <a:p>
            <a:pPr algn="just"/>
            <a:r>
              <a:rPr lang="uk-UA" sz="3800" dirty="0" smtClean="0">
                <a:solidFill>
                  <a:schemeClr val="tx1"/>
                </a:solidFill>
              </a:rPr>
              <a:t>    Мама вишивала рушник …</a:t>
            </a:r>
            <a:r>
              <a:rPr lang="ru-RU" sz="3800" dirty="0" smtClean="0">
                <a:solidFill>
                  <a:schemeClr val="tx1"/>
                </a:solidFill>
              </a:rPr>
              <a:t>……………</a:t>
            </a:r>
            <a:r>
              <a:rPr lang="uk-UA" sz="3800" dirty="0" smtClean="0">
                <a:solidFill>
                  <a:schemeClr val="tx1"/>
                </a:solidFill>
              </a:rPr>
              <a:t> і</a:t>
            </a:r>
            <a:r>
              <a:rPr lang="ru-RU" sz="3800" dirty="0" smtClean="0">
                <a:solidFill>
                  <a:schemeClr val="tx1"/>
                </a:solidFill>
              </a:rPr>
              <a:t>…………….</a:t>
            </a:r>
            <a:r>
              <a:rPr lang="uk-UA" sz="3800" dirty="0" smtClean="0">
                <a:solidFill>
                  <a:schemeClr val="tx1"/>
                </a:solidFill>
              </a:rPr>
              <a:t>  </a:t>
            </a:r>
            <a:r>
              <a:rPr lang="uk-UA" sz="3800" dirty="0" err="1" smtClean="0">
                <a:solidFill>
                  <a:schemeClr val="tx1"/>
                </a:solidFill>
              </a:rPr>
              <a:t>нитками.Чорними</a:t>
            </a:r>
            <a:r>
              <a:rPr lang="uk-UA" sz="3800" dirty="0" smtClean="0">
                <a:solidFill>
                  <a:schemeClr val="tx1"/>
                </a:solidFill>
              </a:rPr>
              <a:t> – то сумне, червоними – веселе.</a:t>
            </a:r>
            <a:endParaRPr lang="ru-RU" sz="3800" dirty="0" smtClean="0">
              <a:solidFill>
                <a:schemeClr val="tx1"/>
              </a:solidFill>
            </a:endParaRPr>
          </a:p>
          <a:p>
            <a:pPr algn="just"/>
            <a:r>
              <a:rPr lang="uk-UA" sz="3800" dirty="0" smtClean="0">
                <a:solidFill>
                  <a:schemeClr val="tx1"/>
                </a:solidFill>
              </a:rPr>
              <a:t>    Мама вишивала рушник і співала. Співала ………………………і …………… пісні. Пісні ……… народу. Рушник пройшов крізь віки і нині символізує……… любов  до своїх дітей. </a:t>
            </a:r>
            <a:r>
              <a:rPr lang="ru-RU" sz="3800" dirty="0" smtClean="0">
                <a:solidFill>
                  <a:schemeClr val="tx1"/>
                </a:solidFill>
              </a:rPr>
              <a:t>………….</a:t>
            </a:r>
            <a:r>
              <a:rPr lang="uk-UA" sz="3800" dirty="0" smtClean="0">
                <a:solidFill>
                  <a:schemeClr val="tx1"/>
                </a:solidFill>
              </a:rPr>
              <a:t>рушник!</a:t>
            </a:r>
            <a:endParaRPr lang="ru-RU" sz="3800" dirty="0" smtClean="0">
              <a:solidFill>
                <a:schemeClr val="tx1"/>
              </a:solidFill>
            </a:endParaRPr>
          </a:p>
          <a:p>
            <a:pPr algn="just"/>
            <a:r>
              <a:rPr lang="uk-UA" sz="3800" dirty="0" smtClean="0">
                <a:solidFill>
                  <a:schemeClr val="tx1"/>
                </a:solidFill>
              </a:rPr>
              <a:t> </a:t>
            </a:r>
            <a:endParaRPr lang="ru-RU" sz="3800" dirty="0" smtClean="0">
              <a:solidFill>
                <a:schemeClr val="tx1"/>
              </a:solidFill>
            </a:endParaRPr>
          </a:p>
          <a:p>
            <a:r>
              <a:rPr lang="uk-UA" sz="3800" b="1" i="1" dirty="0" smtClean="0">
                <a:solidFill>
                  <a:schemeClr val="tx1"/>
                </a:solidFill>
              </a:rPr>
              <a:t>Червоними, чорними , сумні, веселі ,українського, безмежну, </a:t>
            </a:r>
            <a:r>
              <a:rPr lang="uk-UA" b="1" i="1" dirty="0" smtClean="0">
                <a:solidFill>
                  <a:schemeClr val="tx1"/>
                </a:solidFill>
              </a:rPr>
              <a:t>український. </a:t>
            </a:r>
            <a:endParaRPr lang="ru-RU" b="1" i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Прочитай. Замість крапок добери з довідки прикметники.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Визнач  рід і число прикметників.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Рушник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  Мама вишивала рушник …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……………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і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…………….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 нитками. Чорними – то сумне, червоними – веселе.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  Мама вишивала рушник і співала. Співала ………………………і …………… пісні. Пісні ……… народу. Рушник пройшов крізь віки і нині символізує……… любов  до своїх дітей.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………….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рушник!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Червоними, чорними , сумні, веселі ,українського, безмежну, український.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50072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r>
              <a:rPr lang="uk-UA" dirty="0" smtClean="0"/>
              <a:t>Рушник</a:t>
            </a:r>
            <a:endParaRPr lang="ru-RU" dirty="0" smtClean="0"/>
          </a:p>
          <a:p>
            <a:pPr algn="ctr"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 algn="just">
              <a:buNone/>
            </a:pPr>
            <a:r>
              <a:rPr lang="uk-UA" dirty="0" smtClean="0"/>
              <a:t>                Мама вишивала рушник </a:t>
            </a:r>
            <a:r>
              <a:rPr lang="uk-UA" b="1" i="1" dirty="0" smtClean="0"/>
              <a:t>Червоними </a:t>
            </a:r>
            <a:r>
              <a:rPr lang="uk-UA" dirty="0" smtClean="0"/>
              <a:t>і </a:t>
            </a:r>
            <a:r>
              <a:rPr lang="uk-UA" b="1" i="1" dirty="0" smtClean="0"/>
              <a:t>чорними </a:t>
            </a:r>
            <a:r>
              <a:rPr lang="uk-UA" dirty="0" err="1" smtClean="0"/>
              <a:t>нитками.Чорними–</a:t>
            </a:r>
            <a:r>
              <a:rPr lang="uk-UA" dirty="0" smtClean="0"/>
              <a:t> то сумне, червоними – веселе.</a:t>
            </a:r>
            <a:endParaRPr lang="ru-RU" dirty="0" smtClean="0"/>
          </a:p>
          <a:p>
            <a:pPr algn="just">
              <a:buNone/>
            </a:pPr>
            <a:r>
              <a:rPr lang="uk-UA" dirty="0" smtClean="0"/>
              <a:t>         Мама вишивала рушник і співала. Співала </a:t>
            </a:r>
            <a:r>
              <a:rPr lang="uk-UA" b="1" i="1" dirty="0" smtClean="0"/>
              <a:t>сумні </a:t>
            </a:r>
            <a:r>
              <a:rPr lang="uk-UA" dirty="0" smtClean="0"/>
              <a:t>і </a:t>
            </a:r>
            <a:r>
              <a:rPr lang="uk-UA" b="1" i="1" dirty="0" smtClean="0"/>
              <a:t>весел</a:t>
            </a:r>
            <a:r>
              <a:rPr lang="uk-UA" dirty="0" smtClean="0"/>
              <a:t> пісні. Пісні </a:t>
            </a:r>
            <a:r>
              <a:rPr lang="uk-UA" b="1" i="1" dirty="0" smtClean="0"/>
              <a:t>українського </a:t>
            </a:r>
            <a:r>
              <a:rPr lang="uk-UA" dirty="0" smtClean="0"/>
              <a:t>народу. Рушник пройшов крізь віки і нині символізує</a:t>
            </a:r>
            <a:r>
              <a:rPr lang="uk-UA" b="1" i="1" dirty="0" smtClean="0"/>
              <a:t> безмежну</a:t>
            </a:r>
            <a:r>
              <a:rPr lang="uk-UA" dirty="0" smtClean="0"/>
              <a:t> любов  до своїх дітей.</a:t>
            </a:r>
            <a:r>
              <a:rPr lang="ru-RU" b="1" i="1" dirty="0" err="1" smtClean="0"/>
              <a:t>Український</a:t>
            </a:r>
            <a:r>
              <a:rPr lang="ru-RU" dirty="0" smtClean="0"/>
              <a:t> </a:t>
            </a:r>
            <a:r>
              <a:rPr lang="uk-UA" dirty="0" smtClean="0"/>
              <a:t>рушник!</a:t>
            </a:r>
            <a:endParaRPr lang="ru-RU" dirty="0" smtClean="0"/>
          </a:p>
          <a:p>
            <a:pPr algn="ctr"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pPr algn="ctr">
              <a:buNone/>
            </a:pPr>
            <a:r>
              <a:rPr lang="uk-UA" sz="6600" i="1" dirty="0" smtClean="0">
                <a:solidFill>
                  <a:schemeClr val="accent2">
                    <a:lumMod val="50000"/>
                  </a:schemeClr>
                </a:solidFill>
              </a:rPr>
              <a:t>Дякую всім!</a:t>
            </a:r>
            <a:endParaRPr lang="ru-RU" sz="66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uk-UA" sz="6600" i="1" dirty="0" smtClean="0">
                <a:solidFill>
                  <a:schemeClr val="accent2">
                    <a:lumMod val="50000"/>
                  </a:schemeClr>
                </a:solidFill>
              </a:rPr>
              <a:t>До побачення!</a:t>
            </a:r>
            <a:endParaRPr lang="ru-RU" sz="66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Documents and Settings\Admin\Рабочий стол\Museum_of_Folk_Architecture_and_Ethnography_in_Pyrohiv_2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28670"/>
            <a:ext cx="9143999" cy="52864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smtClean="0"/>
              <a:t> Я очікую…</a:t>
            </a:r>
          </a:p>
          <a:p>
            <a:pPr algn="ctr">
              <a:buNone/>
            </a:pPr>
            <a:r>
              <a:rPr lang="uk-UA" sz="5400" dirty="0" smtClean="0"/>
              <a:t>Я прагну...</a:t>
            </a:r>
          </a:p>
          <a:p>
            <a:pPr algn="ctr">
              <a:buNone/>
            </a:pPr>
            <a:r>
              <a:rPr lang="uk-UA" sz="5400" dirty="0" smtClean="0"/>
              <a:t> Я намагатимуся…</a:t>
            </a:r>
          </a:p>
          <a:p>
            <a:pPr algn="ctr">
              <a:buNone/>
            </a:pPr>
            <a:r>
              <a:rPr lang="uk-UA" sz="5400" dirty="0" smtClean="0"/>
              <a:t>Я хочу…</a:t>
            </a:r>
            <a:endParaRPr lang="uk-UA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285860"/>
            <a:ext cx="7329510" cy="4840303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sym typeface="Symbol"/>
              </a:rPr>
              <a:t></a:t>
            </a:r>
            <a:r>
              <a:rPr lang="uk-UA" sz="4400" dirty="0" smtClean="0">
                <a:solidFill>
                  <a:srgbClr val="C00000"/>
                </a:solidFill>
              </a:rPr>
              <a:t>​ </a:t>
            </a:r>
            <a:r>
              <a:rPr lang="uk-UA" sz="4400" b="1" i="1" dirty="0" smtClean="0">
                <a:solidFill>
                  <a:srgbClr val="C00000"/>
                </a:solidFill>
              </a:rPr>
              <a:t>Сьогодні ми зробимо ще один крок</a:t>
            </a:r>
            <a:endParaRPr lang="ru-RU" sz="44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uk-UA" sz="4400" b="1" i="1" dirty="0" smtClean="0">
                <a:solidFill>
                  <a:srgbClr val="C00000"/>
                </a:solidFill>
              </a:rPr>
              <a:t>В країну відому, в країну чудову,</a:t>
            </a:r>
            <a:endParaRPr lang="ru-RU" sz="44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uk-UA" sz="4400" b="1" i="1" dirty="0" smtClean="0">
                <a:solidFill>
                  <a:srgbClr val="C00000"/>
                </a:solidFill>
              </a:rPr>
              <a:t>Що нас так чекає й збагачує мову.</a:t>
            </a:r>
            <a:endParaRPr lang="ru-RU" sz="44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Documents and Settings\Admin\Рабочий стол\Museum_of_Folk_Architecture_and_Ethnography_in_Pyrohiv_2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28670"/>
            <a:ext cx="9143999" cy="52864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785794"/>
          <a:ext cx="8401080" cy="5340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28596" y="1142984"/>
            <a:ext cx="8208993" cy="4286280"/>
          </a:xfrm>
        </p:spPr>
        <p:txBody>
          <a:bodyPr>
            <a:normAutofit fontScale="70000" lnSpcReduction="20000"/>
          </a:bodyPr>
          <a:lstStyle/>
          <a:p>
            <a:r>
              <a:rPr lang="uk-UA" sz="3900" dirty="0" err="1" smtClean="0">
                <a:solidFill>
                  <a:schemeClr val="tx1"/>
                </a:solidFill>
              </a:rPr>
              <a:t>ж.р</a:t>
            </a:r>
            <a:r>
              <a:rPr lang="uk-UA" sz="3900" dirty="0" smtClean="0">
                <a:solidFill>
                  <a:schemeClr val="tx1"/>
                </a:solidFill>
              </a:rPr>
              <a:t>., </a:t>
            </a:r>
            <a:r>
              <a:rPr lang="uk-UA" sz="3900" dirty="0" err="1" smtClean="0">
                <a:solidFill>
                  <a:schemeClr val="tx1"/>
                </a:solidFill>
              </a:rPr>
              <a:t>одн</a:t>
            </a:r>
            <a:r>
              <a:rPr lang="uk-UA" sz="3900" dirty="0" smtClean="0">
                <a:solidFill>
                  <a:schemeClr val="tx1"/>
                </a:solidFill>
              </a:rPr>
              <a:t>.</a:t>
            </a:r>
            <a:endParaRPr lang="uk-UA" sz="3900" dirty="0" smtClean="0">
              <a:solidFill>
                <a:schemeClr val="tx1"/>
              </a:solidFill>
            </a:endParaRPr>
          </a:p>
          <a:p>
            <a:r>
              <a:rPr lang="uk-UA" sz="5700" dirty="0" smtClean="0">
                <a:solidFill>
                  <a:schemeClr val="tx1"/>
                </a:solidFill>
              </a:rPr>
              <a:t>Рідна домівка</a:t>
            </a:r>
          </a:p>
          <a:p>
            <a:r>
              <a:rPr lang="uk-UA" sz="3900" dirty="0" err="1" smtClean="0">
                <a:solidFill>
                  <a:schemeClr val="tx1"/>
                </a:solidFill>
              </a:rPr>
              <a:t>ч.р</a:t>
            </a:r>
            <a:r>
              <a:rPr lang="uk-UA" sz="3900" dirty="0" smtClean="0">
                <a:solidFill>
                  <a:schemeClr val="tx1"/>
                </a:solidFill>
              </a:rPr>
              <a:t>.,</a:t>
            </a:r>
            <a:r>
              <a:rPr lang="uk-UA" sz="3900" dirty="0" err="1" smtClean="0">
                <a:solidFill>
                  <a:schemeClr val="tx1"/>
                </a:solidFill>
              </a:rPr>
              <a:t>одн</a:t>
            </a:r>
            <a:r>
              <a:rPr lang="uk-UA" sz="3900" dirty="0" smtClean="0">
                <a:solidFill>
                  <a:schemeClr val="tx1"/>
                </a:solidFill>
              </a:rPr>
              <a:t>.</a:t>
            </a:r>
          </a:p>
          <a:p>
            <a:r>
              <a:rPr lang="uk-UA" sz="5200" dirty="0" smtClean="0">
                <a:solidFill>
                  <a:schemeClr val="tx1"/>
                </a:solidFill>
              </a:rPr>
              <a:t>Яскравий візерунок</a:t>
            </a:r>
          </a:p>
          <a:p>
            <a:r>
              <a:rPr lang="uk-UA" sz="4400" dirty="0" err="1" smtClean="0">
                <a:solidFill>
                  <a:schemeClr val="tx1"/>
                </a:solidFill>
              </a:rPr>
              <a:t>с.р</a:t>
            </a:r>
            <a:r>
              <a:rPr lang="uk-UA" sz="4400" dirty="0" smtClean="0">
                <a:solidFill>
                  <a:schemeClr val="tx1"/>
                </a:solidFill>
              </a:rPr>
              <a:t>. </a:t>
            </a:r>
            <a:r>
              <a:rPr lang="uk-UA" sz="4400" dirty="0" err="1" smtClean="0">
                <a:solidFill>
                  <a:schemeClr val="tx1"/>
                </a:solidFill>
              </a:rPr>
              <a:t>одн</a:t>
            </a:r>
            <a:r>
              <a:rPr lang="uk-UA" sz="4400" dirty="0" smtClean="0">
                <a:solidFill>
                  <a:schemeClr val="tx1"/>
                </a:solidFill>
              </a:rPr>
              <a:t>.</a:t>
            </a:r>
            <a:endParaRPr lang="uk-UA" sz="4400" dirty="0" smtClean="0">
              <a:solidFill>
                <a:schemeClr val="tx1"/>
              </a:solidFill>
            </a:endParaRPr>
          </a:p>
          <a:p>
            <a:r>
              <a:rPr lang="uk-UA" sz="5200" dirty="0" smtClean="0">
                <a:solidFill>
                  <a:schemeClr val="tx1"/>
                </a:solidFill>
              </a:rPr>
              <a:t>Материнське </a:t>
            </a:r>
            <a:r>
              <a:rPr lang="uk-UA" sz="5200" dirty="0" smtClean="0">
                <a:solidFill>
                  <a:schemeClr val="tx1"/>
                </a:solidFill>
              </a:rPr>
              <a:t>тепло</a:t>
            </a:r>
          </a:p>
          <a:p>
            <a:r>
              <a:rPr lang="uk-UA" sz="4400" dirty="0" err="1" smtClean="0">
                <a:solidFill>
                  <a:schemeClr val="tx1"/>
                </a:solidFill>
              </a:rPr>
              <a:t>м</a:t>
            </a:r>
            <a:r>
              <a:rPr lang="uk-UA" sz="4400" dirty="0" err="1" smtClean="0">
                <a:solidFill>
                  <a:schemeClr val="tx1"/>
                </a:solidFill>
              </a:rPr>
              <a:t>н</a:t>
            </a:r>
            <a:r>
              <a:rPr lang="uk-UA" sz="4400" dirty="0" smtClean="0">
                <a:solidFill>
                  <a:schemeClr val="tx1"/>
                </a:solidFill>
              </a:rPr>
              <a:t>.</a:t>
            </a:r>
            <a:endParaRPr lang="uk-UA" sz="4400" dirty="0" smtClean="0">
              <a:solidFill>
                <a:schemeClr val="tx1"/>
              </a:solidFill>
            </a:endParaRPr>
          </a:p>
          <a:p>
            <a:r>
              <a:rPr lang="uk-UA" sz="5100" dirty="0" smtClean="0">
                <a:solidFill>
                  <a:schemeClr val="tx1"/>
                </a:solidFill>
              </a:rPr>
              <a:t>Різнобарвні квіти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350043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2616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1071546"/>
            <a:ext cx="9144000" cy="4567254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З поданих двох іменників утворити словосполучення іменника з </a:t>
            </a:r>
            <a:r>
              <a:rPr lang="uk-UA" dirty="0" err="1" smtClean="0">
                <a:solidFill>
                  <a:schemeClr val="tx1"/>
                </a:solidFill>
              </a:rPr>
              <a:t>прикметникомі</a:t>
            </a:r>
            <a:r>
              <a:rPr lang="uk-UA" dirty="0" smtClean="0">
                <a:solidFill>
                  <a:schemeClr val="tx1"/>
                </a:solidFill>
              </a:rPr>
              <a:t> визнач рід і число.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Чумак, шлях -__________________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Україна, слово -________________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козак, діти -___________________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Запоріжжя, Січ  -_______________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мама, ласка -__________________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народ, душа -__________________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рід, земля -____________________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Прикметники змінюються за числами, а в однині – за родами. В якому числі і роді стоїть іменник, в тому ж роді і числі – прикметник, який його уточнює.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Прикметники змінюються за числами, а в однині – за родами. В якому числі і роді стоїть іменник, в тому ж роді і числі – прикметник, який його уточнює.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91880" y="2996952"/>
            <a:ext cx="9256837" cy="4176464"/>
          </a:xfrm>
        </p:spPr>
        <p:txBody>
          <a:bodyPr>
            <a:noAutofit/>
          </a:bodyPr>
          <a:lstStyle/>
          <a:p>
            <a:pPr algn="l" defTabSz="792000">
              <a:spcBef>
                <a:spcPts val="0"/>
              </a:spcBef>
            </a:pP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3600" dirty="0" smtClean="0"/>
              <a:t>Чумацький шлях - </a:t>
            </a:r>
            <a:r>
              <a:rPr lang="uk-UA" sz="3600" dirty="0" err="1" smtClean="0"/>
              <a:t>ч.р</a:t>
            </a:r>
            <a:r>
              <a:rPr lang="uk-UA" sz="3600" dirty="0" smtClean="0"/>
              <a:t>. </a:t>
            </a:r>
            <a:r>
              <a:rPr lang="uk-UA" sz="3600" dirty="0" err="1" smtClean="0"/>
              <a:t>одн</a:t>
            </a:r>
            <a:r>
              <a:rPr lang="uk-UA" sz="3600" dirty="0" smtClean="0"/>
              <a:t>.</a:t>
            </a:r>
            <a:br>
              <a:rPr lang="uk-UA" sz="3600" dirty="0" smtClean="0"/>
            </a:br>
            <a:r>
              <a:rPr lang="uk-UA" sz="3600" dirty="0" smtClean="0"/>
              <a:t>українське село - </a:t>
            </a:r>
            <a:r>
              <a:rPr lang="uk-UA" sz="3600" dirty="0" err="1" smtClean="0"/>
              <a:t>с.р</a:t>
            </a:r>
            <a:r>
              <a:rPr lang="uk-UA" sz="3600" dirty="0" smtClean="0"/>
              <a:t>. </a:t>
            </a:r>
            <a:r>
              <a:rPr lang="uk-UA" sz="3600" dirty="0" err="1" smtClean="0"/>
              <a:t>одн</a:t>
            </a:r>
            <a:r>
              <a:rPr lang="uk-UA" sz="3600" dirty="0" smtClean="0"/>
              <a:t>.</a:t>
            </a:r>
            <a:br>
              <a:rPr lang="uk-UA" sz="3600" dirty="0" smtClean="0"/>
            </a:br>
            <a:r>
              <a:rPr lang="uk-UA" sz="3600" dirty="0" smtClean="0"/>
              <a:t>глиняний </a:t>
            </a:r>
            <a:r>
              <a:rPr lang="uk-UA" sz="3600" dirty="0" err="1" smtClean="0"/>
              <a:t>горщік</a:t>
            </a:r>
            <a:r>
              <a:rPr lang="uk-UA" sz="3600" dirty="0" smtClean="0"/>
              <a:t> - </a:t>
            </a:r>
            <a:r>
              <a:rPr lang="uk-UA" sz="3600" dirty="0" err="1" smtClean="0"/>
              <a:t>ч.р</a:t>
            </a:r>
            <a:r>
              <a:rPr lang="uk-UA" sz="3600" dirty="0" smtClean="0"/>
              <a:t> </a:t>
            </a:r>
            <a:r>
              <a:rPr lang="uk-UA" sz="3600" dirty="0" err="1" smtClean="0"/>
              <a:t>одн</a:t>
            </a:r>
            <a:r>
              <a:rPr lang="uk-UA" sz="3600" dirty="0" smtClean="0"/>
              <a:t>.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 Запорізька Січ </a:t>
            </a:r>
            <a:r>
              <a:rPr lang="uk-UA" sz="3600" dirty="0" smtClean="0"/>
              <a:t>- </a:t>
            </a:r>
            <a:r>
              <a:rPr lang="uk-UA" sz="3600" dirty="0" err="1" smtClean="0"/>
              <a:t>ж.р</a:t>
            </a:r>
            <a:r>
              <a:rPr lang="uk-UA" sz="3600" dirty="0" smtClean="0"/>
              <a:t>. </a:t>
            </a:r>
            <a:r>
              <a:rPr lang="uk-UA" sz="3600" dirty="0" err="1" smtClean="0"/>
              <a:t>одн</a:t>
            </a:r>
            <a:r>
              <a:rPr lang="uk-UA" sz="3600" dirty="0" smtClean="0"/>
              <a:t>.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ласкава мама - </a:t>
            </a:r>
            <a:r>
              <a:rPr lang="uk-UA" sz="3600" dirty="0" err="1" smtClean="0"/>
              <a:t>ж.р</a:t>
            </a:r>
            <a:r>
              <a:rPr lang="uk-UA" sz="3600" dirty="0" smtClean="0"/>
              <a:t>. </a:t>
            </a:r>
            <a:r>
              <a:rPr lang="uk-UA" sz="3600" dirty="0" err="1" smtClean="0"/>
              <a:t>одн</a:t>
            </a:r>
            <a:r>
              <a:rPr lang="uk-UA" sz="3600" dirty="0" smtClean="0"/>
              <a:t>.</a:t>
            </a:r>
            <a:r>
              <a:rPr lang="uk-UA" sz="3600" dirty="0" smtClean="0"/>
              <a:t> </a:t>
            </a:r>
            <a:br>
              <a:rPr lang="uk-UA" sz="3600" dirty="0" smtClean="0"/>
            </a:br>
            <a:r>
              <a:rPr lang="uk-UA" sz="3600" dirty="0" smtClean="0"/>
              <a:t>народна душа </a:t>
            </a:r>
            <a:r>
              <a:rPr lang="uk-UA" sz="3600" dirty="0" smtClean="0"/>
              <a:t>- </a:t>
            </a:r>
            <a:r>
              <a:rPr lang="uk-UA" sz="3600" dirty="0" err="1" smtClean="0"/>
              <a:t>ж.р.одн</a:t>
            </a:r>
            <a:r>
              <a:rPr lang="uk-UA" sz="3600" dirty="0" smtClean="0"/>
              <a:t>.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рідна земля – </a:t>
            </a:r>
            <a:r>
              <a:rPr lang="uk-UA" sz="3600" dirty="0" err="1" smtClean="0"/>
              <a:t>ж.р.одн</a:t>
            </a:r>
            <a:r>
              <a:rPr lang="uk-UA" sz="3600" dirty="0" smtClean="0"/>
              <a:t>.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/>
            </a:r>
            <a:br>
              <a:rPr lang="uk-UA" sz="4000" dirty="0" smtClean="0"/>
            </a:b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країн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Україна1</Template>
  <TotalTime>319</TotalTime>
  <Words>280</Words>
  <Application>Microsoft Office PowerPoint</Application>
  <PresentationFormat>Экран (4:3)</PresentationFormat>
  <Paragraphs>64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Україна1</vt:lpstr>
      <vt:lpstr>Слайд 1</vt:lpstr>
      <vt:lpstr>Слайд 2</vt:lpstr>
      <vt:lpstr>Слайд 3</vt:lpstr>
      <vt:lpstr>Слайд 4</vt:lpstr>
      <vt:lpstr>Слайд 5</vt:lpstr>
      <vt:lpstr>Слайд 6</vt:lpstr>
      <vt:lpstr>   </vt:lpstr>
      <vt:lpstr>Слайд 8</vt:lpstr>
      <vt:lpstr> Чумацький шлях - ч.р. одн. українське село - с.р. одн. глиняний горщік - ч.р одн.  Запорізька Січ - ж.р. одн. ласкава мама - ж.р. одн.  народна душа - ж.р.одн. рідна земля – ж.р.одн.     </vt:lpstr>
      <vt:lpstr>Робота з підручником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BTI</cp:lastModifiedBy>
  <cp:revision>30</cp:revision>
  <dcterms:created xsi:type="dcterms:W3CDTF">2017-11-17T06:38:09Z</dcterms:created>
  <dcterms:modified xsi:type="dcterms:W3CDTF">2017-12-05T11:48:26Z</dcterms:modified>
</cp:coreProperties>
</file>