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TALKING ABOUT FUTURE IN ENGLISH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uk-UA" dirty="0"/>
          </a:p>
        </p:txBody>
      </p:sp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USE OF THE FUTURE SIMPLE TENSE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will have a steak, please.</a:t>
            </a:r>
          </a:p>
          <a:p>
            <a:r>
              <a:rPr lang="en-US" dirty="0" smtClean="0"/>
              <a:t>It is a heavy bag. I will help you.</a:t>
            </a:r>
          </a:p>
          <a:p>
            <a:r>
              <a:rPr lang="en-US" dirty="0" smtClean="0"/>
              <a:t>I know. I will make a chocolate cake.</a:t>
            </a:r>
          </a:p>
          <a:p>
            <a:r>
              <a:rPr lang="en-US" dirty="0" smtClean="0"/>
              <a:t>We do not think they will win</a:t>
            </a:r>
          </a:p>
          <a:p>
            <a:r>
              <a:rPr lang="en-US" dirty="0" smtClean="0"/>
              <a:t>OK. I will give you a call next week.</a:t>
            </a:r>
          </a:p>
          <a:p>
            <a:r>
              <a:rPr lang="en-US" dirty="0" smtClean="0"/>
              <a:t>I will just move this out of the way.</a:t>
            </a:r>
          </a:p>
          <a:p>
            <a:r>
              <a:rPr lang="en-US" dirty="0" smtClean="0"/>
              <a:t>Will you fix this tap or not</a:t>
            </a:r>
            <a:r>
              <a:rPr lang="uk-UA" dirty="0" smtClean="0"/>
              <a:t>?</a:t>
            </a:r>
            <a:endParaRPr lang="en-US" dirty="0" smtClean="0"/>
          </a:p>
          <a:p>
            <a:r>
              <a:rPr lang="en-US" dirty="0" smtClean="0"/>
              <a:t>The temperature will rise up to 20 degrees tomorrow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en-US" dirty="0" smtClean="0"/>
              <a:t>I think I will buy this phone.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different ways of expressing future arrangements in English, depending on the context.</a:t>
            </a:r>
          </a:p>
          <a:p>
            <a:r>
              <a:rPr lang="en-US" dirty="0" smtClean="0"/>
              <a:t>We can choose such structures as</a:t>
            </a:r>
            <a:r>
              <a:rPr lang="uk-UA" dirty="0" smtClean="0"/>
              <a:t> </a:t>
            </a:r>
            <a:r>
              <a:rPr lang="en-US" dirty="0" smtClean="0"/>
              <a:t>The Present Simple Tense, The Present Continuous Tense, The Future Simple Tense, to be going to.</a:t>
            </a:r>
            <a:endParaRPr lang="uk-UA" dirty="0"/>
          </a:p>
        </p:txBody>
      </p:sp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SIMPLE TENSE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Для позначення запланованої дії, яка має обов'язково відбутися у найближчому майбутньому</a:t>
            </a:r>
          </a:p>
          <a:p>
            <a:r>
              <a:rPr lang="uk-UA" dirty="0" smtClean="0"/>
              <a:t>Найчастіше </a:t>
            </a:r>
            <a:r>
              <a:rPr lang="en-US" dirty="0" smtClean="0"/>
              <a:t>Present Simple </a:t>
            </a:r>
            <a:r>
              <a:rPr lang="uk-UA" dirty="0" smtClean="0"/>
              <a:t>вживається, коли мова йде про громадський транспорт та його розклад та інші заплановані події</a:t>
            </a:r>
          </a:p>
          <a:p>
            <a:r>
              <a:rPr lang="uk-UA" dirty="0" smtClean="0"/>
              <a:t>Як правило вживається з дієсловами, які позначують рух: </a:t>
            </a:r>
            <a:r>
              <a:rPr lang="en-US" dirty="0" smtClean="0"/>
              <a:t>to come, to go, to leave, to arrive.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THE USE OF THE PRESENT SIMPLE FOR EVENTS THAT ARE SCHEDULED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r>
              <a:rPr lang="en-US" dirty="0" smtClean="0"/>
              <a:t>The next bus to London leaves at 2 p.m.</a:t>
            </a:r>
          </a:p>
          <a:p>
            <a:r>
              <a:rPr lang="en-US" dirty="0" smtClean="0"/>
              <a:t>The plane from Paris arrives at 11 a.m.</a:t>
            </a:r>
          </a:p>
          <a:p>
            <a:r>
              <a:rPr lang="en-US" dirty="0" smtClean="0"/>
              <a:t>The concert starts tonight at 7 p.m.</a:t>
            </a:r>
          </a:p>
          <a:p>
            <a:r>
              <a:rPr lang="en-US" dirty="0" smtClean="0"/>
              <a:t>Our New Year Party begins at 10 p.m. </a:t>
            </a:r>
            <a:endParaRPr lang="uk-U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PRESENT CONTINUOUS TENSE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 Вживається для позначення дії, яка запланована та має обов'язково відбутися у найближчому майбутньому.</a:t>
            </a:r>
          </a:p>
          <a:p>
            <a:pPr algn="just"/>
            <a:r>
              <a:rPr lang="uk-UA" dirty="0" smtClean="0"/>
              <a:t>Вживається обов'язково з обставиною часу.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USE OF THE PRESENT CONTINUOUS TENSE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the present continuous to talk about definite arrangements( </a:t>
            </a:r>
            <a:r>
              <a:rPr lang="en-US" dirty="0" err="1" smtClean="0"/>
              <a:t>eg</a:t>
            </a:r>
            <a:r>
              <a:rPr lang="en-US" dirty="0" smtClean="0"/>
              <a:t> we have bought a ticket for something or written something in a diary).</a:t>
            </a:r>
          </a:p>
          <a:p>
            <a:r>
              <a:rPr lang="en-US" dirty="0" smtClean="0"/>
              <a:t>We are meeting at six.</a:t>
            </a:r>
          </a:p>
          <a:p>
            <a:r>
              <a:rPr lang="en-US" dirty="0" smtClean="0"/>
              <a:t>We are dining out on Sunday.</a:t>
            </a:r>
          </a:p>
          <a:p>
            <a:r>
              <a:rPr lang="en-US" dirty="0" smtClean="0"/>
              <a:t>I am leaving tonight.</a:t>
            </a:r>
          </a:p>
          <a:p>
            <a:r>
              <a:rPr lang="en-US" dirty="0" smtClean="0"/>
              <a:t>She is not coming next week.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ВЖИВАННЯ КОНСТРУКЦІЇ </a:t>
            </a:r>
            <a:r>
              <a:rPr lang="en-US" dirty="0" smtClean="0"/>
              <a:t>TO BE GOING TO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Вживається для позначення заздалегідь запланованої дії або наміру, як з обставиною часу, так і без неї.</a:t>
            </a:r>
          </a:p>
          <a:p>
            <a:r>
              <a:rPr lang="uk-UA" dirty="0" smtClean="0"/>
              <a:t>Вживається для позначення майбутньої дії, яку можна передбачити, виходячи з певних ознак в теперішній ситуації.</a:t>
            </a:r>
            <a:endParaRPr lang="en-US" dirty="0" smtClean="0"/>
          </a:p>
          <a:p>
            <a:r>
              <a:rPr lang="uk-UA" dirty="0" smtClean="0"/>
              <a:t>Конструкція практично не вживається з дієсловами </a:t>
            </a:r>
            <a:r>
              <a:rPr lang="en-US" dirty="0" smtClean="0"/>
              <a:t>to go, to come.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TO BE GOING TO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sister is going to study English.</a:t>
            </a:r>
          </a:p>
          <a:p>
            <a:r>
              <a:rPr lang="en-US" dirty="0" smtClean="0"/>
              <a:t>How long are you going to stay with us</a:t>
            </a:r>
            <a:r>
              <a:rPr lang="uk-UA" dirty="0" smtClean="0"/>
              <a:t>?</a:t>
            </a:r>
            <a:endParaRPr lang="en-US" dirty="0" smtClean="0"/>
          </a:p>
          <a:p>
            <a:r>
              <a:rPr lang="en-US" dirty="0" smtClean="0"/>
              <a:t>They are going to buy a new car.</a:t>
            </a:r>
          </a:p>
          <a:p>
            <a:r>
              <a:rPr lang="en-US" dirty="0" smtClean="0"/>
              <a:t>We are going to make the whole house green.</a:t>
            </a:r>
          </a:p>
          <a:p>
            <a:r>
              <a:rPr lang="en-US" dirty="0" smtClean="0"/>
              <a:t>The students are going to win an ecological competition.</a:t>
            </a:r>
          </a:p>
          <a:p>
            <a:r>
              <a:rPr lang="en-US" dirty="0" smtClean="0"/>
              <a:t>Look at those clouds. It is going to rain.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SIMPLE TENSE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uk-UA" dirty="0" smtClean="0"/>
              <a:t>Вживається </a:t>
            </a:r>
            <a:r>
              <a:rPr lang="uk-UA" dirty="0" smtClean="0"/>
              <a:t>для позначення рішення, яке </a:t>
            </a:r>
            <a:r>
              <a:rPr lang="uk-UA" dirty="0" smtClean="0"/>
              <a:t>було прийняте </a:t>
            </a:r>
            <a:r>
              <a:rPr lang="uk-UA" dirty="0" smtClean="0"/>
              <a:t>під час розмови(не заздалегідь).</a:t>
            </a:r>
          </a:p>
          <a:p>
            <a:r>
              <a:rPr lang="uk-UA" dirty="0" smtClean="0"/>
              <a:t>Вживається для </a:t>
            </a:r>
            <a:r>
              <a:rPr lang="uk-UA" dirty="0" smtClean="0"/>
              <a:t>вираження</a:t>
            </a:r>
            <a:r>
              <a:rPr lang="uk-UA" dirty="0" smtClean="0"/>
              <a:t> обіцянки, відмови.</a:t>
            </a:r>
          </a:p>
          <a:p>
            <a:r>
              <a:rPr lang="uk-UA" dirty="0" smtClean="0"/>
              <a:t>Позначує </a:t>
            </a:r>
            <a:r>
              <a:rPr lang="uk-UA" dirty="0" smtClean="0"/>
              <a:t>попередження, передбачення.</a:t>
            </a:r>
            <a:endParaRPr lang="uk-UA" dirty="0" smtClean="0"/>
          </a:p>
          <a:p>
            <a:r>
              <a:rPr lang="uk-UA" dirty="0" smtClean="0"/>
              <a:t>Позначує бажання, готовність, згоду виконати ту чи іншу дію.</a:t>
            </a:r>
          </a:p>
          <a:p>
            <a:r>
              <a:rPr lang="uk-UA" dirty="0" smtClean="0"/>
              <a:t>Вживається </a:t>
            </a:r>
            <a:r>
              <a:rPr lang="uk-UA" dirty="0" smtClean="0"/>
              <a:t>після дієслів </a:t>
            </a:r>
            <a:r>
              <a:rPr lang="en-US" dirty="0" smtClean="0"/>
              <a:t>to think, to know, to believe, to be </a:t>
            </a:r>
            <a:r>
              <a:rPr lang="en-US" dirty="0" smtClean="0"/>
              <a:t>sure</a:t>
            </a:r>
            <a:r>
              <a:rPr lang="uk-UA" dirty="0" smtClean="0"/>
              <a:t> і позначує вірогідну дію.</a:t>
            </a:r>
            <a:endParaRPr lang="uk-UA" dirty="0" smtClean="0"/>
          </a:p>
          <a:p>
            <a:r>
              <a:rPr lang="uk-UA" dirty="0" smtClean="0"/>
              <a:t>Вживається в офіційних повідомленнях.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199</TotalTime>
  <Words>504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TALKING ABOUT FUTURE IN ENGLISH</vt:lpstr>
      <vt:lpstr>Слайд 2</vt:lpstr>
      <vt:lpstr>THE PRESENT SIMPLE TENSE</vt:lpstr>
      <vt:lpstr>THE USE OF THE PRESENT SIMPLE FOR EVENTS THAT ARE SCHEDULED</vt:lpstr>
      <vt:lpstr>THE PRESENT CONTINUOUS TENSE</vt:lpstr>
      <vt:lpstr>THE USE OF THE PRESENT CONTINUOUS TENSE</vt:lpstr>
      <vt:lpstr>ВЖИВАННЯ КОНСТРУКЦІЇ TO BE GOING TO</vt:lpstr>
      <vt:lpstr>The use of TO BE GOING TO</vt:lpstr>
      <vt:lpstr>THE FUTURE SIMPLE TENSE</vt:lpstr>
      <vt:lpstr> THE USE OF THE FUTURE SIMPLE TENSE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FUTURE IN ENGLISH</dc:title>
  <dc:creator>Мамка</dc:creator>
  <cp:lastModifiedBy>Мамка</cp:lastModifiedBy>
  <cp:revision>23</cp:revision>
  <dcterms:created xsi:type="dcterms:W3CDTF">2018-02-21T16:33:19Z</dcterms:created>
  <dcterms:modified xsi:type="dcterms:W3CDTF">2018-02-27T17:31:14Z</dcterms:modified>
</cp:coreProperties>
</file>