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9" r:id="rId4"/>
    <p:sldId id="276" r:id="rId5"/>
    <p:sldId id="270" r:id="rId6"/>
    <p:sldId id="278" r:id="rId7"/>
    <p:sldId id="272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89970BA-38A3-4CAF-9524-6CF030E53220}">
          <p14:sldIdLst>
            <p14:sldId id="266"/>
            <p14:sldId id="267"/>
            <p14:sldId id="269"/>
            <p14:sldId id="276"/>
            <p14:sldId id="270"/>
            <p14:sldId id="278"/>
            <p14:sldId id="272"/>
            <p14:sldId id="277"/>
            <p14:sldId id="279"/>
            <p14:sldId id="280"/>
            <p14:sldId id="281"/>
            <p14:sldId id="282"/>
            <p14:sldId id="283"/>
            <p14:sldId id="284"/>
            <p14:sldId id="285"/>
            <p14:sldId id="287"/>
          </p14:sldIdLst>
        </p14:section>
        <p14:section name="Раздел без заголовка" id="{0A838909-D9E1-405F-9FCE-33A783B1E15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265151-87EE-4243-9070-97D5C521426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DDC169E3-BE67-4F26-9E57-43A1221BF014}">
      <dgm:prSet phldrT="[Текст]" phldr="1"/>
      <dgm:spPr/>
      <dgm:t>
        <a:bodyPr/>
        <a:lstStyle/>
        <a:p>
          <a:endParaRPr lang="ru-RU"/>
        </a:p>
      </dgm:t>
    </dgm:pt>
    <dgm:pt modelId="{DB3A881C-BB52-410D-88D5-8528BA06D946}" type="parTrans" cxnId="{EC51B4A5-126B-49E4-B1DE-960A18EC9844}">
      <dgm:prSet/>
      <dgm:spPr/>
      <dgm:t>
        <a:bodyPr/>
        <a:lstStyle/>
        <a:p>
          <a:endParaRPr lang="ru-RU"/>
        </a:p>
      </dgm:t>
    </dgm:pt>
    <dgm:pt modelId="{F40D7207-1080-4ECB-806D-DAB2D2D2BC12}" type="sibTrans" cxnId="{EC51B4A5-126B-49E4-B1DE-960A18EC9844}">
      <dgm:prSet/>
      <dgm:spPr/>
      <dgm:t>
        <a:bodyPr/>
        <a:lstStyle/>
        <a:p>
          <a:endParaRPr lang="ru-RU"/>
        </a:p>
      </dgm:t>
    </dgm:pt>
    <dgm:pt modelId="{5F1F6024-11C0-498A-A17E-8567A4E7BC20}">
      <dgm:prSet phldrT="[Текст]" phldr="1"/>
      <dgm:spPr/>
      <dgm:t>
        <a:bodyPr/>
        <a:lstStyle/>
        <a:p>
          <a:endParaRPr lang="ru-RU"/>
        </a:p>
      </dgm:t>
    </dgm:pt>
    <dgm:pt modelId="{75FB91CC-D353-43BF-8EAE-E860A07203C6}" type="parTrans" cxnId="{53CBDBBC-5CB9-4E35-896B-58A999C66F96}">
      <dgm:prSet/>
      <dgm:spPr/>
      <dgm:t>
        <a:bodyPr/>
        <a:lstStyle/>
        <a:p>
          <a:endParaRPr lang="ru-RU"/>
        </a:p>
      </dgm:t>
    </dgm:pt>
    <dgm:pt modelId="{2E1ABB5C-19C1-4A4D-A23E-2485B6821FC0}" type="sibTrans" cxnId="{53CBDBBC-5CB9-4E35-896B-58A999C66F96}">
      <dgm:prSet/>
      <dgm:spPr/>
      <dgm:t>
        <a:bodyPr/>
        <a:lstStyle/>
        <a:p>
          <a:endParaRPr lang="ru-RU"/>
        </a:p>
      </dgm:t>
    </dgm:pt>
    <dgm:pt modelId="{E79AEE20-BEF1-4A62-8EED-1DB96DFF77E6}">
      <dgm:prSet phldrT="[Текст]" phldr="1"/>
      <dgm:spPr/>
      <dgm:t>
        <a:bodyPr/>
        <a:lstStyle/>
        <a:p>
          <a:endParaRPr lang="ru-RU"/>
        </a:p>
      </dgm:t>
    </dgm:pt>
    <dgm:pt modelId="{0DF501A5-6F67-452B-8D98-D2C6557680DB}" type="parTrans" cxnId="{1EFB099B-E01A-4026-82FA-CA3FA015EB37}">
      <dgm:prSet/>
      <dgm:spPr/>
      <dgm:t>
        <a:bodyPr/>
        <a:lstStyle/>
        <a:p>
          <a:endParaRPr lang="ru-RU"/>
        </a:p>
      </dgm:t>
    </dgm:pt>
    <dgm:pt modelId="{B7381A6D-FF31-4DD0-9C21-E40989D47593}" type="sibTrans" cxnId="{1EFB099B-E01A-4026-82FA-CA3FA015EB37}">
      <dgm:prSet/>
      <dgm:spPr/>
      <dgm:t>
        <a:bodyPr/>
        <a:lstStyle/>
        <a:p>
          <a:endParaRPr lang="ru-RU"/>
        </a:p>
      </dgm:t>
    </dgm:pt>
    <dgm:pt modelId="{B0540A0A-CF33-46FD-8FDD-0734C2E3FE37}">
      <dgm:prSet phldrT="[Текст]" phldr="1"/>
      <dgm:spPr/>
      <dgm:t>
        <a:bodyPr/>
        <a:lstStyle/>
        <a:p>
          <a:endParaRPr lang="ru-RU"/>
        </a:p>
      </dgm:t>
    </dgm:pt>
    <dgm:pt modelId="{31615E4C-857F-4A29-8652-8919F42D6E57}" type="parTrans" cxnId="{215C1B6E-39C8-4E69-945B-5D17A57E8287}">
      <dgm:prSet/>
      <dgm:spPr/>
      <dgm:t>
        <a:bodyPr/>
        <a:lstStyle/>
        <a:p>
          <a:endParaRPr lang="ru-RU"/>
        </a:p>
      </dgm:t>
    </dgm:pt>
    <dgm:pt modelId="{DDD095E5-8639-47B3-8B5B-F6ACB5F958DF}" type="sibTrans" cxnId="{215C1B6E-39C8-4E69-945B-5D17A57E8287}">
      <dgm:prSet/>
      <dgm:spPr/>
      <dgm:t>
        <a:bodyPr/>
        <a:lstStyle/>
        <a:p>
          <a:endParaRPr lang="ru-RU"/>
        </a:p>
      </dgm:t>
    </dgm:pt>
    <dgm:pt modelId="{0F577208-825C-4DA6-A519-59B9B4FD62CF}">
      <dgm:prSet phldrT="[Текст]" phldr="1"/>
      <dgm:spPr/>
      <dgm:t>
        <a:bodyPr/>
        <a:lstStyle/>
        <a:p>
          <a:endParaRPr lang="ru-RU"/>
        </a:p>
      </dgm:t>
    </dgm:pt>
    <dgm:pt modelId="{522240E8-B113-42F3-9B38-98106BAB8529}" type="parTrans" cxnId="{E9794741-9A19-46EC-AD54-A4A2E066EE83}">
      <dgm:prSet/>
      <dgm:spPr/>
      <dgm:t>
        <a:bodyPr/>
        <a:lstStyle/>
        <a:p>
          <a:endParaRPr lang="ru-RU"/>
        </a:p>
      </dgm:t>
    </dgm:pt>
    <dgm:pt modelId="{C25F1C9B-3A4A-4CB0-B67C-C7590AC75BEB}" type="sibTrans" cxnId="{E9794741-9A19-46EC-AD54-A4A2E066EE83}">
      <dgm:prSet/>
      <dgm:spPr/>
      <dgm:t>
        <a:bodyPr/>
        <a:lstStyle/>
        <a:p>
          <a:endParaRPr lang="ru-RU"/>
        </a:p>
      </dgm:t>
    </dgm:pt>
    <dgm:pt modelId="{56FC200F-654E-460C-85EE-64C1081FA450}">
      <dgm:prSet phldrT="[Текст]" phldr="1"/>
      <dgm:spPr/>
      <dgm:t>
        <a:bodyPr/>
        <a:lstStyle/>
        <a:p>
          <a:endParaRPr lang="ru-RU"/>
        </a:p>
      </dgm:t>
    </dgm:pt>
    <dgm:pt modelId="{C5FE4A65-5E90-4227-B4BE-6492D2AE42C4}" type="parTrans" cxnId="{221CEE2B-BEEB-4618-9FF9-DC27E1E75A7D}">
      <dgm:prSet/>
      <dgm:spPr/>
      <dgm:t>
        <a:bodyPr/>
        <a:lstStyle/>
        <a:p>
          <a:endParaRPr lang="ru-RU"/>
        </a:p>
      </dgm:t>
    </dgm:pt>
    <dgm:pt modelId="{07BB9825-25B6-4747-840A-53DDDF8FB5C0}" type="sibTrans" cxnId="{221CEE2B-BEEB-4618-9FF9-DC27E1E75A7D}">
      <dgm:prSet/>
      <dgm:spPr/>
      <dgm:t>
        <a:bodyPr/>
        <a:lstStyle/>
        <a:p>
          <a:endParaRPr lang="ru-RU"/>
        </a:p>
      </dgm:t>
    </dgm:pt>
    <dgm:pt modelId="{08CD741D-B5EA-4C83-8DBB-5B09EC3D45C7}" type="pres">
      <dgm:prSet presAssocID="{B8265151-87EE-4243-9070-97D5C52142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BBA1CE-464D-4045-BC31-138ABC524693}" type="pres">
      <dgm:prSet presAssocID="{DDC169E3-BE67-4F26-9E57-43A1221BF014}" presName="hierRoot1" presStyleCnt="0"/>
      <dgm:spPr/>
    </dgm:pt>
    <dgm:pt modelId="{7F4AFF71-8012-41CC-9FB1-01177AE80000}" type="pres">
      <dgm:prSet presAssocID="{DDC169E3-BE67-4F26-9E57-43A1221BF014}" presName="composite" presStyleCnt="0"/>
      <dgm:spPr/>
    </dgm:pt>
    <dgm:pt modelId="{0681EF9B-BC55-4DF8-A1DF-BB74B5F7833F}" type="pres">
      <dgm:prSet presAssocID="{DDC169E3-BE67-4F26-9E57-43A1221BF014}" presName="background" presStyleLbl="node0" presStyleIdx="0" presStyleCnt="1"/>
      <dgm:spPr/>
    </dgm:pt>
    <dgm:pt modelId="{C29AED23-43B9-4929-A2A6-7932B165B6FB}" type="pres">
      <dgm:prSet presAssocID="{DDC169E3-BE67-4F26-9E57-43A1221BF01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112CE7-CEDD-4456-B87A-2CE3EF13A15D}" type="pres">
      <dgm:prSet presAssocID="{DDC169E3-BE67-4F26-9E57-43A1221BF014}" presName="hierChild2" presStyleCnt="0"/>
      <dgm:spPr/>
    </dgm:pt>
    <dgm:pt modelId="{BCCEEE65-63CC-4F82-89CD-E5832E0655EE}" type="pres">
      <dgm:prSet presAssocID="{75FB91CC-D353-43BF-8EAE-E860A07203C6}" presName="Name10" presStyleLbl="parChTrans1D2" presStyleIdx="0" presStyleCnt="2"/>
      <dgm:spPr/>
      <dgm:t>
        <a:bodyPr/>
        <a:lstStyle/>
        <a:p>
          <a:endParaRPr lang="ru-RU"/>
        </a:p>
      </dgm:t>
    </dgm:pt>
    <dgm:pt modelId="{EA424ACA-CE98-458C-916C-77EB41A5E768}" type="pres">
      <dgm:prSet presAssocID="{5F1F6024-11C0-498A-A17E-8567A4E7BC20}" presName="hierRoot2" presStyleCnt="0"/>
      <dgm:spPr/>
    </dgm:pt>
    <dgm:pt modelId="{088959E8-2414-40D7-B152-67B7C14DA5E3}" type="pres">
      <dgm:prSet presAssocID="{5F1F6024-11C0-498A-A17E-8567A4E7BC20}" presName="composite2" presStyleCnt="0"/>
      <dgm:spPr/>
    </dgm:pt>
    <dgm:pt modelId="{49A98854-310F-4020-B826-0186D1FDFB17}" type="pres">
      <dgm:prSet presAssocID="{5F1F6024-11C0-498A-A17E-8567A4E7BC20}" presName="background2" presStyleLbl="node2" presStyleIdx="0" presStyleCnt="2"/>
      <dgm:spPr/>
    </dgm:pt>
    <dgm:pt modelId="{4C93932B-E9F3-493A-A8D2-FF2F00D1691B}" type="pres">
      <dgm:prSet presAssocID="{5F1F6024-11C0-498A-A17E-8567A4E7BC2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262C39-78F9-49C4-A89F-30F53EFDDC68}" type="pres">
      <dgm:prSet presAssocID="{5F1F6024-11C0-498A-A17E-8567A4E7BC20}" presName="hierChild3" presStyleCnt="0"/>
      <dgm:spPr/>
    </dgm:pt>
    <dgm:pt modelId="{B9387DF8-114D-4A03-A451-FD2C46A30822}" type="pres">
      <dgm:prSet presAssocID="{0DF501A5-6F67-452B-8D98-D2C6557680DB}" presName="Name17" presStyleLbl="parChTrans1D3" presStyleIdx="0" presStyleCnt="3"/>
      <dgm:spPr/>
      <dgm:t>
        <a:bodyPr/>
        <a:lstStyle/>
        <a:p>
          <a:endParaRPr lang="ru-RU"/>
        </a:p>
      </dgm:t>
    </dgm:pt>
    <dgm:pt modelId="{351EF362-0012-4D4E-838B-E8F432C11B45}" type="pres">
      <dgm:prSet presAssocID="{E79AEE20-BEF1-4A62-8EED-1DB96DFF77E6}" presName="hierRoot3" presStyleCnt="0"/>
      <dgm:spPr/>
    </dgm:pt>
    <dgm:pt modelId="{03C26452-E763-4852-B7FF-8270371AEAA8}" type="pres">
      <dgm:prSet presAssocID="{E79AEE20-BEF1-4A62-8EED-1DB96DFF77E6}" presName="composite3" presStyleCnt="0"/>
      <dgm:spPr/>
    </dgm:pt>
    <dgm:pt modelId="{753BC8CF-8C94-4988-B628-1C418C561950}" type="pres">
      <dgm:prSet presAssocID="{E79AEE20-BEF1-4A62-8EED-1DB96DFF77E6}" presName="background3" presStyleLbl="node3" presStyleIdx="0" presStyleCnt="3"/>
      <dgm:spPr/>
    </dgm:pt>
    <dgm:pt modelId="{FDBD168C-81C2-4F04-A1F5-92FA8C3F3A9D}" type="pres">
      <dgm:prSet presAssocID="{E79AEE20-BEF1-4A62-8EED-1DB96DFF77E6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A29258-5B6F-42D9-A16B-7CB2AAE53F83}" type="pres">
      <dgm:prSet presAssocID="{E79AEE20-BEF1-4A62-8EED-1DB96DFF77E6}" presName="hierChild4" presStyleCnt="0"/>
      <dgm:spPr/>
    </dgm:pt>
    <dgm:pt modelId="{01BB0046-7D55-4727-9082-2197CFE59DF2}" type="pres">
      <dgm:prSet presAssocID="{31615E4C-857F-4A29-8652-8919F42D6E57}" presName="Name17" presStyleLbl="parChTrans1D3" presStyleIdx="1" presStyleCnt="3"/>
      <dgm:spPr/>
      <dgm:t>
        <a:bodyPr/>
        <a:lstStyle/>
        <a:p>
          <a:endParaRPr lang="ru-RU"/>
        </a:p>
      </dgm:t>
    </dgm:pt>
    <dgm:pt modelId="{1F31793C-5AFB-4101-9B45-05602FC05F7A}" type="pres">
      <dgm:prSet presAssocID="{B0540A0A-CF33-46FD-8FDD-0734C2E3FE37}" presName="hierRoot3" presStyleCnt="0"/>
      <dgm:spPr/>
    </dgm:pt>
    <dgm:pt modelId="{BC3E1472-0336-43F3-98A7-F232079FE88F}" type="pres">
      <dgm:prSet presAssocID="{B0540A0A-CF33-46FD-8FDD-0734C2E3FE37}" presName="composite3" presStyleCnt="0"/>
      <dgm:spPr/>
    </dgm:pt>
    <dgm:pt modelId="{F45EC981-C71B-4719-BFB9-D005BAED777F}" type="pres">
      <dgm:prSet presAssocID="{B0540A0A-CF33-46FD-8FDD-0734C2E3FE37}" presName="background3" presStyleLbl="node3" presStyleIdx="1" presStyleCnt="3"/>
      <dgm:spPr/>
    </dgm:pt>
    <dgm:pt modelId="{6ADF0813-82CA-46B2-83A2-86B7C771BA5C}" type="pres">
      <dgm:prSet presAssocID="{B0540A0A-CF33-46FD-8FDD-0734C2E3FE37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FD26F7-7AF7-430F-BC3B-D31462AB8AE9}" type="pres">
      <dgm:prSet presAssocID="{B0540A0A-CF33-46FD-8FDD-0734C2E3FE37}" presName="hierChild4" presStyleCnt="0"/>
      <dgm:spPr/>
    </dgm:pt>
    <dgm:pt modelId="{72EFB4F8-8894-475E-BEE5-BA0D2E4FB7C7}" type="pres">
      <dgm:prSet presAssocID="{522240E8-B113-42F3-9B38-98106BAB8529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995C1D0-8BD4-4A47-97B4-BE4E12ACD8FB}" type="pres">
      <dgm:prSet presAssocID="{0F577208-825C-4DA6-A519-59B9B4FD62CF}" presName="hierRoot2" presStyleCnt="0"/>
      <dgm:spPr/>
    </dgm:pt>
    <dgm:pt modelId="{CE14FF35-9739-4E1F-96B0-4AEB3F731CC1}" type="pres">
      <dgm:prSet presAssocID="{0F577208-825C-4DA6-A519-59B9B4FD62CF}" presName="composite2" presStyleCnt="0"/>
      <dgm:spPr/>
    </dgm:pt>
    <dgm:pt modelId="{18BF87AD-56C5-483C-8232-52E9F624A2A9}" type="pres">
      <dgm:prSet presAssocID="{0F577208-825C-4DA6-A519-59B9B4FD62CF}" presName="background2" presStyleLbl="node2" presStyleIdx="1" presStyleCnt="2"/>
      <dgm:spPr/>
    </dgm:pt>
    <dgm:pt modelId="{CE50C48C-70CB-4F5B-9894-48399B8E3C22}" type="pres">
      <dgm:prSet presAssocID="{0F577208-825C-4DA6-A519-59B9B4FD62C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1D4F3F-28C3-4096-B940-BE2637FEB79E}" type="pres">
      <dgm:prSet presAssocID="{0F577208-825C-4DA6-A519-59B9B4FD62CF}" presName="hierChild3" presStyleCnt="0"/>
      <dgm:spPr/>
    </dgm:pt>
    <dgm:pt modelId="{006CD02B-16CD-47E9-AA15-E07CD5471E2F}" type="pres">
      <dgm:prSet presAssocID="{C5FE4A65-5E90-4227-B4BE-6492D2AE42C4}" presName="Name17" presStyleLbl="parChTrans1D3" presStyleIdx="2" presStyleCnt="3"/>
      <dgm:spPr/>
      <dgm:t>
        <a:bodyPr/>
        <a:lstStyle/>
        <a:p>
          <a:endParaRPr lang="ru-RU"/>
        </a:p>
      </dgm:t>
    </dgm:pt>
    <dgm:pt modelId="{2714CDE7-5317-4655-A5D4-D0DAB35FA492}" type="pres">
      <dgm:prSet presAssocID="{56FC200F-654E-460C-85EE-64C1081FA450}" presName="hierRoot3" presStyleCnt="0"/>
      <dgm:spPr/>
    </dgm:pt>
    <dgm:pt modelId="{8588D46E-6256-4C96-A565-004798272F62}" type="pres">
      <dgm:prSet presAssocID="{56FC200F-654E-460C-85EE-64C1081FA450}" presName="composite3" presStyleCnt="0"/>
      <dgm:spPr/>
    </dgm:pt>
    <dgm:pt modelId="{C91B08DC-E47C-4A60-93AC-96AE26CCC6DE}" type="pres">
      <dgm:prSet presAssocID="{56FC200F-654E-460C-85EE-64C1081FA450}" presName="background3" presStyleLbl="node3" presStyleIdx="2" presStyleCnt="3"/>
      <dgm:spPr/>
    </dgm:pt>
    <dgm:pt modelId="{0D4C246D-FA00-4728-B3AD-CDE4449E8D43}" type="pres">
      <dgm:prSet presAssocID="{56FC200F-654E-460C-85EE-64C1081FA450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ED8C9C-E6BD-4120-BB2A-CFA3A1DFA6BE}" type="pres">
      <dgm:prSet presAssocID="{56FC200F-654E-460C-85EE-64C1081FA450}" presName="hierChild4" presStyleCnt="0"/>
      <dgm:spPr/>
    </dgm:pt>
  </dgm:ptLst>
  <dgm:cxnLst>
    <dgm:cxn modelId="{282CD498-7D77-4290-8746-28E13BC843C5}" type="presOf" srcId="{DDC169E3-BE67-4F26-9E57-43A1221BF014}" destId="{C29AED23-43B9-4929-A2A6-7932B165B6FB}" srcOrd="0" destOrd="0" presId="urn:microsoft.com/office/officeart/2005/8/layout/hierarchy1"/>
    <dgm:cxn modelId="{88CCAD76-5A2C-4519-A8E5-16130790829A}" type="presOf" srcId="{C5FE4A65-5E90-4227-B4BE-6492D2AE42C4}" destId="{006CD02B-16CD-47E9-AA15-E07CD5471E2F}" srcOrd="0" destOrd="0" presId="urn:microsoft.com/office/officeart/2005/8/layout/hierarchy1"/>
    <dgm:cxn modelId="{D9BA23CD-05D9-44AA-BC22-8FB8BE5E0F30}" type="presOf" srcId="{56FC200F-654E-460C-85EE-64C1081FA450}" destId="{0D4C246D-FA00-4728-B3AD-CDE4449E8D43}" srcOrd="0" destOrd="0" presId="urn:microsoft.com/office/officeart/2005/8/layout/hierarchy1"/>
    <dgm:cxn modelId="{ACE81674-DDD8-429B-BC05-6EA53EA60541}" type="presOf" srcId="{E79AEE20-BEF1-4A62-8EED-1DB96DFF77E6}" destId="{FDBD168C-81C2-4F04-A1F5-92FA8C3F3A9D}" srcOrd="0" destOrd="0" presId="urn:microsoft.com/office/officeart/2005/8/layout/hierarchy1"/>
    <dgm:cxn modelId="{E9794741-9A19-46EC-AD54-A4A2E066EE83}" srcId="{DDC169E3-BE67-4F26-9E57-43A1221BF014}" destId="{0F577208-825C-4DA6-A519-59B9B4FD62CF}" srcOrd="1" destOrd="0" parTransId="{522240E8-B113-42F3-9B38-98106BAB8529}" sibTransId="{C25F1C9B-3A4A-4CB0-B67C-C7590AC75BEB}"/>
    <dgm:cxn modelId="{397A130C-DE1E-48D1-B2F5-EA6C83AE7B5E}" type="presOf" srcId="{B8265151-87EE-4243-9070-97D5C5214268}" destId="{08CD741D-B5EA-4C83-8DBB-5B09EC3D45C7}" srcOrd="0" destOrd="0" presId="urn:microsoft.com/office/officeart/2005/8/layout/hierarchy1"/>
    <dgm:cxn modelId="{EC51B4A5-126B-49E4-B1DE-960A18EC9844}" srcId="{B8265151-87EE-4243-9070-97D5C5214268}" destId="{DDC169E3-BE67-4F26-9E57-43A1221BF014}" srcOrd="0" destOrd="0" parTransId="{DB3A881C-BB52-410D-88D5-8528BA06D946}" sibTransId="{F40D7207-1080-4ECB-806D-DAB2D2D2BC12}"/>
    <dgm:cxn modelId="{D8DC16B6-76B7-46CE-80E7-9DB11A3F3C03}" type="presOf" srcId="{75FB91CC-D353-43BF-8EAE-E860A07203C6}" destId="{BCCEEE65-63CC-4F82-89CD-E5832E0655EE}" srcOrd="0" destOrd="0" presId="urn:microsoft.com/office/officeart/2005/8/layout/hierarchy1"/>
    <dgm:cxn modelId="{53CBDBBC-5CB9-4E35-896B-58A999C66F96}" srcId="{DDC169E3-BE67-4F26-9E57-43A1221BF014}" destId="{5F1F6024-11C0-498A-A17E-8567A4E7BC20}" srcOrd="0" destOrd="0" parTransId="{75FB91CC-D353-43BF-8EAE-E860A07203C6}" sibTransId="{2E1ABB5C-19C1-4A4D-A23E-2485B6821FC0}"/>
    <dgm:cxn modelId="{6094AA4A-FE7B-4CD2-AE9F-9D583B909DA1}" type="presOf" srcId="{31615E4C-857F-4A29-8652-8919F42D6E57}" destId="{01BB0046-7D55-4727-9082-2197CFE59DF2}" srcOrd="0" destOrd="0" presId="urn:microsoft.com/office/officeart/2005/8/layout/hierarchy1"/>
    <dgm:cxn modelId="{221CEE2B-BEEB-4618-9FF9-DC27E1E75A7D}" srcId="{0F577208-825C-4DA6-A519-59B9B4FD62CF}" destId="{56FC200F-654E-460C-85EE-64C1081FA450}" srcOrd="0" destOrd="0" parTransId="{C5FE4A65-5E90-4227-B4BE-6492D2AE42C4}" sibTransId="{07BB9825-25B6-4747-840A-53DDDF8FB5C0}"/>
    <dgm:cxn modelId="{215C1B6E-39C8-4E69-945B-5D17A57E8287}" srcId="{5F1F6024-11C0-498A-A17E-8567A4E7BC20}" destId="{B0540A0A-CF33-46FD-8FDD-0734C2E3FE37}" srcOrd="1" destOrd="0" parTransId="{31615E4C-857F-4A29-8652-8919F42D6E57}" sibTransId="{DDD095E5-8639-47B3-8B5B-F6ACB5F958DF}"/>
    <dgm:cxn modelId="{1EFB099B-E01A-4026-82FA-CA3FA015EB37}" srcId="{5F1F6024-11C0-498A-A17E-8567A4E7BC20}" destId="{E79AEE20-BEF1-4A62-8EED-1DB96DFF77E6}" srcOrd="0" destOrd="0" parTransId="{0DF501A5-6F67-452B-8D98-D2C6557680DB}" sibTransId="{B7381A6D-FF31-4DD0-9C21-E40989D47593}"/>
    <dgm:cxn modelId="{6F550F21-F60E-46F0-99E1-3001376EC221}" type="presOf" srcId="{0DF501A5-6F67-452B-8D98-D2C6557680DB}" destId="{B9387DF8-114D-4A03-A451-FD2C46A30822}" srcOrd="0" destOrd="0" presId="urn:microsoft.com/office/officeart/2005/8/layout/hierarchy1"/>
    <dgm:cxn modelId="{E55F9CEE-C473-4336-BE90-3AD43FF0880C}" type="presOf" srcId="{522240E8-B113-42F3-9B38-98106BAB8529}" destId="{72EFB4F8-8894-475E-BEE5-BA0D2E4FB7C7}" srcOrd="0" destOrd="0" presId="urn:microsoft.com/office/officeart/2005/8/layout/hierarchy1"/>
    <dgm:cxn modelId="{2EE67463-1219-4FF6-A8AC-5B068F9F1F06}" type="presOf" srcId="{B0540A0A-CF33-46FD-8FDD-0734C2E3FE37}" destId="{6ADF0813-82CA-46B2-83A2-86B7C771BA5C}" srcOrd="0" destOrd="0" presId="urn:microsoft.com/office/officeart/2005/8/layout/hierarchy1"/>
    <dgm:cxn modelId="{35056DAD-760A-497B-8D22-5228C449D7C4}" type="presOf" srcId="{5F1F6024-11C0-498A-A17E-8567A4E7BC20}" destId="{4C93932B-E9F3-493A-A8D2-FF2F00D1691B}" srcOrd="0" destOrd="0" presId="urn:microsoft.com/office/officeart/2005/8/layout/hierarchy1"/>
    <dgm:cxn modelId="{7C7E56A2-B3A7-4CF7-8992-822E7F1ACE57}" type="presOf" srcId="{0F577208-825C-4DA6-A519-59B9B4FD62CF}" destId="{CE50C48C-70CB-4F5B-9894-48399B8E3C22}" srcOrd="0" destOrd="0" presId="urn:microsoft.com/office/officeart/2005/8/layout/hierarchy1"/>
    <dgm:cxn modelId="{74E280E7-8D84-4A50-8779-125F792CEC59}" type="presParOf" srcId="{08CD741D-B5EA-4C83-8DBB-5B09EC3D45C7}" destId="{16BBA1CE-464D-4045-BC31-138ABC524693}" srcOrd="0" destOrd="0" presId="urn:microsoft.com/office/officeart/2005/8/layout/hierarchy1"/>
    <dgm:cxn modelId="{0B465EF6-B9CD-4133-80FB-7E655F837C32}" type="presParOf" srcId="{16BBA1CE-464D-4045-BC31-138ABC524693}" destId="{7F4AFF71-8012-41CC-9FB1-01177AE80000}" srcOrd="0" destOrd="0" presId="urn:microsoft.com/office/officeart/2005/8/layout/hierarchy1"/>
    <dgm:cxn modelId="{F29B090E-3724-4AB9-A59F-841EC83C6350}" type="presParOf" srcId="{7F4AFF71-8012-41CC-9FB1-01177AE80000}" destId="{0681EF9B-BC55-4DF8-A1DF-BB74B5F7833F}" srcOrd="0" destOrd="0" presId="urn:microsoft.com/office/officeart/2005/8/layout/hierarchy1"/>
    <dgm:cxn modelId="{40BCFAA9-A6BB-4485-8CC5-7ACDF1B6B02D}" type="presParOf" srcId="{7F4AFF71-8012-41CC-9FB1-01177AE80000}" destId="{C29AED23-43B9-4929-A2A6-7932B165B6FB}" srcOrd="1" destOrd="0" presId="urn:microsoft.com/office/officeart/2005/8/layout/hierarchy1"/>
    <dgm:cxn modelId="{8B59EF93-9CD1-42AD-9413-C6D0DBC0C6D5}" type="presParOf" srcId="{16BBA1CE-464D-4045-BC31-138ABC524693}" destId="{5D112CE7-CEDD-4456-B87A-2CE3EF13A15D}" srcOrd="1" destOrd="0" presId="urn:microsoft.com/office/officeart/2005/8/layout/hierarchy1"/>
    <dgm:cxn modelId="{88B9BFEF-C659-4E0A-A1C6-F8EE78A9ED2D}" type="presParOf" srcId="{5D112CE7-CEDD-4456-B87A-2CE3EF13A15D}" destId="{BCCEEE65-63CC-4F82-89CD-E5832E0655EE}" srcOrd="0" destOrd="0" presId="urn:microsoft.com/office/officeart/2005/8/layout/hierarchy1"/>
    <dgm:cxn modelId="{00DF7CE6-3A9F-4D86-A1AE-C2AE024B41CB}" type="presParOf" srcId="{5D112CE7-CEDD-4456-B87A-2CE3EF13A15D}" destId="{EA424ACA-CE98-458C-916C-77EB41A5E768}" srcOrd="1" destOrd="0" presId="urn:microsoft.com/office/officeart/2005/8/layout/hierarchy1"/>
    <dgm:cxn modelId="{3DA18FC1-5762-4A4B-90C8-3AFFF405BD03}" type="presParOf" srcId="{EA424ACA-CE98-458C-916C-77EB41A5E768}" destId="{088959E8-2414-40D7-B152-67B7C14DA5E3}" srcOrd="0" destOrd="0" presId="urn:microsoft.com/office/officeart/2005/8/layout/hierarchy1"/>
    <dgm:cxn modelId="{6F43B574-A1A8-414A-A977-98DBD8D9DD57}" type="presParOf" srcId="{088959E8-2414-40D7-B152-67B7C14DA5E3}" destId="{49A98854-310F-4020-B826-0186D1FDFB17}" srcOrd="0" destOrd="0" presId="urn:microsoft.com/office/officeart/2005/8/layout/hierarchy1"/>
    <dgm:cxn modelId="{91FF67DA-2501-456B-8A0C-714935E2D709}" type="presParOf" srcId="{088959E8-2414-40D7-B152-67B7C14DA5E3}" destId="{4C93932B-E9F3-493A-A8D2-FF2F00D1691B}" srcOrd="1" destOrd="0" presId="urn:microsoft.com/office/officeart/2005/8/layout/hierarchy1"/>
    <dgm:cxn modelId="{393D0BAE-AF29-414B-A92B-BBE039E9C757}" type="presParOf" srcId="{EA424ACA-CE98-458C-916C-77EB41A5E768}" destId="{62262C39-78F9-49C4-A89F-30F53EFDDC68}" srcOrd="1" destOrd="0" presId="urn:microsoft.com/office/officeart/2005/8/layout/hierarchy1"/>
    <dgm:cxn modelId="{9131EFAE-0980-43E8-BD88-E8260AD2785A}" type="presParOf" srcId="{62262C39-78F9-49C4-A89F-30F53EFDDC68}" destId="{B9387DF8-114D-4A03-A451-FD2C46A30822}" srcOrd="0" destOrd="0" presId="urn:microsoft.com/office/officeart/2005/8/layout/hierarchy1"/>
    <dgm:cxn modelId="{05DE6BB3-19DB-4BBF-8989-086890A7104C}" type="presParOf" srcId="{62262C39-78F9-49C4-A89F-30F53EFDDC68}" destId="{351EF362-0012-4D4E-838B-E8F432C11B45}" srcOrd="1" destOrd="0" presId="urn:microsoft.com/office/officeart/2005/8/layout/hierarchy1"/>
    <dgm:cxn modelId="{7F4A4296-27F7-4839-8F9D-BBF8BF502AEA}" type="presParOf" srcId="{351EF362-0012-4D4E-838B-E8F432C11B45}" destId="{03C26452-E763-4852-B7FF-8270371AEAA8}" srcOrd="0" destOrd="0" presId="urn:microsoft.com/office/officeart/2005/8/layout/hierarchy1"/>
    <dgm:cxn modelId="{91D085AB-D734-4420-B51C-3E68B6CEF4B8}" type="presParOf" srcId="{03C26452-E763-4852-B7FF-8270371AEAA8}" destId="{753BC8CF-8C94-4988-B628-1C418C561950}" srcOrd="0" destOrd="0" presId="urn:microsoft.com/office/officeart/2005/8/layout/hierarchy1"/>
    <dgm:cxn modelId="{807F2F5B-D33B-47EC-8B4F-DF17D9A65239}" type="presParOf" srcId="{03C26452-E763-4852-B7FF-8270371AEAA8}" destId="{FDBD168C-81C2-4F04-A1F5-92FA8C3F3A9D}" srcOrd="1" destOrd="0" presId="urn:microsoft.com/office/officeart/2005/8/layout/hierarchy1"/>
    <dgm:cxn modelId="{D2638BDB-CE81-4C4C-BEF5-FE897440A0B4}" type="presParOf" srcId="{351EF362-0012-4D4E-838B-E8F432C11B45}" destId="{65A29258-5B6F-42D9-A16B-7CB2AAE53F83}" srcOrd="1" destOrd="0" presId="urn:microsoft.com/office/officeart/2005/8/layout/hierarchy1"/>
    <dgm:cxn modelId="{A5ECC836-F4F9-4BB6-92F7-1D41B0AC7671}" type="presParOf" srcId="{62262C39-78F9-49C4-A89F-30F53EFDDC68}" destId="{01BB0046-7D55-4727-9082-2197CFE59DF2}" srcOrd="2" destOrd="0" presId="urn:microsoft.com/office/officeart/2005/8/layout/hierarchy1"/>
    <dgm:cxn modelId="{23218603-16A7-4176-8400-EC94D2897F35}" type="presParOf" srcId="{62262C39-78F9-49C4-A89F-30F53EFDDC68}" destId="{1F31793C-5AFB-4101-9B45-05602FC05F7A}" srcOrd="3" destOrd="0" presId="urn:microsoft.com/office/officeart/2005/8/layout/hierarchy1"/>
    <dgm:cxn modelId="{CF3133FB-E195-4CCE-B4C2-25D261828B1E}" type="presParOf" srcId="{1F31793C-5AFB-4101-9B45-05602FC05F7A}" destId="{BC3E1472-0336-43F3-98A7-F232079FE88F}" srcOrd="0" destOrd="0" presId="urn:microsoft.com/office/officeart/2005/8/layout/hierarchy1"/>
    <dgm:cxn modelId="{232622C2-423B-4C1F-8C02-1490ECCD1B2D}" type="presParOf" srcId="{BC3E1472-0336-43F3-98A7-F232079FE88F}" destId="{F45EC981-C71B-4719-BFB9-D005BAED777F}" srcOrd="0" destOrd="0" presId="urn:microsoft.com/office/officeart/2005/8/layout/hierarchy1"/>
    <dgm:cxn modelId="{E87A6648-DE15-4B1C-A5C0-EFE4F16237D3}" type="presParOf" srcId="{BC3E1472-0336-43F3-98A7-F232079FE88F}" destId="{6ADF0813-82CA-46B2-83A2-86B7C771BA5C}" srcOrd="1" destOrd="0" presId="urn:microsoft.com/office/officeart/2005/8/layout/hierarchy1"/>
    <dgm:cxn modelId="{B5A5C9DB-D168-44B4-A9B1-2A48F2DE5C7E}" type="presParOf" srcId="{1F31793C-5AFB-4101-9B45-05602FC05F7A}" destId="{19FD26F7-7AF7-430F-BC3B-D31462AB8AE9}" srcOrd="1" destOrd="0" presId="urn:microsoft.com/office/officeart/2005/8/layout/hierarchy1"/>
    <dgm:cxn modelId="{15DC8D09-C84C-4180-A3C8-0CD5A5026C90}" type="presParOf" srcId="{5D112CE7-CEDD-4456-B87A-2CE3EF13A15D}" destId="{72EFB4F8-8894-475E-BEE5-BA0D2E4FB7C7}" srcOrd="2" destOrd="0" presId="urn:microsoft.com/office/officeart/2005/8/layout/hierarchy1"/>
    <dgm:cxn modelId="{65AD8C92-E95D-4481-AA5F-AC443F54BC70}" type="presParOf" srcId="{5D112CE7-CEDD-4456-B87A-2CE3EF13A15D}" destId="{2995C1D0-8BD4-4A47-97B4-BE4E12ACD8FB}" srcOrd="3" destOrd="0" presId="urn:microsoft.com/office/officeart/2005/8/layout/hierarchy1"/>
    <dgm:cxn modelId="{B1F8150E-B7B6-4DDC-B4C0-DA52347F1293}" type="presParOf" srcId="{2995C1D0-8BD4-4A47-97B4-BE4E12ACD8FB}" destId="{CE14FF35-9739-4E1F-96B0-4AEB3F731CC1}" srcOrd="0" destOrd="0" presId="urn:microsoft.com/office/officeart/2005/8/layout/hierarchy1"/>
    <dgm:cxn modelId="{2F3B2362-0D26-4062-848A-CDF4148EDDAA}" type="presParOf" srcId="{CE14FF35-9739-4E1F-96B0-4AEB3F731CC1}" destId="{18BF87AD-56C5-483C-8232-52E9F624A2A9}" srcOrd="0" destOrd="0" presId="urn:microsoft.com/office/officeart/2005/8/layout/hierarchy1"/>
    <dgm:cxn modelId="{F30BB0C4-E8CD-477B-994A-29EA40111E65}" type="presParOf" srcId="{CE14FF35-9739-4E1F-96B0-4AEB3F731CC1}" destId="{CE50C48C-70CB-4F5B-9894-48399B8E3C22}" srcOrd="1" destOrd="0" presId="urn:microsoft.com/office/officeart/2005/8/layout/hierarchy1"/>
    <dgm:cxn modelId="{A4AC7F78-FCD3-45CA-8DE6-A580043994A0}" type="presParOf" srcId="{2995C1D0-8BD4-4A47-97B4-BE4E12ACD8FB}" destId="{5D1D4F3F-28C3-4096-B940-BE2637FEB79E}" srcOrd="1" destOrd="0" presId="urn:microsoft.com/office/officeart/2005/8/layout/hierarchy1"/>
    <dgm:cxn modelId="{8C92AD93-7FB9-4229-8631-4D04BC5DB7BA}" type="presParOf" srcId="{5D1D4F3F-28C3-4096-B940-BE2637FEB79E}" destId="{006CD02B-16CD-47E9-AA15-E07CD5471E2F}" srcOrd="0" destOrd="0" presId="urn:microsoft.com/office/officeart/2005/8/layout/hierarchy1"/>
    <dgm:cxn modelId="{3B0D6B09-FB93-4B09-896F-A77931EDF9FF}" type="presParOf" srcId="{5D1D4F3F-28C3-4096-B940-BE2637FEB79E}" destId="{2714CDE7-5317-4655-A5D4-D0DAB35FA492}" srcOrd="1" destOrd="0" presId="urn:microsoft.com/office/officeart/2005/8/layout/hierarchy1"/>
    <dgm:cxn modelId="{0204366E-BE34-4DF6-AACD-885B3235240C}" type="presParOf" srcId="{2714CDE7-5317-4655-A5D4-D0DAB35FA492}" destId="{8588D46E-6256-4C96-A565-004798272F62}" srcOrd="0" destOrd="0" presId="urn:microsoft.com/office/officeart/2005/8/layout/hierarchy1"/>
    <dgm:cxn modelId="{A7ADCE98-28D1-41DD-BCF7-989B0BE246CA}" type="presParOf" srcId="{8588D46E-6256-4C96-A565-004798272F62}" destId="{C91B08DC-E47C-4A60-93AC-96AE26CCC6DE}" srcOrd="0" destOrd="0" presId="urn:microsoft.com/office/officeart/2005/8/layout/hierarchy1"/>
    <dgm:cxn modelId="{054A06BF-7A86-45E8-A8D4-11AE69E4D300}" type="presParOf" srcId="{8588D46E-6256-4C96-A565-004798272F62}" destId="{0D4C246D-FA00-4728-B3AD-CDE4449E8D43}" srcOrd="1" destOrd="0" presId="urn:microsoft.com/office/officeart/2005/8/layout/hierarchy1"/>
    <dgm:cxn modelId="{E1EED4D0-D257-43E9-A063-C4A40E732C65}" type="presParOf" srcId="{2714CDE7-5317-4655-A5D4-D0DAB35FA492}" destId="{8FED8C9C-E6BD-4120-BB2A-CFA3A1DFA6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37AF6E-AA1B-4A68-9EF4-9BB64311D8F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F99309-D228-447B-B9AD-FF824228088C}">
      <dgm:prSet phldrT="[Текст]"/>
      <dgm:spPr/>
      <dgm:t>
        <a:bodyPr/>
        <a:lstStyle/>
        <a:p>
          <a:r>
            <a:rPr lang="ru-RU" b="1" dirty="0" smtClean="0"/>
            <a:t>водоёмы</a:t>
          </a:r>
          <a:endParaRPr lang="ru-RU" b="1" dirty="0"/>
        </a:p>
      </dgm:t>
    </dgm:pt>
    <dgm:pt modelId="{32FED628-03AF-4E4A-9FF2-A6104600F07F}" type="parTrans" cxnId="{0B6EFCCF-50D7-48C4-B4A9-DD5B39C71B46}">
      <dgm:prSet/>
      <dgm:spPr/>
      <dgm:t>
        <a:bodyPr/>
        <a:lstStyle/>
        <a:p>
          <a:endParaRPr lang="ru-RU"/>
        </a:p>
      </dgm:t>
    </dgm:pt>
    <dgm:pt modelId="{3B0581C4-5EC2-41AE-AABA-0BFE10E80682}" type="sibTrans" cxnId="{0B6EFCCF-50D7-48C4-B4A9-DD5B39C71B46}">
      <dgm:prSet/>
      <dgm:spPr/>
      <dgm:t>
        <a:bodyPr/>
        <a:lstStyle/>
        <a:p>
          <a:endParaRPr lang="ru-RU"/>
        </a:p>
      </dgm:t>
    </dgm:pt>
    <dgm:pt modelId="{2F4039BD-7F8A-4B61-AB52-76FCCD62A649}">
      <dgm:prSet phldrT="[Текст]"/>
      <dgm:spPr/>
      <dgm:t>
        <a:bodyPr/>
        <a:lstStyle/>
        <a:p>
          <a:r>
            <a:rPr lang="ru-RU" b="1" dirty="0" smtClean="0"/>
            <a:t>пресные</a:t>
          </a:r>
          <a:endParaRPr lang="ru-RU" b="1" dirty="0"/>
        </a:p>
      </dgm:t>
    </dgm:pt>
    <dgm:pt modelId="{312D7816-8CE6-429C-ADD4-B22714821E46}" type="parTrans" cxnId="{5F1A8521-7368-409B-AACF-2D54B3C5497E}">
      <dgm:prSet/>
      <dgm:spPr/>
      <dgm:t>
        <a:bodyPr/>
        <a:lstStyle/>
        <a:p>
          <a:endParaRPr lang="ru-RU"/>
        </a:p>
      </dgm:t>
    </dgm:pt>
    <dgm:pt modelId="{C28F3BF6-2E97-48B6-954E-58845DB1866B}" type="sibTrans" cxnId="{5F1A8521-7368-409B-AACF-2D54B3C5497E}">
      <dgm:prSet/>
      <dgm:spPr/>
      <dgm:t>
        <a:bodyPr/>
        <a:lstStyle/>
        <a:p>
          <a:endParaRPr lang="ru-RU"/>
        </a:p>
      </dgm:t>
    </dgm:pt>
    <dgm:pt modelId="{FE64DC09-F929-4089-B52E-438D22073B58}">
      <dgm:prSet phldrT="[Текст]"/>
      <dgm:spPr/>
      <dgm:t>
        <a:bodyPr/>
        <a:lstStyle/>
        <a:p>
          <a:r>
            <a:rPr lang="ru-RU" b="1" dirty="0" smtClean="0"/>
            <a:t>солёные</a:t>
          </a:r>
          <a:endParaRPr lang="ru-RU" b="1" dirty="0"/>
        </a:p>
      </dgm:t>
    </dgm:pt>
    <dgm:pt modelId="{0C4A3ADC-BB7A-4CB3-B643-DCFBC46E3361}" type="parTrans" cxnId="{83254511-73EB-4EAD-9151-380FEC5894A4}">
      <dgm:prSet/>
      <dgm:spPr/>
      <dgm:t>
        <a:bodyPr/>
        <a:lstStyle/>
        <a:p>
          <a:endParaRPr lang="ru-RU"/>
        </a:p>
      </dgm:t>
    </dgm:pt>
    <dgm:pt modelId="{9854D7E2-3ED8-43AC-8F6D-933B1221447F}" type="sibTrans" cxnId="{83254511-73EB-4EAD-9151-380FEC5894A4}">
      <dgm:prSet/>
      <dgm:spPr/>
      <dgm:t>
        <a:bodyPr/>
        <a:lstStyle/>
        <a:p>
          <a:endParaRPr lang="ru-RU"/>
        </a:p>
      </dgm:t>
    </dgm:pt>
    <dgm:pt modelId="{E54FE8FB-7B24-4770-A4AB-1DE5ABD89F1F}" type="pres">
      <dgm:prSet presAssocID="{E437AF6E-AA1B-4A68-9EF4-9BB64311D8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D62A70D-132B-4343-B0CC-9957725B545A}" type="pres">
      <dgm:prSet presAssocID="{29F99309-D228-447B-B9AD-FF824228088C}" presName="hierRoot1" presStyleCnt="0"/>
      <dgm:spPr/>
    </dgm:pt>
    <dgm:pt modelId="{FDFC6B7C-F42F-43BF-9CEE-A707E87E2FD0}" type="pres">
      <dgm:prSet presAssocID="{29F99309-D228-447B-B9AD-FF824228088C}" presName="composite" presStyleCnt="0"/>
      <dgm:spPr/>
    </dgm:pt>
    <dgm:pt modelId="{61181846-A82D-4F87-87CD-8275BACBC9BF}" type="pres">
      <dgm:prSet presAssocID="{29F99309-D228-447B-B9AD-FF824228088C}" presName="background" presStyleLbl="node0" presStyleIdx="0" presStyleCnt="1"/>
      <dgm:spPr/>
    </dgm:pt>
    <dgm:pt modelId="{DFBC5028-9CE3-4157-87D5-7E06788C6A16}" type="pres">
      <dgm:prSet presAssocID="{29F99309-D228-447B-B9AD-FF824228088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51BCAB-50AA-46F7-8CEF-D000322B008F}" type="pres">
      <dgm:prSet presAssocID="{29F99309-D228-447B-B9AD-FF824228088C}" presName="hierChild2" presStyleCnt="0"/>
      <dgm:spPr/>
    </dgm:pt>
    <dgm:pt modelId="{7392816C-5520-4ECA-9CA9-71A1F9650184}" type="pres">
      <dgm:prSet presAssocID="{312D7816-8CE6-429C-ADD4-B22714821E46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1842AE3-D830-434D-A905-B5EFB2786C4A}" type="pres">
      <dgm:prSet presAssocID="{2F4039BD-7F8A-4B61-AB52-76FCCD62A649}" presName="hierRoot2" presStyleCnt="0"/>
      <dgm:spPr/>
    </dgm:pt>
    <dgm:pt modelId="{62B1090E-F5BD-4899-A91D-CD41A39AFDED}" type="pres">
      <dgm:prSet presAssocID="{2F4039BD-7F8A-4B61-AB52-76FCCD62A649}" presName="composite2" presStyleCnt="0"/>
      <dgm:spPr/>
    </dgm:pt>
    <dgm:pt modelId="{F5ED4E74-2BA8-4198-8FDA-4FA55B14E5DD}" type="pres">
      <dgm:prSet presAssocID="{2F4039BD-7F8A-4B61-AB52-76FCCD62A649}" presName="background2" presStyleLbl="node2" presStyleIdx="0" presStyleCnt="2"/>
      <dgm:spPr/>
    </dgm:pt>
    <dgm:pt modelId="{FA212E8A-0A6B-49E1-BD60-8F69794DAD15}" type="pres">
      <dgm:prSet presAssocID="{2F4039BD-7F8A-4B61-AB52-76FCCD62A64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016231-1DD7-4DCD-A292-AB51FD17B3F0}" type="pres">
      <dgm:prSet presAssocID="{2F4039BD-7F8A-4B61-AB52-76FCCD62A649}" presName="hierChild3" presStyleCnt="0"/>
      <dgm:spPr/>
    </dgm:pt>
    <dgm:pt modelId="{A255A05E-CF8C-4385-AD20-57065FFEBDCD}" type="pres">
      <dgm:prSet presAssocID="{0C4A3ADC-BB7A-4CB3-B643-DCFBC46E3361}" presName="Name10" presStyleLbl="parChTrans1D2" presStyleIdx="1" presStyleCnt="2"/>
      <dgm:spPr/>
      <dgm:t>
        <a:bodyPr/>
        <a:lstStyle/>
        <a:p>
          <a:endParaRPr lang="ru-RU"/>
        </a:p>
      </dgm:t>
    </dgm:pt>
    <dgm:pt modelId="{A9C57629-4E2F-4384-9067-3C9A1EF23D04}" type="pres">
      <dgm:prSet presAssocID="{FE64DC09-F929-4089-B52E-438D22073B58}" presName="hierRoot2" presStyleCnt="0"/>
      <dgm:spPr/>
    </dgm:pt>
    <dgm:pt modelId="{5BBF0B76-478B-4DBB-ADC4-C759E27EF600}" type="pres">
      <dgm:prSet presAssocID="{FE64DC09-F929-4089-B52E-438D22073B58}" presName="composite2" presStyleCnt="0"/>
      <dgm:spPr/>
    </dgm:pt>
    <dgm:pt modelId="{8000133E-FC79-47B2-9A6C-23FB53C975B2}" type="pres">
      <dgm:prSet presAssocID="{FE64DC09-F929-4089-B52E-438D22073B58}" presName="background2" presStyleLbl="node2" presStyleIdx="1" presStyleCnt="2"/>
      <dgm:spPr/>
    </dgm:pt>
    <dgm:pt modelId="{4131BB45-6170-4B59-A021-B5AA0C32E7A9}" type="pres">
      <dgm:prSet presAssocID="{FE64DC09-F929-4089-B52E-438D22073B58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3D1458-815E-4D22-B624-3E0D87C992B4}" type="pres">
      <dgm:prSet presAssocID="{FE64DC09-F929-4089-B52E-438D22073B58}" presName="hierChild3" presStyleCnt="0"/>
      <dgm:spPr/>
    </dgm:pt>
  </dgm:ptLst>
  <dgm:cxnLst>
    <dgm:cxn modelId="{0567685F-F0E7-452F-BCEC-FD081EEFC90B}" type="presOf" srcId="{29F99309-D228-447B-B9AD-FF824228088C}" destId="{DFBC5028-9CE3-4157-87D5-7E06788C6A16}" srcOrd="0" destOrd="0" presId="urn:microsoft.com/office/officeart/2005/8/layout/hierarchy1"/>
    <dgm:cxn modelId="{8F86EF0E-7D6C-4447-B249-FB6F99D08E5B}" type="presOf" srcId="{0C4A3ADC-BB7A-4CB3-B643-DCFBC46E3361}" destId="{A255A05E-CF8C-4385-AD20-57065FFEBDCD}" srcOrd="0" destOrd="0" presId="urn:microsoft.com/office/officeart/2005/8/layout/hierarchy1"/>
    <dgm:cxn modelId="{6E736BD2-E045-40C0-BCCF-EE3146C02B29}" type="presOf" srcId="{FE64DC09-F929-4089-B52E-438D22073B58}" destId="{4131BB45-6170-4B59-A021-B5AA0C32E7A9}" srcOrd="0" destOrd="0" presId="urn:microsoft.com/office/officeart/2005/8/layout/hierarchy1"/>
    <dgm:cxn modelId="{83254511-73EB-4EAD-9151-380FEC5894A4}" srcId="{29F99309-D228-447B-B9AD-FF824228088C}" destId="{FE64DC09-F929-4089-B52E-438D22073B58}" srcOrd="1" destOrd="0" parTransId="{0C4A3ADC-BB7A-4CB3-B643-DCFBC46E3361}" sibTransId="{9854D7E2-3ED8-43AC-8F6D-933B1221447F}"/>
    <dgm:cxn modelId="{0B6EFCCF-50D7-48C4-B4A9-DD5B39C71B46}" srcId="{E437AF6E-AA1B-4A68-9EF4-9BB64311D8FB}" destId="{29F99309-D228-447B-B9AD-FF824228088C}" srcOrd="0" destOrd="0" parTransId="{32FED628-03AF-4E4A-9FF2-A6104600F07F}" sibTransId="{3B0581C4-5EC2-41AE-AABA-0BFE10E80682}"/>
    <dgm:cxn modelId="{015E291C-3762-4758-A9CC-9D3EEB13DF02}" type="presOf" srcId="{312D7816-8CE6-429C-ADD4-B22714821E46}" destId="{7392816C-5520-4ECA-9CA9-71A1F9650184}" srcOrd="0" destOrd="0" presId="urn:microsoft.com/office/officeart/2005/8/layout/hierarchy1"/>
    <dgm:cxn modelId="{5F1A8521-7368-409B-AACF-2D54B3C5497E}" srcId="{29F99309-D228-447B-B9AD-FF824228088C}" destId="{2F4039BD-7F8A-4B61-AB52-76FCCD62A649}" srcOrd="0" destOrd="0" parTransId="{312D7816-8CE6-429C-ADD4-B22714821E46}" sibTransId="{C28F3BF6-2E97-48B6-954E-58845DB1866B}"/>
    <dgm:cxn modelId="{7181E3D3-017B-4F66-85A4-A530B7FA4C0F}" type="presOf" srcId="{E437AF6E-AA1B-4A68-9EF4-9BB64311D8FB}" destId="{E54FE8FB-7B24-4770-A4AB-1DE5ABD89F1F}" srcOrd="0" destOrd="0" presId="urn:microsoft.com/office/officeart/2005/8/layout/hierarchy1"/>
    <dgm:cxn modelId="{ED3252DC-2A97-4939-9F04-A750B90A5C5A}" type="presOf" srcId="{2F4039BD-7F8A-4B61-AB52-76FCCD62A649}" destId="{FA212E8A-0A6B-49E1-BD60-8F69794DAD15}" srcOrd="0" destOrd="0" presId="urn:microsoft.com/office/officeart/2005/8/layout/hierarchy1"/>
    <dgm:cxn modelId="{390DC8E1-FB6A-4F0C-BF96-694B0B83837D}" type="presParOf" srcId="{E54FE8FB-7B24-4770-A4AB-1DE5ABD89F1F}" destId="{0D62A70D-132B-4343-B0CC-9957725B545A}" srcOrd="0" destOrd="0" presId="urn:microsoft.com/office/officeart/2005/8/layout/hierarchy1"/>
    <dgm:cxn modelId="{B6637A6C-9B86-45F8-AB02-B6098A39C253}" type="presParOf" srcId="{0D62A70D-132B-4343-B0CC-9957725B545A}" destId="{FDFC6B7C-F42F-43BF-9CEE-A707E87E2FD0}" srcOrd="0" destOrd="0" presId="urn:microsoft.com/office/officeart/2005/8/layout/hierarchy1"/>
    <dgm:cxn modelId="{83BA84FF-B7B7-4CE1-953A-3C3B982D7653}" type="presParOf" srcId="{FDFC6B7C-F42F-43BF-9CEE-A707E87E2FD0}" destId="{61181846-A82D-4F87-87CD-8275BACBC9BF}" srcOrd="0" destOrd="0" presId="urn:microsoft.com/office/officeart/2005/8/layout/hierarchy1"/>
    <dgm:cxn modelId="{B47B8EE8-E2D3-4615-ABAE-1EBBEC824F09}" type="presParOf" srcId="{FDFC6B7C-F42F-43BF-9CEE-A707E87E2FD0}" destId="{DFBC5028-9CE3-4157-87D5-7E06788C6A16}" srcOrd="1" destOrd="0" presId="urn:microsoft.com/office/officeart/2005/8/layout/hierarchy1"/>
    <dgm:cxn modelId="{A7B9009C-CC78-4F08-BECE-44885E79CB0C}" type="presParOf" srcId="{0D62A70D-132B-4343-B0CC-9957725B545A}" destId="{7751BCAB-50AA-46F7-8CEF-D000322B008F}" srcOrd="1" destOrd="0" presId="urn:microsoft.com/office/officeart/2005/8/layout/hierarchy1"/>
    <dgm:cxn modelId="{1861987E-5DF0-488F-81CE-B35D0537CDD3}" type="presParOf" srcId="{7751BCAB-50AA-46F7-8CEF-D000322B008F}" destId="{7392816C-5520-4ECA-9CA9-71A1F9650184}" srcOrd="0" destOrd="0" presId="urn:microsoft.com/office/officeart/2005/8/layout/hierarchy1"/>
    <dgm:cxn modelId="{6BFE9FEA-01F8-4E92-9F2C-8E1B096FC17C}" type="presParOf" srcId="{7751BCAB-50AA-46F7-8CEF-D000322B008F}" destId="{61842AE3-D830-434D-A905-B5EFB2786C4A}" srcOrd="1" destOrd="0" presId="urn:microsoft.com/office/officeart/2005/8/layout/hierarchy1"/>
    <dgm:cxn modelId="{85C23542-5B8A-4936-8798-9BEF5D31798E}" type="presParOf" srcId="{61842AE3-D830-434D-A905-B5EFB2786C4A}" destId="{62B1090E-F5BD-4899-A91D-CD41A39AFDED}" srcOrd="0" destOrd="0" presId="urn:microsoft.com/office/officeart/2005/8/layout/hierarchy1"/>
    <dgm:cxn modelId="{7955C86F-24FE-4AB7-A35C-956BC84A6288}" type="presParOf" srcId="{62B1090E-F5BD-4899-A91D-CD41A39AFDED}" destId="{F5ED4E74-2BA8-4198-8FDA-4FA55B14E5DD}" srcOrd="0" destOrd="0" presId="urn:microsoft.com/office/officeart/2005/8/layout/hierarchy1"/>
    <dgm:cxn modelId="{213A9043-1848-4248-89A4-E0279BFEDCBA}" type="presParOf" srcId="{62B1090E-F5BD-4899-A91D-CD41A39AFDED}" destId="{FA212E8A-0A6B-49E1-BD60-8F69794DAD15}" srcOrd="1" destOrd="0" presId="urn:microsoft.com/office/officeart/2005/8/layout/hierarchy1"/>
    <dgm:cxn modelId="{B30FF594-8DA8-46FE-9B28-87DBFEC69E89}" type="presParOf" srcId="{61842AE3-D830-434D-A905-B5EFB2786C4A}" destId="{D0016231-1DD7-4DCD-A292-AB51FD17B3F0}" srcOrd="1" destOrd="0" presId="urn:microsoft.com/office/officeart/2005/8/layout/hierarchy1"/>
    <dgm:cxn modelId="{F7291031-BC4C-4D74-AEC2-B043148CC191}" type="presParOf" srcId="{7751BCAB-50AA-46F7-8CEF-D000322B008F}" destId="{A255A05E-CF8C-4385-AD20-57065FFEBDCD}" srcOrd="2" destOrd="0" presId="urn:microsoft.com/office/officeart/2005/8/layout/hierarchy1"/>
    <dgm:cxn modelId="{B044538C-847C-432C-A601-0A961D88F270}" type="presParOf" srcId="{7751BCAB-50AA-46F7-8CEF-D000322B008F}" destId="{A9C57629-4E2F-4384-9067-3C9A1EF23D04}" srcOrd="3" destOrd="0" presId="urn:microsoft.com/office/officeart/2005/8/layout/hierarchy1"/>
    <dgm:cxn modelId="{828F4453-5AF6-40A9-9247-D3798B554D44}" type="presParOf" srcId="{A9C57629-4E2F-4384-9067-3C9A1EF23D04}" destId="{5BBF0B76-478B-4DBB-ADC4-C759E27EF600}" srcOrd="0" destOrd="0" presId="urn:microsoft.com/office/officeart/2005/8/layout/hierarchy1"/>
    <dgm:cxn modelId="{1AC949FC-56EC-42F1-ADC0-7E09E48BCF7F}" type="presParOf" srcId="{5BBF0B76-478B-4DBB-ADC4-C759E27EF600}" destId="{8000133E-FC79-47B2-9A6C-23FB53C975B2}" srcOrd="0" destOrd="0" presId="urn:microsoft.com/office/officeart/2005/8/layout/hierarchy1"/>
    <dgm:cxn modelId="{370990E9-BC1C-4EE3-ABB2-61B7563035AC}" type="presParOf" srcId="{5BBF0B76-478B-4DBB-ADC4-C759E27EF600}" destId="{4131BB45-6170-4B59-A021-B5AA0C32E7A9}" srcOrd="1" destOrd="0" presId="urn:microsoft.com/office/officeart/2005/8/layout/hierarchy1"/>
    <dgm:cxn modelId="{097C53A5-6ABF-4DB9-837B-0262787B144B}" type="presParOf" srcId="{A9C57629-4E2F-4384-9067-3C9A1EF23D04}" destId="{4E3D1458-815E-4D22-B624-3E0D87C992B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D07AAB-36BF-4EBD-9E0A-C9D23E7FBA8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0709C9-3BDD-4A37-9E6F-4BDCE141554E}">
      <dgm:prSet phldrT="[Текст]" custT="1"/>
      <dgm:spPr/>
      <dgm:t>
        <a:bodyPr/>
        <a:lstStyle/>
        <a:p>
          <a:r>
            <a:rPr lang="ru-RU" sz="6000" b="1" dirty="0" smtClean="0"/>
            <a:t>водоёмы</a:t>
          </a:r>
          <a:endParaRPr lang="ru-RU" sz="6000" b="1" dirty="0"/>
        </a:p>
      </dgm:t>
    </dgm:pt>
    <dgm:pt modelId="{8E4F2B87-C708-40D2-837E-8D000C1666D5}" type="parTrans" cxnId="{8EBB3D5B-8648-4B3F-ABE9-FA8FE99C655A}">
      <dgm:prSet/>
      <dgm:spPr/>
      <dgm:t>
        <a:bodyPr/>
        <a:lstStyle/>
        <a:p>
          <a:endParaRPr lang="ru-RU"/>
        </a:p>
      </dgm:t>
    </dgm:pt>
    <dgm:pt modelId="{4F6BEFDF-614A-43F7-B1F2-74851180AF97}" type="sibTrans" cxnId="{8EBB3D5B-8648-4B3F-ABE9-FA8FE99C655A}">
      <dgm:prSet/>
      <dgm:spPr/>
      <dgm:t>
        <a:bodyPr/>
        <a:lstStyle/>
        <a:p>
          <a:endParaRPr lang="ru-RU"/>
        </a:p>
      </dgm:t>
    </dgm:pt>
    <dgm:pt modelId="{F176B364-E7EE-4C39-B539-7D09D1E1DA73}">
      <dgm:prSet phldrT="[Текст]" custT="1"/>
      <dgm:spPr/>
      <dgm:t>
        <a:bodyPr/>
        <a:lstStyle/>
        <a:p>
          <a:r>
            <a:rPr lang="ru-RU" sz="3600" b="1" dirty="0" smtClean="0"/>
            <a:t>природные</a:t>
          </a:r>
          <a:endParaRPr lang="ru-RU" sz="3600" b="1" dirty="0"/>
        </a:p>
      </dgm:t>
    </dgm:pt>
    <dgm:pt modelId="{BD48341F-1912-4391-A791-3FD0987B4E4A}" type="parTrans" cxnId="{F6F2CA58-277C-4472-8A8B-D958019415EF}">
      <dgm:prSet/>
      <dgm:spPr/>
      <dgm:t>
        <a:bodyPr/>
        <a:lstStyle/>
        <a:p>
          <a:endParaRPr lang="ru-RU"/>
        </a:p>
      </dgm:t>
    </dgm:pt>
    <dgm:pt modelId="{0C627AD1-46A6-417E-ACA5-5E9607043D60}" type="sibTrans" cxnId="{F6F2CA58-277C-4472-8A8B-D958019415EF}">
      <dgm:prSet/>
      <dgm:spPr/>
      <dgm:t>
        <a:bodyPr/>
        <a:lstStyle/>
        <a:p>
          <a:endParaRPr lang="ru-RU"/>
        </a:p>
      </dgm:t>
    </dgm:pt>
    <dgm:pt modelId="{D1E2D5F6-47D9-4992-AAB8-194248D66504}">
      <dgm:prSet phldrT="[Текст]" custT="1"/>
      <dgm:spPr/>
      <dgm:t>
        <a:bodyPr/>
        <a:lstStyle/>
        <a:p>
          <a:r>
            <a:rPr lang="ru-RU" sz="2400" b="1" dirty="0" smtClean="0"/>
            <a:t>моря</a:t>
          </a:r>
          <a:endParaRPr lang="ru-RU" sz="2400" b="1" dirty="0"/>
        </a:p>
      </dgm:t>
    </dgm:pt>
    <dgm:pt modelId="{F418C842-BF19-4F32-A6DC-0135024BBE43}" type="parTrans" cxnId="{3DF9A1D8-A1E4-4DA3-B075-7D5233E082C1}">
      <dgm:prSet/>
      <dgm:spPr/>
      <dgm:t>
        <a:bodyPr/>
        <a:lstStyle/>
        <a:p>
          <a:endParaRPr lang="ru-RU"/>
        </a:p>
      </dgm:t>
    </dgm:pt>
    <dgm:pt modelId="{120DB16E-1E57-46F9-BDA5-04919D8F4FF4}" type="sibTrans" cxnId="{3DF9A1D8-A1E4-4DA3-B075-7D5233E082C1}">
      <dgm:prSet/>
      <dgm:spPr/>
      <dgm:t>
        <a:bodyPr/>
        <a:lstStyle/>
        <a:p>
          <a:endParaRPr lang="ru-RU"/>
        </a:p>
      </dgm:t>
    </dgm:pt>
    <dgm:pt modelId="{35F4D081-F4DB-43C3-9DBB-0FE455786450}">
      <dgm:prSet phldrT="[Текст]" custT="1"/>
      <dgm:spPr/>
      <dgm:t>
        <a:bodyPr/>
        <a:lstStyle/>
        <a:p>
          <a:r>
            <a:rPr lang="ru-RU" sz="3600" b="1" dirty="0" smtClean="0"/>
            <a:t>искусственные</a:t>
          </a:r>
          <a:endParaRPr lang="ru-RU" sz="3600" b="1" dirty="0"/>
        </a:p>
      </dgm:t>
    </dgm:pt>
    <dgm:pt modelId="{3DF0B4BB-E550-4D81-B7C7-EF9050471825}" type="parTrans" cxnId="{A56CC751-5E60-4639-9785-B9CDD93728C8}">
      <dgm:prSet/>
      <dgm:spPr/>
      <dgm:t>
        <a:bodyPr/>
        <a:lstStyle/>
        <a:p>
          <a:endParaRPr lang="ru-RU"/>
        </a:p>
      </dgm:t>
    </dgm:pt>
    <dgm:pt modelId="{8C135FFA-533E-4F1A-A713-68DB2ECF806A}" type="sibTrans" cxnId="{A56CC751-5E60-4639-9785-B9CDD93728C8}">
      <dgm:prSet/>
      <dgm:spPr/>
      <dgm:t>
        <a:bodyPr/>
        <a:lstStyle/>
        <a:p>
          <a:endParaRPr lang="ru-RU"/>
        </a:p>
      </dgm:t>
    </dgm:pt>
    <dgm:pt modelId="{7EE3ECB1-F957-4289-A3C0-43E2FC3DE972}">
      <dgm:prSet phldrT="[Текст]" custT="1"/>
      <dgm:spPr/>
      <dgm:t>
        <a:bodyPr/>
        <a:lstStyle/>
        <a:p>
          <a:r>
            <a:rPr lang="ru-RU" sz="2000" b="1" dirty="0" smtClean="0"/>
            <a:t>пруды</a:t>
          </a:r>
          <a:endParaRPr lang="ru-RU" sz="2000" b="1" dirty="0"/>
        </a:p>
      </dgm:t>
    </dgm:pt>
    <dgm:pt modelId="{D1B8FAC0-4134-4C56-8A69-80BFF7A598D7}" type="parTrans" cxnId="{407B6A14-B6CD-4A0F-A2D1-5B76ED28E9C0}">
      <dgm:prSet/>
      <dgm:spPr/>
      <dgm:t>
        <a:bodyPr/>
        <a:lstStyle/>
        <a:p>
          <a:endParaRPr lang="ru-RU"/>
        </a:p>
      </dgm:t>
    </dgm:pt>
    <dgm:pt modelId="{902795E9-ADC8-44FB-9581-8027511FB082}" type="sibTrans" cxnId="{407B6A14-B6CD-4A0F-A2D1-5B76ED28E9C0}">
      <dgm:prSet/>
      <dgm:spPr/>
      <dgm:t>
        <a:bodyPr/>
        <a:lstStyle/>
        <a:p>
          <a:endParaRPr lang="ru-RU"/>
        </a:p>
      </dgm:t>
    </dgm:pt>
    <dgm:pt modelId="{196CC009-0134-4F16-AE11-1A10BF0C815F}">
      <dgm:prSet phldrT="[Текст]" custT="1"/>
      <dgm:spPr/>
      <dgm:t>
        <a:bodyPr/>
        <a:lstStyle/>
        <a:p>
          <a:r>
            <a:rPr lang="ru-RU" sz="2400" b="1" dirty="0" smtClean="0"/>
            <a:t>реки</a:t>
          </a:r>
          <a:endParaRPr lang="ru-RU" sz="2400" b="1" dirty="0"/>
        </a:p>
      </dgm:t>
    </dgm:pt>
    <dgm:pt modelId="{F75A615C-534A-4492-841C-9BA55BED3887}" type="parTrans" cxnId="{C3AC4FF0-3B0D-4C3F-A8E3-819ACEA0AB85}">
      <dgm:prSet/>
      <dgm:spPr/>
      <dgm:t>
        <a:bodyPr/>
        <a:lstStyle/>
        <a:p>
          <a:endParaRPr lang="ru-RU"/>
        </a:p>
      </dgm:t>
    </dgm:pt>
    <dgm:pt modelId="{B351BD45-A683-4CF0-95A1-493CF4072820}" type="sibTrans" cxnId="{C3AC4FF0-3B0D-4C3F-A8E3-819ACEA0AB85}">
      <dgm:prSet/>
      <dgm:spPr/>
      <dgm:t>
        <a:bodyPr/>
        <a:lstStyle/>
        <a:p>
          <a:endParaRPr lang="ru-RU"/>
        </a:p>
      </dgm:t>
    </dgm:pt>
    <dgm:pt modelId="{8DEB1780-208F-4812-B375-D1F883EC5FAC}">
      <dgm:prSet phldrT="[Текст]" custT="1"/>
      <dgm:spPr/>
      <dgm:t>
        <a:bodyPr/>
        <a:lstStyle/>
        <a:p>
          <a:r>
            <a:rPr lang="ru-RU" sz="2000" b="1" dirty="0" smtClean="0"/>
            <a:t>озёра</a:t>
          </a:r>
          <a:endParaRPr lang="ru-RU" sz="2000" b="1" dirty="0"/>
        </a:p>
      </dgm:t>
    </dgm:pt>
    <dgm:pt modelId="{FAE4095C-66D7-4880-8F67-1C0EA902227E}" type="parTrans" cxnId="{877DA955-1273-4575-B521-8BBE7C89CA65}">
      <dgm:prSet/>
      <dgm:spPr/>
      <dgm:t>
        <a:bodyPr/>
        <a:lstStyle/>
        <a:p>
          <a:endParaRPr lang="ru-RU"/>
        </a:p>
      </dgm:t>
    </dgm:pt>
    <dgm:pt modelId="{A2EE4B00-2D9F-4B7F-A22A-B9B51F85BC0A}" type="sibTrans" cxnId="{877DA955-1273-4575-B521-8BBE7C89CA65}">
      <dgm:prSet/>
      <dgm:spPr/>
      <dgm:t>
        <a:bodyPr/>
        <a:lstStyle/>
        <a:p>
          <a:endParaRPr lang="ru-RU"/>
        </a:p>
      </dgm:t>
    </dgm:pt>
    <dgm:pt modelId="{10CECB54-AD96-4658-820D-448EC3EEC321}">
      <dgm:prSet phldrT="[Текст]" custT="1"/>
      <dgm:spPr/>
      <dgm:t>
        <a:bodyPr/>
        <a:lstStyle/>
        <a:p>
          <a:r>
            <a:rPr lang="ru-RU" sz="2000" b="1" dirty="0" smtClean="0"/>
            <a:t>водо-храни-</a:t>
          </a:r>
          <a:r>
            <a:rPr lang="ru-RU" sz="2000" b="1" dirty="0" err="1" smtClean="0"/>
            <a:t>лища</a:t>
          </a:r>
          <a:endParaRPr lang="ru-RU" sz="2000" b="1" dirty="0"/>
        </a:p>
      </dgm:t>
    </dgm:pt>
    <dgm:pt modelId="{C2BE809C-67D2-4FF7-A08E-2F9EE18EBE87}" type="parTrans" cxnId="{EF28C5B5-9E86-47BE-AEEE-74F3C52E1D00}">
      <dgm:prSet/>
      <dgm:spPr/>
      <dgm:t>
        <a:bodyPr/>
        <a:lstStyle/>
        <a:p>
          <a:endParaRPr lang="ru-RU"/>
        </a:p>
      </dgm:t>
    </dgm:pt>
    <dgm:pt modelId="{45DB0F2D-0FF0-4065-8AD9-489AB7D85B65}" type="sibTrans" cxnId="{EF28C5B5-9E86-47BE-AEEE-74F3C52E1D00}">
      <dgm:prSet/>
      <dgm:spPr/>
      <dgm:t>
        <a:bodyPr/>
        <a:lstStyle/>
        <a:p>
          <a:endParaRPr lang="ru-RU"/>
        </a:p>
      </dgm:t>
    </dgm:pt>
    <dgm:pt modelId="{E92B1893-7912-4A19-9C3F-5A13727209A9}">
      <dgm:prSet phldrT="[Текст]" custT="1"/>
      <dgm:spPr/>
      <dgm:t>
        <a:bodyPr/>
        <a:lstStyle/>
        <a:p>
          <a:r>
            <a:rPr lang="ru-RU" sz="1800" b="1" dirty="0" smtClean="0"/>
            <a:t>каналы</a:t>
          </a:r>
          <a:endParaRPr lang="ru-RU" sz="1800" b="1" dirty="0"/>
        </a:p>
      </dgm:t>
    </dgm:pt>
    <dgm:pt modelId="{E7B1C43F-D154-4FCE-95B2-23C81A2B0409}" type="parTrans" cxnId="{ED1AFE01-8517-4193-BF5A-0E86E28568C1}">
      <dgm:prSet/>
      <dgm:spPr/>
      <dgm:t>
        <a:bodyPr/>
        <a:lstStyle/>
        <a:p>
          <a:endParaRPr lang="ru-RU"/>
        </a:p>
      </dgm:t>
    </dgm:pt>
    <dgm:pt modelId="{18DACAD4-14B6-4F24-9FAF-7FD5D814AD0D}" type="sibTrans" cxnId="{ED1AFE01-8517-4193-BF5A-0E86E28568C1}">
      <dgm:prSet/>
      <dgm:spPr/>
      <dgm:t>
        <a:bodyPr/>
        <a:lstStyle/>
        <a:p>
          <a:endParaRPr lang="ru-RU"/>
        </a:p>
      </dgm:t>
    </dgm:pt>
    <dgm:pt modelId="{0C8037E0-9740-4295-A247-784332AD2D34}" type="pres">
      <dgm:prSet presAssocID="{08D07AAB-36BF-4EBD-9E0A-C9D23E7FBA8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DEDCC6D-8BFD-43E6-A9BB-7F0820D08DFE}" type="pres">
      <dgm:prSet presAssocID="{870709C9-3BDD-4A37-9E6F-4BDCE141554E}" presName="hierRoot1" presStyleCnt="0"/>
      <dgm:spPr/>
    </dgm:pt>
    <dgm:pt modelId="{94CAEC6C-3E9E-4AA8-8ECF-5532C16474FE}" type="pres">
      <dgm:prSet presAssocID="{870709C9-3BDD-4A37-9E6F-4BDCE141554E}" presName="composite" presStyleCnt="0"/>
      <dgm:spPr/>
    </dgm:pt>
    <dgm:pt modelId="{5034C19A-B4FB-4A68-9E78-0F1DD8D3B47E}" type="pres">
      <dgm:prSet presAssocID="{870709C9-3BDD-4A37-9E6F-4BDCE141554E}" presName="background" presStyleLbl="node0" presStyleIdx="0" presStyleCnt="1"/>
      <dgm:spPr/>
    </dgm:pt>
    <dgm:pt modelId="{E770BF0A-13D5-4E39-A051-149CC0E720FD}" type="pres">
      <dgm:prSet presAssocID="{870709C9-3BDD-4A37-9E6F-4BDCE141554E}" presName="text" presStyleLbl="fgAcc0" presStyleIdx="0" presStyleCnt="1" custScaleX="2000000" custScaleY="828029" custLinFactNeighborX="-41933" custLinFactNeighborY="-768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CD8CC4-16E4-48DC-B71B-BB3B05959C08}" type="pres">
      <dgm:prSet presAssocID="{870709C9-3BDD-4A37-9E6F-4BDCE141554E}" presName="hierChild2" presStyleCnt="0"/>
      <dgm:spPr/>
    </dgm:pt>
    <dgm:pt modelId="{CDBA0968-EB5F-4128-891E-5B4F58C57D87}" type="pres">
      <dgm:prSet presAssocID="{BD48341F-1912-4391-A791-3FD0987B4E4A}" presName="Name10" presStyleLbl="parChTrans1D2" presStyleIdx="0" presStyleCnt="2" custSzY="506018"/>
      <dgm:spPr/>
      <dgm:t>
        <a:bodyPr/>
        <a:lstStyle/>
        <a:p>
          <a:endParaRPr lang="ru-RU"/>
        </a:p>
      </dgm:t>
    </dgm:pt>
    <dgm:pt modelId="{36DED9E1-7CB9-4936-95E0-9B6527822FA0}" type="pres">
      <dgm:prSet presAssocID="{F176B364-E7EE-4C39-B539-7D09D1E1DA73}" presName="hierRoot2" presStyleCnt="0"/>
      <dgm:spPr/>
    </dgm:pt>
    <dgm:pt modelId="{3DF6FB66-79A9-4D4D-885B-E589442920D0}" type="pres">
      <dgm:prSet presAssocID="{F176B364-E7EE-4C39-B539-7D09D1E1DA73}" presName="composite2" presStyleCnt="0"/>
      <dgm:spPr/>
    </dgm:pt>
    <dgm:pt modelId="{E356AD56-6A1F-496B-B12F-6806B611F8F9}" type="pres">
      <dgm:prSet presAssocID="{F176B364-E7EE-4C39-B539-7D09D1E1DA73}" presName="background2" presStyleLbl="node2" presStyleIdx="0" presStyleCnt="2"/>
      <dgm:spPr/>
    </dgm:pt>
    <dgm:pt modelId="{7B9E72A9-40A5-4DC1-B7C9-4BEB2B9DC881}" type="pres">
      <dgm:prSet presAssocID="{F176B364-E7EE-4C39-B539-7D09D1E1DA73}" presName="text2" presStyleLbl="fgAcc2" presStyleIdx="0" presStyleCnt="2" custScaleX="827262" custScaleY="416160" custLinFactNeighborX="31186" custLinFactNeighborY="194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B85BCB-492C-4107-BB55-CFFEF35162BF}" type="pres">
      <dgm:prSet presAssocID="{F176B364-E7EE-4C39-B539-7D09D1E1DA73}" presName="hierChild3" presStyleCnt="0"/>
      <dgm:spPr/>
    </dgm:pt>
    <dgm:pt modelId="{98064A69-B0AE-4F16-B76B-35D90E8B4FDB}" type="pres">
      <dgm:prSet presAssocID="{F418C842-BF19-4F32-A6DC-0135024BBE43}" presName="Name17" presStyleLbl="parChTrans1D3" presStyleIdx="0" presStyleCnt="6" custSzY="506018"/>
      <dgm:spPr/>
      <dgm:t>
        <a:bodyPr/>
        <a:lstStyle/>
        <a:p>
          <a:endParaRPr lang="ru-RU"/>
        </a:p>
      </dgm:t>
    </dgm:pt>
    <dgm:pt modelId="{D348D569-207F-4E38-9C7D-92E6FC7E0B3A}" type="pres">
      <dgm:prSet presAssocID="{D1E2D5F6-47D9-4992-AAB8-194248D66504}" presName="hierRoot3" presStyleCnt="0"/>
      <dgm:spPr/>
    </dgm:pt>
    <dgm:pt modelId="{A6FECC5E-1800-45C8-8217-FC24353A8B8C}" type="pres">
      <dgm:prSet presAssocID="{D1E2D5F6-47D9-4992-AAB8-194248D66504}" presName="composite3" presStyleCnt="0"/>
      <dgm:spPr/>
    </dgm:pt>
    <dgm:pt modelId="{20A7CFBE-8C31-4C5E-9BAB-0AD2202398EA}" type="pres">
      <dgm:prSet presAssocID="{D1E2D5F6-47D9-4992-AAB8-194248D66504}" presName="background3" presStyleLbl="node3" presStyleIdx="0" presStyleCnt="6"/>
      <dgm:spPr/>
    </dgm:pt>
    <dgm:pt modelId="{CC31A17E-0F8F-401E-9161-FEC1BE09991F}" type="pres">
      <dgm:prSet presAssocID="{D1E2D5F6-47D9-4992-AAB8-194248D66504}" presName="text3" presStyleLbl="fgAcc3" presStyleIdx="0" presStyleCnt="6" custScaleX="254523" custScaleY="678569" custLinFactNeighborX="-9580" custLinFactNeighborY="208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70F16E-3417-4857-B465-44465968EBB3}" type="pres">
      <dgm:prSet presAssocID="{D1E2D5F6-47D9-4992-AAB8-194248D66504}" presName="hierChild4" presStyleCnt="0"/>
      <dgm:spPr/>
    </dgm:pt>
    <dgm:pt modelId="{D7FA31B8-E729-46DC-85B3-FD954500681F}" type="pres">
      <dgm:prSet presAssocID="{F75A615C-534A-4492-841C-9BA55BED3887}" presName="Name17" presStyleLbl="parChTrans1D3" presStyleIdx="1" presStyleCnt="6" custSzY="506018"/>
      <dgm:spPr/>
      <dgm:t>
        <a:bodyPr/>
        <a:lstStyle/>
        <a:p>
          <a:endParaRPr lang="ru-RU"/>
        </a:p>
      </dgm:t>
    </dgm:pt>
    <dgm:pt modelId="{DC18562D-CAAB-427D-BF3D-D0F2FD53138C}" type="pres">
      <dgm:prSet presAssocID="{196CC009-0134-4F16-AE11-1A10BF0C815F}" presName="hierRoot3" presStyleCnt="0"/>
      <dgm:spPr/>
    </dgm:pt>
    <dgm:pt modelId="{7621241E-57DC-4BAA-BB0B-E4ECB116C614}" type="pres">
      <dgm:prSet presAssocID="{196CC009-0134-4F16-AE11-1A10BF0C815F}" presName="composite3" presStyleCnt="0"/>
      <dgm:spPr/>
    </dgm:pt>
    <dgm:pt modelId="{F7C2B2D7-60DC-4ADD-B557-C4A8E1B552DE}" type="pres">
      <dgm:prSet presAssocID="{196CC009-0134-4F16-AE11-1A10BF0C815F}" presName="background3" presStyleLbl="node3" presStyleIdx="1" presStyleCnt="6"/>
      <dgm:spPr/>
    </dgm:pt>
    <dgm:pt modelId="{DA2CE983-AFA0-44A3-BE61-5891AFDBF502}" type="pres">
      <dgm:prSet presAssocID="{196CC009-0134-4F16-AE11-1A10BF0C815F}" presName="text3" presStyleLbl="fgAcc3" presStyleIdx="1" presStyleCnt="6" custScaleX="235795" custScaleY="668711" custLinFactNeighborX="7725" custLinFactNeighborY="208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0C8F79-57DB-4231-9E6E-40D90B447C1C}" type="pres">
      <dgm:prSet presAssocID="{196CC009-0134-4F16-AE11-1A10BF0C815F}" presName="hierChild4" presStyleCnt="0"/>
      <dgm:spPr/>
    </dgm:pt>
    <dgm:pt modelId="{62BC64A7-C4F1-4B5A-B0D1-05DEDE21EF9D}" type="pres">
      <dgm:prSet presAssocID="{FAE4095C-66D7-4880-8F67-1C0EA902227E}" presName="Name17" presStyleLbl="parChTrans1D3" presStyleIdx="2" presStyleCnt="6" custSzY="506018"/>
      <dgm:spPr/>
      <dgm:t>
        <a:bodyPr/>
        <a:lstStyle/>
        <a:p>
          <a:endParaRPr lang="ru-RU"/>
        </a:p>
      </dgm:t>
    </dgm:pt>
    <dgm:pt modelId="{7598B28B-1A78-494C-9371-2D51DC768C0C}" type="pres">
      <dgm:prSet presAssocID="{8DEB1780-208F-4812-B375-D1F883EC5FAC}" presName="hierRoot3" presStyleCnt="0"/>
      <dgm:spPr/>
    </dgm:pt>
    <dgm:pt modelId="{4C66501E-8F40-4E2C-955E-286F03463F8D}" type="pres">
      <dgm:prSet presAssocID="{8DEB1780-208F-4812-B375-D1F883EC5FAC}" presName="composite3" presStyleCnt="0"/>
      <dgm:spPr/>
    </dgm:pt>
    <dgm:pt modelId="{0B43B3A1-FF6D-4213-98B3-88C5C3455F66}" type="pres">
      <dgm:prSet presAssocID="{8DEB1780-208F-4812-B375-D1F883EC5FAC}" presName="background3" presStyleLbl="node3" presStyleIdx="2" presStyleCnt="6"/>
      <dgm:spPr/>
    </dgm:pt>
    <dgm:pt modelId="{50690D7B-8F2D-401A-8342-EC67F778B18F}" type="pres">
      <dgm:prSet presAssocID="{8DEB1780-208F-4812-B375-D1F883EC5FAC}" presName="text3" presStyleLbl="fgAcc3" presStyleIdx="2" presStyleCnt="6" custScaleX="235795" custScaleY="686047" custLinFactNeighborX="13719" custLinFactNeighborY="208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8834D8-EE2A-46D8-9379-3B7BE3556723}" type="pres">
      <dgm:prSet presAssocID="{8DEB1780-208F-4812-B375-D1F883EC5FAC}" presName="hierChild4" presStyleCnt="0"/>
      <dgm:spPr/>
    </dgm:pt>
    <dgm:pt modelId="{DD59E69E-FBBF-499A-A46C-B6D5AEEEBC11}" type="pres">
      <dgm:prSet presAssocID="{3DF0B4BB-E550-4D81-B7C7-EF9050471825}" presName="Name10" presStyleLbl="parChTrans1D2" presStyleIdx="1" presStyleCnt="2" custSzY="506018"/>
      <dgm:spPr/>
      <dgm:t>
        <a:bodyPr/>
        <a:lstStyle/>
        <a:p>
          <a:endParaRPr lang="ru-RU"/>
        </a:p>
      </dgm:t>
    </dgm:pt>
    <dgm:pt modelId="{E490EC20-DCAB-4C9D-BD5E-2FD03C5545B6}" type="pres">
      <dgm:prSet presAssocID="{35F4D081-F4DB-43C3-9DBB-0FE455786450}" presName="hierRoot2" presStyleCnt="0"/>
      <dgm:spPr/>
    </dgm:pt>
    <dgm:pt modelId="{1021F72E-F67F-4685-87BD-6A725CF1915E}" type="pres">
      <dgm:prSet presAssocID="{35F4D081-F4DB-43C3-9DBB-0FE455786450}" presName="composite2" presStyleCnt="0"/>
      <dgm:spPr/>
    </dgm:pt>
    <dgm:pt modelId="{CC58B14E-4924-40E9-85BA-4BB0A83BB2DB}" type="pres">
      <dgm:prSet presAssocID="{35F4D081-F4DB-43C3-9DBB-0FE455786450}" presName="background2" presStyleLbl="node2" presStyleIdx="1" presStyleCnt="2"/>
      <dgm:spPr/>
    </dgm:pt>
    <dgm:pt modelId="{D3F4207D-91F0-44A9-A396-60B603C29F4C}" type="pres">
      <dgm:prSet presAssocID="{35F4D081-F4DB-43C3-9DBB-0FE455786450}" presName="text2" presStyleLbl="fgAcc2" presStyleIdx="1" presStyleCnt="2" custScaleX="838264" custScaleY="400201" custLinFactX="38171" custLinFactNeighborX="100000" custLinFactNeighborY="331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5CA9B3-A293-415C-A976-E265F4C679A5}" type="pres">
      <dgm:prSet presAssocID="{35F4D081-F4DB-43C3-9DBB-0FE455786450}" presName="hierChild3" presStyleCnt="0"/>
      <dgm:spPr/>
    </dgm:pt>
    <dgm:pt modelId="{D97E7A23-F9D2-48F0-9189-AB664D2DD5CA}" type="pres">
      <dgm:prSet presAssocID="{D1B8FAC0-4134-4C56-8A69-80BFF7A598D7}" presName="Name17" presStyleLbl="parChTrans1D3" presStyleIdx="3" presStyleCnt="6" custSzY="506018"/>
      <dgm:spPr/>
      <dgm:t>
        <a:bodyPr/>
        <a:lstStyle/>
        <a:p>
          <a:endParaRPr lang="ru-RU"/>
        </a:p>
      </dgm:t>
    </dgm:pt>
    <dgm:pt modelId="{C8259FF0-8DB2-4130-A8CD-455FB70C561A}" type="pres">
      <dgm:prSet presAssocID="{7EE3ECB1-F957-4289-A3C0-43E2FC3DE972}" presName="hierRoot3" presStyleCnt="0"/>
      <dgm:spPr/>
    </dgm:pt>
    <dgm:pt modelId="{55DFDB37-0408-4E9E-AC24-4B37CE703A57}" type="pres">
      <dgm:prSet presAssocID="{7EE3ECB1-F957-4289-A3C0-43E2FC3DE972}" presName="composite3" presStyleCnt="0"/>
      <dgm:spPr/>
    </dgm:pt>
    <dgm:pt modelId="{85BA5011-1859-4D10-8DEB-A53451FB8149}" type="pres">
      <dgm:prSet presAssocID="{7EE3ECB1-F957-4289-A3C0-43E2FC3DE972}" presName="background3" presStyleLbl="node3" presStyleIdx="3" presStyleCnt="6"/>
      <dgm:spPr/>
    </dgm:pt>
    <dgm:pt modelId="{44B679E5-440B-4CC5-9BB9-DB10422D7451}" type="pres">
      <dgm:prSet presAssocID="{7EE3ECB1-F957-4289-A3C0-43E2FC3DE972}" presName="text3" presStyleLbl="fgAcc3" presStyleIdx="3" presStyleCnt="6" custScaleX="235795" custScaleY="661721" custLinFactNeighborX="72515" custLinFactNeighborY="44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1B9302-3449-4A7F-BD36-0627D20A438B}" type="pres">
      <dgm:prSet presAssocID="{7EE3ECB1-F957-4289-A3C0-43E2FC3DE972}" presName="hierChild4" presStyleCnt="0"/>
      <dgm:spPr/>
    </dgm:pt>
    <dgm:pt modelId="{1269413F-5663-45FD-AEBC-09AD035C2B9F}" type="pres">
      <dgm:prSet presAssocID="{C2BE809C-67D2-4FF7-A08E-2F9EE18EBE87}" presName="Name17" presStyleLbl="parChTrans1D3" presStyleIdx="4" presStyleCnt="6" custSzY="506018"/>
      <dgm:spPr/>
      <dgm:t>
        <a:bodyPr/>
        <a:lstStyle/>
        <a:p>
          <a:endParaRPr lang="ru-RU"/>
        </a:p>
      </dgm:t>
    </dgm:pt>
    <dgm:pt modelId="{BE320C2E-6214-47BD-B6D6-CA60D5C9DEC7}" type="pres">
      <dgm:prSet presAssocID="{10CECB54-AD96-4658-820D-448EC3EEC321}" presName="hierRoot3" presStyleCnt="0"/>
      <dgm:spPr/>
    </dgm:pt>
    <dgm:pt modelId="{4315837F-AF2A-4604-8721-C813EA757E89}" type="pres">
      <dgm:prSet presAssocID="{10CECB54-AD96-4658-820D-448EC3EEC321}" presName="composite3" presStyleCnt="0"/>
      <dgm:spPr/>
    </dgm:pt>
    <dgm:pt modelId="{C9B63F93-8C3C-4997-A7BB-047079C9002D}" type="pres">
      <dgm:prSet presAssocID="{10CECB54-AD96-4658-820D-448EC3EEC321}" presName="background3" presStyleLbl="node3" presStyleIdx="4" presStyleCnt="6"/>
      <dgm:spPr/>
    </dgm:pt>
    <dgm:pt modelId="{FA87FF8B-DF8F-49DE-B2FD-68D8E79AF0FE}" type="pres">
      <dgm:prSet presAssocID="{10CECB54-AD96-4658-820D-448EC3EEC321}" presName="text3" presStyleLbl="fgAcc3" presStyleIdx="4" presStyleCnt="6" custScaleX="235795" custScaleY="661723" custLinFactNeighborX="96110" custLinFactNeighborY="44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2EDCB2-3C76-497C-B48E-7A40E9919BB9}" type="pres">
      <dgm:prSet presAssocID="{10CECB54-AD96-4658-820D-448EC3EEC321}" presName="hierChild4" presStyleCnt="0"/>
      <dgm:spPr/>
    </dgm:pt>
    <dgm:pt modelId="{22827BBF-F088-452B-9982-17ACC922FC45}" type="pres">
      <dgm:prSet presAssocID="{E7B1C43F-D154-4FCE-95B2-23C81A2B0409}" presName="Name17" presStyleLbl="parChTrans1D3" presStyleIdx="5" presStyleCnt="6" custSzY="506018"/>
      <dgm:spPr/>
      <dgm:t>
        <a:bodyPr/>
        <a:lstStyle/>
        <a:p>
          <a:endParaRPr lang="ru-RU"/>
        </a:p>
      </dgm:t>
    </dgm:pt>
    <dgm:pt modelId="{F091498F-44AD-48B8-815B-17884AD93A6C}" type="pres">
      <dgm:prSet presAssocID="{E92B1893-7912-4A19-9C3F-5A13727209A9}" presName="hierRoot3" presStyleCnt="0"/>
      <dgm:spPr/>
    </dgm:pt>
    <dgm:pt modelId="{6C5F9CB4-B6D3-4CB5-9600-39DF017A437A}" type="pres">
      <dgm:prSet presAssocID="{E92B1893-7912-4A19-9C3F-5A13727209A9}" presName="composite3" presStyleCnt="0"/>
      <dgm:spPr/>
    </dgm:pt>
    <dgm:pt modelId="{23C63029-B892-4DF4-B204-BBC750A210C2}" type="pres">
      <dgm:prSet presAssocID="{E92B1893-7912-4A19-9C3F-5A13727209A9}" presName="background3" presStyleLbl="node3" presStyleIdx="5" presStyleCnt="6"/>
      <dgm:spPr/>
    </dgm:pt>
    <dgm:pt modelId="{B1197BD1-EF5B-44AC-AC59-50CA46888140}" type="pres">
      <dgm:prSet presAssocID="{E92B1893-7912-4A19-9C3F-5A13727209A9}" presName="text3" presStyleLbl="fgAcc3" presStyleIdx="5" presStyleCnt="6" custScaleX="235795" custScaleY="661723" custLinFactX="19705" custLinFactNeighborX="100000" custLinFactNeighborY="367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2BCF42-F965-47F1-A453-A45401639DF7}" type="pres">
      <dgm:prSet presAssocID="{E92B1893-7912-4A19-9C3F-5A13727209A9}" presName="hierChild4" presStyleCnt="0"/>
      <dgm:spPr/>
    </dgm:pt>
  </dgm:ptLst>
  <dgm:cxnLst>
    <dgm:cxn modelId="{C3AC4FF0-3B0D-4C3F-A8E3-819ACEA0AB85}" srcId="{F176B364-E7EE-4C39-B539-7D09D1E1DA73}" destId="{196CC009-0134-4F16-AE11-1A10BF0C815F}" srcOrd="1" destOrd="0" parTransId="{F75A615C-534A-4492-841C-9BA55BED3887}" sibTransId="{B351BD45-A683-4CF0-95A1-493CF4072820}"/>
    <dgm:cxn modelId="{DF119682-41F3-4F4C-B880-A912A8F08036}" type="presOf" srcId="{C2BE809C-67D2-4FF7-A08E-2F9EE18EBE87}" destId="{1269413F-5663-45FD-AEBC-09AD035C2B9F}" srcOrd="0" destOrd="0" presId="urn:microsoft.com/office/officeart/2005/8/layout/hierarchy1"/>
    <dgm:cxn modelId="{8EBB3D5B-8648-4B3F-ABE9-FA8FE99C655A}" srcId="{08D07AAB-36BF-4EBD-9E0A-C9D23E7FBA86}" destId="{870709C9-3BDD-4A37-9E6F-4BDCE141554E}" srcOrd="0" destOrd="0" parTransId="{8E4F2B87-C708-40D2-837E-8D000C1666D5}" sibTransId="{4F6BEFDF-614A-43F7-B1F2-74851180AF97}"/>
    <dgm:cxn modelId="{CF956F6D-7598-4B1C-9229-DEDF8ADFDB45}" type="presOf" srcId="{F75A615C-534A-4492-841C-9BA55BED3887}" destId="{D7FA31B8-E729-46DC-85B3-FD954500681F}" srcOrd="0" destOrd="0" presId="urn:microsoft.com/office/officeart/2005/8/layout/hierarchy1"/>
    <dgm:cxn modelId="{2BE02937-31E4-4EEB-8973-75876F6B6C29}" type="presOf" srcId="{D1E2D5F6-47D9-4992-AAB8-194248D66504}" destId="{CC31A17E-0F8F-401E-9161-FEC1BE09991F}" srcOrd="0" destOrd="0" presId="urn:microsoft.com/office/officeart/2005/8/layout/hierarchy1"/>
    <dgm:cxn modelId="{2D10AAE9-5001-4D33-8543-B25E633E145E}" type="presOf" srcId="{10CECB54-AD96-4658-820D-448EC3EEC321}" destId="{FA87FF8B-DF8F-49DE-B2FD-68D8E79AF0FE}" srcOrd="0" destOrd="0" presId="urn:microsoft.com/office/officeart/2005/8/layout/hierarchy1"/>
    <dgm:cxn modelId="{A56CC751-5E60-4639-9785-B9CDD93728C8}" srcId="{870709C9-3BDD-4A37-9E6F-4BDCE141554E}" destId="{35F4D081-F4DB-43C3-9DBB-0FE455786450}" srcOrd="1" destOrd="0" parTransId="{3DF0B4BB-E550-4D81-B7C7-EF9050471825}" sibTransId="{8C135FFA-533E-4F1A-A713-68DB2ECF806A}"/>
    <dgm:cxn modelId="{70954762-85FD-4D82-B1C9-AABB9B7BB489}" type="presOf" srcId="{F176B364-E7EE-4C39-B539-7D09D1E1DA73}" destId="{7B9E72A9-40A5-4DC1-B7C9-4BEB2B9DC881}" srcOrd="0" destOrd="0" presId="urn:microsoft.com/office/officeart/2005/8/layout/hierarchy1"/>
    <dgm:cxn modelId="{3DF9A1D8-A1E4-4DA3-B075-7D5233E082C1}" srcId="{F176B364-E7EE-4C39-B539-7D09D1E1DA73}" destId="{D1E2D5F6-47D9-4992-AAB8-194248D66504}" srcOrd="0" destOrd="0" parTransId="{F418C842-BF19-4F32-A6DC-0135024BBE43}" sibTransId="{120DB16E-1E57-46F9-BDA5-04919D8F4FF4}"/>
    <dgm:cxn modelId="{877DA955-1273-4575-B521-8BBE7C89CA65}" srcId="{F176B364-E7EE-4C39-B539-7D09D1E1DA73}" destId="{8DEB1780-208F-4812-B375-D1F883EC5FAC}" srcOrd="2" destOrd="0" parTransId="{FAE4095C-66D7-4880-8F67-1C0EA902227E}" sibTransId="{A2EE4B00-2D9F-4B7F-A22A-B9B51F85BC0A}"/>
    <dgm:cxn modelId="{FACDD9C0-C774-4DBC-912E-0C27BD499B88}" type="presOf" srcId="{D1B8FAC0-4134-4C56-8A69-80BFF7A598D7}" destId="{D97E7A23-F9D2-48F0-9189-AB664D2DD5CA}" srcOrd="0" destOrd="0" presId="urn:microsoft.com/office/officeart/2005/8/layout/hierarchy1"/>
    <dgm:cxn modelId="{38B408CB-5281-4D28-BA4C-45569BD10A03}" type="presOf" srcId="{F418C842-BF19-4F32-A6DC-0135024BBE43}" destId="{98064A69-B0AE-4F16-B76B-35D90E8B4FDB}" srcOrd="0" destOrd="0" presId="urn:microsoft.com/office/officeart/2005/8/layout/hierarchy1"/>
    <dgm:cxn modelId="{AE65C7C0-FB96-4495-BBA3-36E1B5258DF6}" type="presOf" srcId="{E7B1C43F-D154-4FCE-95B2-23C81A2B0409}" destId="{22827BBF-F088-452B-9982-17ACC922FC45}" srcOrd="0" destOrd="0" presId="urn:microsoft.com/office/officeart/2005/8/layout/hierarchy1"/>
    <dgm:cxn modelId="{44D47397-6F3A-46BA-A240-0D1C865D0567}" type="presOf" srcId="{870709C9-3BDD-4A37-9E6F-4BDCE141554E}" destId="{E770BF0A-13D5-4E39-A051-149CC0E720FD}" srcOrd="0" destOrd="0" presId="urn:microsoft.com/office/officeart/2005/8/layout/hierarchy1"/>
    <dgm:cxn modelId="{7FD03B0F-C789-4DAF-A8E3-96884177FD48}" type="presOf" srcId="{08D07AAB-36BF-4EBD-9E0A-C9D23E7FBA86}" destId="{0C8037E0-9740-4295-A247-784332AD2D34}" srcOrd="0" destOrd="0" presId="urn:microsoft.com/office/officeart/2005/8/layout/hierarchy1"/>
    <dgm:cxn modelId="{C49D70BC-181E-48FF-8D27-C84F16D96D11}" type="presOf" srcId="{3DF0B4BB-E550-4D81-B7C7-EF9050471825}" destId="{DD59E69E-FBBF-499A-A46C-B6D5AEEEBC11}" srcOrd="0" destOrd="0" presId="urn:microsoft.com/office/officeart/2005/8/layout/hierarchy1"/>
    <dgm:cxn modelId="{869E36A7-7ED9-475E-A396-D9B2508893D9}" type="presOf" srcId="{35F4D081-F4DB-43C3-9DBB-0FE455786450}" destId="{D3F4207D-91F0-44A9-A396-60B603C29F4C}" srcOrd="0" destOrd="0" presId="urn:microsoft.com/office/officeart/2005/8/layout/hierarchy1"/>
    <dgm:cxn modelId="{06105B49-7D6C-47D5-9058-B99298F1415C}" type="presOf" srcId="{196CC009-0134-4F16-AE11-1A10BF0C815F}" destId="{DA2CE983-AFA0-44A3-BE61-5891AFDBF502}" srcOrd="0" destOrd="0" presId="urn:microsoft.com/office/officeart/2005/8/layout/hierarchy1"/>
    <dgm:cxn modelId="{4E2D425C-80BF-4745-A20B-F90DE6CF72A4}" type="presOf" srcId="{BD48341F-1912-4391-A791-3FD0987B4E4A}" destId="{CDBA0968-EB5F-4128-891E-5B4F58C57D87}" srcOrd="0" destOrd="0" presId="urn:microsoft.com/office/officeart/2005/8/layout/hierarchy1"/>
    <dgm:cxn modelId="{81A36559-F6EA-4CB4-B108-08E5E38F2D40}" type="presOf" srcId="{FAE4095C-66D7-4880-8F67-1C0EA902227E}" destId="{62BC64A7-C4F1-4B5A-B0D1-05DEDE21EF9D}" srcOrd="0" destOrd="0" presId="urn:microsoft.com/office/officeart/2005/8/layout/hierarchy1"/>
    <dgm:cxn modelId="{EF28C5B5-9E86-47BE-AEEE-74F3C52E1D00}" srcId="{35F4D081-F4DB-43C3-9DBB-0FE455786450}" destId="{10CECB54-AD96-4658-820D-448EC3EEC321}" srcOrd="1" destOrd="0" parTransId="{C2BE809C-67D2-4FF7-A08E-2F9EE18EBE87}" sibTransId="{45DB0F2D-0FF0-4065-8AD9-489AB7D85B65}"/>
    <dgm:cxn modelId="{AB9C0183-7EED-4FAE-B5CE-F26771CDCA75}" type="presOf" srcId="{7EE3ECB1-F957-4289-A3C0-43E2FC3DE972}" destId="{44B679E5-440B-4CC5-9BB9-DB10422D7451}" srcOrd="0" destOrd="0" presId="urn:microsoft.com/office/officeart/2005/8/layout/hierarchy1"/>
    <dgm:cxn modelId="{ED1AFE01-8517-4193-BF5A-0E86E28568C1}" srcId="{35F4D081-F4DB-43C3-9DBB-0FE455786450}" destId="{E92B1893-7912-4A19-9C3F-5A13727209A9}" srcOrd="2" destOrd="0" parTransId="{E7B1C43F-D154-4FCE-95B2-23C81A2B0409}" sibTransId="{18DACAD4-14B6-4F24-9FAF-7FD5D814AD0D}"/>
    <dgm:cxn modelId="{695DA690-9E2F-41BD-96D3-DDD24EC68051}" type="presOf" srcId="{E92B1893-7912-4A19-9C3F-5A13727209A9}" destId="{B1197BD1-EF5B-44AC-AC59-50CA46888140}" srcOrd="0" destOrd="0" presId="urn:microsoft.com/office/officeart/2005/8/layout/hierarchy1"/>
    <dgm:cxn modelId="{F6F2CA58-277C-4472-8A8B-D958019415EF}" srcId="{870709C9-3BDD-4A37-9E6F-4BDCE141554E}" destId="{F176B364-E7EE-4C39-B539-7D09D1E1DA73}" srcOrd="0" destOrd="0" parTransId="{BD48341F-1912-4391-A791-3FD0987B4E4A}" sibTransId="{0C627AD1-46A6-417E-ACA5-5E9607043D60}"/>
    <dgm:cxn modelId="{407B6A14-B6CD-4A0F-A2D1-5B76ED28E9C0}" srcId="{35F4D081-F4DB-43C3-9DBB-0FE455786450}" destId="{7EE3ECB1-F957-4289-A3C0-43E2FC3DE972}" srcOrd="0" destOrd="0" parTransId="{D1B8FAC0-4134-4C56-8A69-80BFF7A598D7}" sibTransId="{902795E9-ADC8-44FB-9581-8027511FB082}"/>
    <dgm:cxn modelId="{452E5556-38FB-4F04-8020-7A30BC5C7DBF}" type="presOf" srcId="{8DEB1780-208F-4812-B375-D1F883EC5FAC}" destId="{50690D7B-8F2D-401A-8342-EC67F778B18F}" srcOrd="0" destOrd="0" presId="urn:microsoft.com/office/officeart/2005/8/layout/hierarchy1"/>
    <dgm:cxn modelId="{F7CDC5FF-D225-4975-A8BF-C6803B358F96}" type="presParOf" srcId="{0C8037E0-9740-4295-A247-784332AD2D34}" destId="{3DEDCC6D-8BFD-43E6-A9BB-7F0820D08DFE}" srcOrd="0" destOrd="0" presId="urn:microsoft.com/office/officeart/2005/8/layout/hierarchy1"/>
    <dgm:cxn modelId="{D50C0A1A-DAA5-4B9D-BFF1-5648BF8251E4}" type="presParOf" srcId="{3DEDCC6D-8BFD-43E6-A9BB-7F0820D08DFE}" destId="{94CAEC6C-3E9E-4AA8-8ECF-5532C16474FE}" srcOrd="0" destOrd="0" presId="urn:microsoft.com/office/officeart/2005/8/layout/hierarchy1"/>
    <dgm:cxn modelId="{116ADA74-B5DC-4D5F-BE84-021C5AD7D42A}" type="presParOf" srcId="{94CAEC6C-3E9E-4AA8-8ECF-5532C16474FE}" destId="{5034C19A-B4FB-4A68-9E78-0F1DD8D3B47E}" srcOrd="0" destOrd="0" presId="urn:microsoft.com/office/officeart/2005/8/layout/hierarchy1"/>
    <dgm:cxn modelId="{24700D8C-8B6D-4937-8977-FA8F9C1C444F}" type="presParOf" srcId="{94CAEC6C-3E9E-4AA8-8ECF-5532C16474FE}" destId="{E770BF0A-13D5-4E39-A051-149CC0E720FD}" srcOrd="1" destOrd="0" presId="urn:microsoft.com/office/officeart/2005/8/layout/hierarchy1"/>
    <dgm:cxn modelId="{71C81021-D74A-49AA-942A-64F65D82AD0B}" type="presParOf" srcId="{3DEDCC6D-8BFD-43E6-A9BB-7F0820D08DFE}" destId="{9CCD8CC4-16E4-48DC-B71B-BB3B05959C08}" srcOrd="1" destOrd="0" presId="urn:microsoft.com/office/officeart/2005/8/layout/hierarchy1"/>
    <dgm:cxn modelId="{4F80E84C-DD71-4470-A923-FA1EDC3E1F5F}" type="presParOf" srcId="{9CCD8CC4-16E4-48DC-B71B-BB3B05959C08}" destId="{CDBA0968-EB5F-4128-891E-5B4F58C57D87}" srcOrd="0" destOrd="0" presId="urn:microsoft.com/office/officeart/2005/8/layout/hierarchy1"/>
    <dgm:cxn modelId="{26D18CDA-E835-49F7-B6FF-DEA12A0FE69A}" type="presParOf" srcId="{9CCD8CC4-16E4-48DC-B71B-BB3B05959C08}" destId="{36DED9E1-7CB9-4936-95E0-9B6527822FA0}" srcOrd="1" destOrd="0" presId="urn:microsoft.com/office/officeart/2005/8/layout/hierarchy1"/>
    <dgm:cxn modelId="{9A0C50A8-6783-4367-A285-23FD7EE4A893}" type="presParOf" srcId="{36DED9E1-7CB9-4936-95E0-9B6527822FA0}" destId="{3DF6FB66-79A9-4D4D-885B-E589442920D0}" srcOrd="0" destOrd="0" presId="urn:microsoft.com/office/officeart/2005/8/layout/hierarchy1"/>
    <dgm:cxn modelId="{D5221A69-7815-4301-A44E-8304F36AF218}" type="presParOf" srcId="{3DF6FB66-79A9-4D4D-885B-E589442920D0}" destId="{E356AD56-6A1F-496B-B12F-6806B611F8F9}" srcOrd="0" destOrd="0" presId="urn:microsoft.com/office/officeart/2005/8/layout/hierarchy1"/>
    <dgm:cxn modelId="{0B3C5351-225E-4F68-8577-C188430B6ADE}" type="presParOf" srcId="{3DF6FB66-79A9-4D4D-885B-E589442920D0}" destId="{7B9E72A9-40A5-4DC1-B7C9-4BEB2B9DC881}" srcOrd="1" destOrd="0" presId="urn:microsoft.com/office/officeart/2005/8/layout/hierarchy1"/>
    <dgm:cxn modelId="{B58420BA-646F-48AD-ACB6-AF7289B98491}" type="presParOf" srcId="{36DED9E1-7CB9-4936-95E0-9B6527822FA0}" destId="{2DB85BCB-492C-4107-BB55-CFFEF35162BF}" srcOrd="1" destOrd="0" presId="urn:microsoft.com/office/officeart/2005/8/layout/hierarchy1"/>
    <dgm:cxn modelId="{E42B696E-4130-4AD3-B46B-0C7116BAE8C5}" type="presParOf" srcId="{2DB85BCB-492C-4107-BB55-CFFEF35162BF}" destId="{98064A69-B0AE-4F16-B76B-35D90E8B4FDB}" srcOrd="0" destOrd="0" presId="urn:microsoft.com/office/officeart/2005/8/layout/hierarchy1"/>
    <dgm:cxn modelId="{F95D5F7D-CF74-4135-857A-DA2532ACA461}" type="presParOf" srcId="{2DB85BCB-492C-4107-BB55-CFFEF35162BF}" destId="{D348D569-207F-4E38-9C7D-92E6FC7E0B3A}" srcOrd="1" destOrd="0" presId="urn:microsoft.com/office/officeart/2005/8/layout/hierarchy1"/>
    <dgm:cxn modelId="{42DA35BC-88EF-4ADB-9BF1-99AFB2D950F6}" type="presParOf" srcId="{D348D569-207F-4E38-9C7D-92E6FC7E0B3A}" destId="{A6FECC5E-1800-45C8-8217-FC24353A8B8C}" srcOrd="0" destOrd="0" presId="urn:microsoft.com/office/officeart/2005/8/layout/hierarchy1"/>
    <dgm:cxn modelId="{B29559AA-0242-48EC-B553-BBEC62F128A0}" type="presParOf" srcId="{A6FECC5E-1800-45C8-8217-FC24353A8B8C}" destId="{20A7CFBE-8C31-4C5E-9BAB-0AD2202398EA}" srcOrd="0" destOrd="0" presId="urn:microsoft.com/office/officeart/2005/8/layout/hierarchy1"/>
    <dgm:cxn modelId="{FB7D8FAA-E106-462A-8945-2D89AAE41B65}" type="presParOf" srcId="{A6FECC5E-1800-45C8-8217-FC24353A8B8C}" destId="{CC31A17E-0F8F-401E-9161-FEC1BE09991F}" srcOrd="1" destOrd="0" presId="urn:microsoft.com/office/officeart/2005/8/layout/hierarchy1"/>
    <dgm:cxn modelId="{6CD3D3B6-6358-4676-A016-F2D665D8843D}" type="presParOf" srcId="{D348D569-207F-4E38-9C7D-92E6FC7E0B3A}" destId="{7970F16E-3417-4857-B465-44465968EBB3}" srcOrd="1" destOrd="0" presId="urn:microsoft.com/office/officeart/2005/8/layout/hierarchy1"/>
    <dgm:cxn modelId="{3140B4CF-A300-4505-A1AF-488364C9F2DF}" type="presParOf" srcId="{2DB85BCB-492C-4107-BB55-CFFEF35162BF}" destId="{D7FA31B8-E729-46DC-85B3-FD954500681F}" srcOrd="2" destOrd="0" presId="urn:microsoft.com/office/officeart/2005/8/layout/hierarchy1"/>
    <dgm:cxn modelId="{B8C2400F-E000-4F6A-B4F7-38079CCCDBCF}" type="presParOf" srcId="{2DB85BCB-492C-4107-BB55-CFFEF35162BF}" destId="{DC18562D-CAAB-427D-BF3D-D0F2FD53138C}" srcOrd="3" destOrd="0" presId="urn:microsoft.com/office/officeart/2005/8/layout/hierarchy1"/>
    <dgm:cxn modelId="{D0D33DEF-D014-4B24-8A99-214F7E263D7F}" type="presParOf" srcId="{DC18562D-CAAB-427D-BF3D-D0F2FD53138C}" destId="{7621241E-57DC-4BAA-BB0B-E4ECB116C614}" srcOrd="0" destOrd="0" presId="urn:microsoft.com/office/officeart/2005/8/layout/hierarchy1"/>
    <dgm:cxn modelId="{1F2C4860-F7B5-4780-9FB9-485CC11C352F}" type="presParOf" srcId="{7621241E-57DC-4BAA-BB0B-E4ECB116C614}" destId="{F7C2B2D7-60DC-4ADD-B557-C4A8E1B552DE}" srcOrd="0" destOrd="0" presId="urn:microsoft.com/office/officeart/2005/8/layout/hierarchy1"/>
    <dgm:cxn modelId="{A4444CF7-DA7B-443A-953F-8E123B3ACD6B}" type="presParOf" srcId="{7621241E-57DC-4BAA-BB0B-E4ECB116C614}" destId="{DA2CE983-AFA0-44A3-BE61-5891AFDBF502}" srcOrd="1" destOrd="0" presId="urn:microsoft.com/office/officeart/2005/8/layout/hierarchy1"/>
    <dgm:cxn modelId="{F74A9F8E-7B83-4B94-866F-BFACAF0843E3}" type="presParOf" srcId="{DC18562D-CAAB-427D-BF3D-D0F2FD53138C}" destId="{160C8F79-57DB-4231-9E6E-40D90B447C1C}" srcOrd="1" destOrd="0" presId="urn:microsoft.com/office/officeart/2005/8/layout/hierarchy1"/>
    <dgm:cxn modelId="{8DF44188-9771-40EA-B8B2-9DFEAA56D669}" type="presParOf" srcId="{2DB85BCB-492C-4107-BB55-CFFEF35162BF}" destId="{62BC64A7-C4F1-4B5A-B0D1-05DEDE21EF9D}" srcOrd="4" destOrd="0" presId="urn:microsoft.com/office/officeart/2005/8/layout/hierarchy1"/>
    <dgm:cxn modelId="{975F9B05-E096-4117-BA4F-9EB923EFB233}" type="presParOf" srcId="{2DB85BCB-492C-4107-BB55-CFFEF35162BF}" destId="{7598B28B-1A78-494C-9371-2D51DC768C0C}" srcOrd="5" destOrd="0" presId="urn:microsoft.com/office/officeart/2005/8/layout/hierarchy1"/>
    <dgm:cxn modelId="{F74B961E-67AE-412D-957E-4752B6AD63E3}" type="presParOf" srcId="{7598B28B-1A78-494C-9371-2D51DC768C0C}" destId="{4C66501E-8F40-4E2C-955E-286F03463F8D}" srcOrd="0" destOrd="0" presId="urn:microsoft.com/office/officeart/2005/8/layout/hierarchy1"/>
    <dgm:cxn modelId="{52507104-D402-4249-B7C6-24F8217C5346}" type="presParOf" srcId="{4C66501E-8F40-4E2C-955E-286F03463F8D}" destId="{0B43B3A1-FF6D-4213-98B3-88C5C3455F66}" srcOrd="0" destOrd="0" presId="urn:microsoft.com/office/officeart/2005/8/layout/hierarchy1"/>
    <dgm:cxn modelId="{64450B26-C30C-4AAA-B9FE-315E5B573D01}" type="presParOf" srcId="{4C66501E-8F40-4E2C-955E-286F03463F8D}" destId="{50690D7B-8F2D-401A-8342-EC67F778B18F}" srcOrd="1" destOrd="0" presId="urn:microsoft.com/office/officeart/2005/8/layout/hierarchy1"/>
    <dgm:cxn modelId="{C229B695-77EC-4AA9-964F-4B431C43164D}" type="presParOf" srcId="{7598B28B-1A78-494C-9371-2D51DC768C0C}" destId="{558834D8-EE2A-46D8-9379-3B7BE3556723}" srcOrd="1" destOrd="0" presId="urn:microsoft.com/office/officeart/2005/8/layout/hierarchy1"/>
    <dgm:cxn modelId="{1C816F90-0DC0-4257-B210-5306C8FB5DAC}" type="presParOf" srcId="{9CCD8CC4-16E4-48DC-B71B-BB3B05959C08}" destId="{DD59E69E-FBBF-499A-A46C-B6D5AEEEBC11}" srcOrd="2" destOrd="0" presId="urn:microsoft.com/office/officeart/2005/8/layout/hierarchy1"/>
    <dgm:cxn modelId="{2CD83C27-2769-44C6-A786-E7F33B00FFA7}" type="presParOf" srcId="{9CCD8CC4-16E4-48DC-B71B-BB3B05959C08}" destId="{E490EC20-DCAB-4C9D-BD5E-2FD03C5545B6}" srcOrd="3" destOrd="0" presId="urn:microsoft.com/office/officeart/2005/8/layout/hierarchy1"/>
    <dgm:cxn modelId="{F5259B18-0527-4E17-B21F-93048657C17B}" type="presParOf" srcId="{E490EC20-DCAB-4C9D-BD5E-2FD03C5545B6}" destId="{1021F72E-F67F-4685-87BD-6A725CF1915E}" srcOrd="0" destOrd="0" presId="urn:microsoft.com/office/officeart/2005/8/layout/hierarchy1"/>
    <dgm:cxn modelId="{2BA40F61-BF96-4C72-B492-AA9F630A314B}" type="presParOf" srcId="{1021F72E-F67F-4685-87BD-6A725CF1915E}" destId="{CC58B14E-4924-40E9-85BA-4BB0A83BB2DB}" srcOrd="0" destOrd="0" presId="urn:microsoft.com/office/officeart/2005/8/layout/hierarchy1"/>
    <dgm:cxn modelId="{E861EBAF-C904-42B4-BDD9-25E17388A432}" type="presParOf" srcId="{1021F72E-F67F-4685-87BD-6A725CF1915E}" destId="{D3F4207D-91F0-44A9-A396-60B603C29F4C}" srcOrd="1" destOrd="0" presId="urn:microsoft.com/office/officeart/2005/8/layout/hierarchy1"/>
    <dgm:cxn modelId="{986C3275-C0FC-4855-AE92-0822708A432A}" type="presParOf" srcId="{E490EC20-DCAB-4C9D-BD5E-2FD03C5545B6}" destId="{275CA9B3-A293-415C-A976-E265F4C679A5}" srcOrd="1" destOrd="0" presId="urn:microsoft.com/office/officeart/2005/8/layout/hierarchy1"/>
    <dgm:cxn modelId="{527F5C25-8E79-4528-8A01-88D38D9722E8}" type="presParOf" srcId="{275CA9B3-A293-415C-A976-E265F4C679A5}" destId="{D97E7A23-F9D2-48F0-9189-AB664D2DD5CA}" srcOrd="0" destOrd="0" presId="urn:microsoft.com/office/officeart/2005/8/layout/hierarchy1"/>
    <dgm:cxn modelId="{E9803D9E-D036-4290-979C-DA377500B07F}" type="presParOf" srcId="{275CA9B3-A293-415C-A976-E265F4C679A5}" destId="{C8259FF0-8DB2-4130-A8CD-455FB70C561A}" srcOrd="1" destOrd="0" presId="urn:microsoft.com/office/officeart/2005/8/layout/hierarchy1"/>
    <dgm:cxn modelId="{809F725D-5F0D-4A3B-A96F-712D14807447}" type="presParOf" srcId="{C8259FF0-8DB2-4130-A8CD-455FB70C561A}" destId="{55DFDB37-0408-4E9E-AC24-4B37CE703A57}" srcOrd="0" destOrd="0" presId="urn:microsoft.com/office/officeart/2005/8/layout/hierarchy1"/>
    <dgm:cxn modelId="{799A230C-9070-4F36-AC6C-BBAF081DD7C2}" type="presParOf" srcId="{55DFDB37-0408-4E9E-AC24-4B37CE703A57}" destId="{85BA5011-1859-4D10-8DEB-A53451FB8149}" srcOrd="0" destOrd="0" presId="urn:microsoft.com/office/officeart/2005/8/layout/hierarchy1"/>
    <dgm:cxn modelId="{B3D1AB6A-38F3-4805-A161-C1766243D23D}" type="presParOf" srcId="{55DFDB37-0408-4E9E-AC24-4B37CE703A57}" destId="{44B679E5-440B-4CC5-9BB9-DB10422D7451}" srcOrd="1" destOrd="0" presId="urn:microsoft.com/office/officeart/2005/8/layout/hierarchy1"/>
    <dgm:cxn modelId="{2055DB80-5303-49D3-BBF5-102B8774F56E}" type="presParOf" srcId="{C8259FF0-8DB2-4130-A8CD-455FB70C561A}" destId="{6F1B9302-3449-4A7F-BD36-0627D20A438B}" srcOrd="1" destOrd="0" presId="urn:microsoft.com/office/officeart/2005/8/layout/hierarchy1"/>
    <dgm:cxn modelId="{5B77735C-319B-44AD-92FD-05B57581800F}" type="presParOf" srcId="{275CA9B3-A293-415C-A976-E265F4C679A5}" destId="{1269413F-5663-45FD-AEBC-09AD035C2B9F}" srcOrd="2" destOrd="0" presId="urn:microsoft.com/office/officeart/2005/8/layout/hierarchy1"/>
    <dgm:cxn modelId="{FF2D3CA0-2E33-4382-B682-33F94A01EAE6}" type="presParOf" srcId="{275CA9B3-A293-415C-A976-E265F4C679A5}" destId="{BE320C2E-6214-47BD-B6D6-CA60D5C9DEC7}" srcOrd="3" destOrd="0" presId="urn:microsoft.com/office/officeart/2005/8/layout/hierarchy1"/>
    <dgm:cxn modelId="{D0F6F19A-7E69-4847-A910-E014B62AA3DD}" type="presParOf" srcId="{BE320C2E-6214-47BD-B6D6-CA60D5C9DEC7}" destId="{4315837F-AF2A-4604-8721-C813EA757E89}" srcOrd="0" destOrd="0" presId="urn:microsoft.com/office/officeart/2005/8/layout/hierarchy1"/>
    <dgm:cxn modelId="{8122C16D-68E7-49E1-986F-278816DB52CA}" type="presParOf" srcId="{4315837F-AF2A-4604-8721-C813EA757E89}" destId="{C9B63F93-8C3C-4997-A7BB-047079C9002D}" srcOrd="0" destOrd="0" presId="urn:microsoft.com/office/officeart/2005/8/layout/hierarchy1"/>
    <dgm:cxn modelId="{B9CB1B23-0759-4FD0-995B-0F62C42923B8}" type="presParOf" srcId="{4315837F-AF2A-4604-8721-C813EA757E89}" destId="{FA87FF8B-DF8F-49DE-B2FD-68D8E79AF0FE}" srcOrd="1" destOrd="0" presId="urn:microsoft.com/office/officeart/2005/8/layout/hierarchy1"/>
    <dgm:cxn modelId="{02904227-F13A-4D30-B232-37CD550FE6A0}" type="presParOf" srcId="{BE320C2E-6214-47BD-B6D6-CA60D5C9DEC7}" destId="{962EDCB2-3C76-497C-B48E-7A40E9919BB9}" srcOrd="1" destOrd="0" presId="urn:microsoft.com/office/officeart/2005/8/layout/hierarchy1"/>
    <dgm:cxn modelId="{F3A9AAB3-1F3B-4D74-BB10-0997C84042A7}" type="presParOf" srcId="{275CA9B3-A293-415C-A976-E265F4C679A5}" destId="{22827BBF-F088-452B-9982-17ACC922FC45}" srcOrd="4" destOrd="0" presId="urn:microsoft.com/office/officeart/2005/8/layout/hierarchy1"/>
    <dgm:cxn modelId="{5509A0BC-4A08-4CB1-A8BC-548D96A2420E}" type="presParOf" srcId="{275CA9B3-A293-415C-A976-E265F4C679A5}" destId="{F091498F-44AD-48B8-815B-17884AD93A6C}" srcOrd="5" destOrd="0" presId="urn:microsoft.com/office/officeart/2005/8/layout/hierarchy1"/>
    <dgm:cxn modelId="{D9CE98F1-0710-43B8-925A-620758DDE99D}" type="presParOf" srcId="{F091498F-44AD-48B8-815B-17884AD93A6C}" destId="{6C5F9CB4-B6D3-4CB5-9600-39DF017A437A}" srcOrd="0" destOrd="0" presId="urn:microsoft.com/office/officeart/2005/8/layout/hierarchy1"/>
    <dgm:cxn modelId="{43567EE6-477C-456C-95C5-4A5B474ECF43}" type="presParOf" srcId="{6C5F9CB4-B6D3-4CB5-9600-39DF017A437A}" destId="{23C63029-B892-4DF4-B204-BBC750A210C2}" srcOrd="0" destOrd="0" presId="urn:microsoft.com/office/officeart/2005/8/layout/hierarchy1"/>
    <dgm:cxn modelId="{3E93EDAE-9C02-426D-A08F-4B637EA21CF8}" type="presParOf" srcId="{6C5F9CB4-B6D3-4CB5-9600-39DF017A437A}" destId="{B1197BD1-EF5B-44AC-AC59-50CA46888140}" srcOrd="1" destOrd="0" presId="urn:microsoft.com/office/officeart/2005/8/layout/hierarchy1"/>
    <dgm:cxn modelId="{C2F389D0-C5AA-4D82-A296-0FD2B3310838}" type="presParOf" srcId="{F091498F-44AD-48B8-815B-17884AD93A6C}" destId="{C02BCF42-F965-47F1-A453-A45401639D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CD02B-16CD-47E9-AA15-E07CD5471E2F}">
      <dsp:nvSpPr>
        <dsp:cNvPr id="0" name=""/>
        <dsp:cNvSpPr/>
      </dsp:nvSpPr>
      <dsp:spPr>
        <a:xfrm>
          <a:off x="6104881" y="2724914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FB4F8-8894-475E-BEE5-BA0D2E4FB7C7}">
      <dsp:nvSpPr>
        <dsp:cNvPr id="0" name=""/>
        <dsp:cNvSpPr/>
      </dsp:nvSpPr>
      <dsp:spPr>
        <a:xfrm>
          <a:off x="4551043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599558" y="345843"/>
              </a:lnTo>
              <a:lnTo>
                <a:pt x="1599558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BB0046-7D55-4727-9082-2197CFE59DF2}">
      <dsp:nvSpPr>
        <dsp:cNvPr id="0" name=""/>
        <dsp:cNvSpPr/>
      </dsp:nvSpPr>
      <dsp:spPr>
        <a:xfrm>
          <a:off x="2951484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066372" y="345843"/>
              </a:lnTo>
              <a:lnTo>
                <a:pt x="1066372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87DF8-114D-4A03-A451-FD2C46A30822}">
      <dsp:nvSpPr>
        <dsp:cNvPr id="0" name=""/>
        <dsp:cNvSpPr/>
      </dsp:nvSpPr>
      <dsp:spPr>
        <a:xfrm>
          <a:off x="1885112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1066372" y="0"/>
              </a:moveTo>
              <a:lnTo>
                <a:pt x="1066372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EEE65-63CC-4F82-89CD-E5832E0655EE}">
      <dsp:nvSpPr>
        <dsp:cNvPr id="0" name=""/>
        <dsp:cNvSpPr/>
      </dsp:nvSpPr>
      <dsp:spPr>
        <a:xfrm>
          <a:off x="2951484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1599558" y="0"/>
              </a:moveTo>
              <a:lnTo>
                <a:pt x="1599558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1EF9B-BC55-4DF8-A1DF-BB74B5F7833F}">
      <dsp:nvSpPr>
        <dsp:cNvPr id="0" name=""/>
        <dsp:cNvSpPr/>
      </dsp:nvSpPr>
      <dsp:spPr>
        <a:xfrm>
          <a:off x="3678556" y="1303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AED23-43B9-4929-A2A6-7932B165B6FB}">
      <dsp:nvSpPr>
        <dsp:cNvPr id="0" name=""/>
        <dsp:cNvSpPr/>
      </dsp:nvSpPr>
      <dsp:spPr>
        <a:xfrm>
          <a:off x="3872442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/>
        </a:p>
      </dsp:txBody>
      <dsp:txXfrm>
        <a:off x="3904896" y="217948"/>
        <a:ext cx="1680064" cy="1043149"/>
      </dsp:txXfrm>
    </dsp:sp>
    <dsp:sp modelId="{49A98854-310F-4020-B826-0186D1FDFB17}">
      <dsp:nvSpPr>
        <dsp:cNvPr id="0" name=""/>
        <dsp:cNvSpPr/>
      </dsp:nvSpPr>
      <dsp:spPr>
        <a:xfrm>
          <a:off x="2078998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3932B-E9F3-493A-A8D2-FF2F00D1691B}">
      <dsp:nvSpPr>
        <dsp:cNvPr id="0" name=""/>
        <dsp:cNvSpPr/>
      </dsp:nvSpPr>
      <dsp:spPr>
        <a:xfrm>
          <a:off x="2272884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/>
        </a:p>
      </dsp:txBody>
      <dsp:txXfrm>
        <a:off x="2305338" y="1833502"/>
        <a:ext cx="1680064" cy="1043149"/>
      </dsp:txXfrm>
    </dsp:sp>
    <dsp:sp modelId="{753BC8CF-8C94-4988-B628-1C418C561950}">
      <dsp:nvSpPr>
        <dsp:cNvPr id="0" name=""/>
        <dsp:cNvSpPr/>
      </dsp:nvSpPr>
      <dsp:spPr>
        <a:xfrm>
          <a:off x="1012626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D168C-81C2-4F04-A1F5-92FA8C3F3A9D}">
      <dsp:nvSpPr>
        <dsp:cNvPr id="0" name=""/>
        <dsp:cNvSpPr/>
      </dsp:nvSpPr>
      <dsp:spPr>
        <a:xfrm>
          <a:off x="1206512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/>
        </a:p>
      </dsp:txBody>
      <dsp:txXfrm>
        <a:off x="1238966" y="3449056"/>
        <a:ext cx="1680064" cy="1043149"/>
      </dsp:txXfrm>
    </dsp:sp>
    <dsp:sp modelId="{F45EC981-C71B-4719-BFB9-D005BAED777F}">
      <dsp:nvSpPr>
        <dsp:cNvPr id="0" name=""/>
        <dsp:cNvSpPr/>
      </dsp:nvSpPr>
      <dsp:spPr>
        <a:xfrm>
          <a:off x="3145370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DF0813-82CA-46B2-83A2-86B7C771BA5C}">
      <dsp:nvSpPr>
        <dsp:cNvPr id="0" name=""/>
        <dsp:cNvSpPr/>
      </dsp:nvSpPr>
      <dsp:spPr>
        <a:xfrm>
          <a:off x="3339256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/>
        </a:p>
      </dsp:txBody>
      <dsp:txXfrm>
        <a:off x="3371710" y="3449056"/>
        <a:ext cx="1680064" cy="1043149"/>
      </dsp:txXfrm>
    </dsp:sp>
    <dsp:sp modelId="{18BF87AD-56C5-483C-8232-52E9F624A2A9}">
      <dsp:nvSpPr>
        <dsp:cNvPr id="0" name=""/>
        <dsp:cNvSpPr/>
      </dsp:nvSpPr>
      <dsp:spPr>
        <a:xfrm>
          <a:off x="5278115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0C48C-70CB-4F5B-9894-48399B8E3C22}">
      <dsp:nvSpPr>
        <dsp:cNvPr id="0" name=""/>
        <dsp:cNvSpPr/>
      </dsp:nvSpPr>
      <dsp:spPr>
        <a:xfrm>
          <a:off x="5472000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/>
        </a:p>
      </dsp:txBody>
      <dsp:txXfrm>
        <a:off x="5504454" y="1833502"/>
        <a:ext cx="1680064" cy="1043149"/>
      </dsp:txXfrm>
    </dsp:sp>
    <dsp:sp modelId="{C91B08DC-E47C-4A60-93AC-96AE26CCC6DE}">
      <dsp:nvSpPr>
        <dsp:cNvPr id="0" name=""/>
        <dsp:cNvSpPr/>
      </dsp:nvSpPr>
      <dsp:spPr>
        <a:xfrm>
          <a:off x="5278115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4C246D-FA00-4728-B3AD-CDE4449E8D43}">
      <dsp:nvSpPr>
        <dsp:cNvPr id="0" name=""/>
        <dsp:cNvSpPr/>
      </dsp:nvSpPr>
      <dsp:spPr>
        <a:xfrm>
          <a:off x="5472000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/>
        </a:p>
      </dsp:txBody>
      <dsp:txXfrm>
        <a:off x="5504454" y="3449056"/>
        <a:ext cx="1680064" cy="10431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5A05E-CF8C-4385-AD20-57065FFEBDCD}">
      <dsp:nvSpPr>
        <dsp:cNvPr id="0" name=""/>
        <dsp:cNvSpPr/>
      </dsp:nvSpPr>
      <dsp:spPr>
        <a:xfrm>
          <a:off x="291256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159"/>
              </a:lnTo>
              <a:lnTo>
                <a:pt x="1489769" y="483159"/>
              </a:lnTo>
              <a:lnTo>
                <a:pt x="1489769" y="7089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2816C-5520-4ECA-9CA9-71A1F9650184}">
      <dsp:nvSpPr>
        <dsp:cNvPr id="0" name=""/>
        <dsp:cNvSpPr/>
      </dsp:nvSpPr>
      <dsp:spPr>
        <a:xfrm>
          <a:off x="142279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1489769" y="0"/>
              </a:moveTo>
              <a:lnTo>
                <a:pt x="1489769" y="483159"/>
              </a:lnTo>
              <a:lnTo>
                <a:pt x="0" y="483159"/>
              </a:lnTo>
              <a:lnTo>
                <a:pt x="0" y="7089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81846-A82D-4F87-87CD-8275BACBC9BF}">
      <dsp:nvSpPr>
        <dsp:cNvPr id="0" name=""/>
        <dsp:cNvSpPr/>
      </dsp:nvSpPr>
      <dsp:spPr>
        <a:xfrm>
          <a:off x="1693664" y="834"/>
          <a:ext cx="2437804" cy="1548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C5028-9CE3-4157-87D5-7E06788C6A16}">
      <dsp:nvSpPr>
        <dsp:cNvPr id="0" name=""/>
        <dsp:cNvSpPr/>
      </dsp:nvSpPr>
      <dsp:spPr>
        <a:xfrm>
          <a:off x="1964531" y="258158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kern="1200" dirty="0" smtClean="0"/>
            <a:t>водоёмы</a:t>
          </a:r>
          <a:endParaRPr lang="ru-RU" sz="3900" b="1" kern="1200" dirty="0"/>
        </a:p>
      </dsp:txBody>
      <dsp:txXfrm>
        <a:off x="2009871" y="303498"/>
        <a:ext cx="2347124" cy="1457325"/>
      </dsp:txXfrm>
    </dsp:sp>
    <dsp:sp modelId="{F5ED4E74-2BA8-4198-8FDA-4FA55B14E5DD}">
      <dsp:nvSpPr>
        <dsp:cNvPr id="0" name=""/>
        <dsp:cNvSpPr/>
      </dsp:nvSpPr>
      <dsp:spPr>
        <a:xfrm>
          <a:off x="203894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212E8A-0A6B-49E1-BD60-8F69794DAD15}">
      <dsp:nvSpPr>
        <dsp:cNvPr id="0" name=""/>
        <dsp:cNvSpPr/>
      </dsp:nvSpPr>
      <dsp:spPr>
        <a:xfrm>
          <a:off x="474761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kern="1200" dirty="0" smtClean="0"/>
            <a:t>пресные</a:t>
          </a:r>
          <a:endParaRPr lang="ru-RU" sz="3900" b="1" kern="1200" dirty="0"/>
        </a:p>
      </dsp:txBody>
      <dsp:txXfrm>
        <a:off x="520101" y="2560499"/>
        <a:ext cx="2347124" cy="1457325"/>
      </dsp:txXfrm>
    </dsp:sp>
    <dsp:sp modelId="{8000133E-FC79-47B2-9A6C-23FB53C975B2}">
      <dsp:nvSpPr>
        <dsp:cNvPr id="0" name=""/>
        <dsp:cNvSpPr/>
      </dsp:nvSpPr>
      <dsp:spPr>
        <a:xfrm>
          <a:off x="3183433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31BB45-6170-4B59-A021-B5AA0C32E7A9}">
      <dsp:nvSpPr>
        <dsp:cNvPr id="0" name=""/>
        <dsp:cNvSpPr/>
      </dsp:nvSpPr>
      <dsp:spPr>
        <a:xfrm>
          <a:off x="3454300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kern="1200" dirty="0" smtClean="0"/>
            <a:t>солёные</a:t>
          </a:r>
          <a:endParaRPr lang="ru-RU" sz="3900" b="1" kern="1200" dirty="0"/>
        </a:p>
      </dsp:txBody>
      <dsp:txXfrm>
        <a:off x="3499640" y="2560499"/>
        <a:ext cx="2347124" cy="14573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27BBF-F088-452B-9982-17ACC922FC45}">
      <dsp:nvSpPr>
        <dsp:cNvPr id="0" name=""/>
        <dsp:cNvSpPr/>
      </dsp:nvSpPr>
      <dsp:spPr>
        <a:xfrm>
          <a:off x="6395056" y="3644858"/>
          <a:ext cx="980050" cy="128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81"/>
              </a:lnTo>
              <a:lnTo>
                <a:pt x="980050" y="90481"/>
              </a:lnTo>
              <a:lnTo>
                <a:pt x="980050" y="1283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69413F-5663-45FD-AEBC-09AD035C2B9F}">
      <dsp:nvSpPr>
        <dsp:cNvPr id="0" name=""/>
        <dsp:cNvSpPr/>
      </dsp:nvSpPr>
      <dsp:spPr>
        <a:xfrm>
          <a:off x="6222977" y="3644858"/>
          <a:ext cx="172079" cy="148061"/>
        </a:xfrm>
        <a:custGeom>
          <a:avLst/>
          <a:gdLst/>
          <a:ahLst/>
          <a:cxnLst/>
          <a:rect l="0" t="0" r="0" b="0"/>
          <a:pathLst>
            <a:path>
              <a:moveTo>
                <a:pt x="172079" y="0"/>
              </a:moveTo>
              <a:lnTo>
                <a:pt x="172079" y="110160"/>
              </a:lnTo>
              <a:lnTo>
                <a:pt x="0" y="110160"/>
              </a:lnTo>
              <a:lnTo>
                <a:pt x="0" y="1480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E7A23-F9D2-48F0-9189-AB664D2DD5CA}">
      <dsp:nvSpPr>
        <dsp:cNvPr id="0" name=""/>
        <dsp:cNvSpPr/>
      </dsp:nvSpPr>
      <dsp:spPr>
        <a:xfrm>
          <a:off x="5070847" y="3644858"/>
          <a:ext cx="1324209" cy="148061"/>
        </a:xfrm>
        <a:custGeom>
          <a:avLst/>
          <a:gdLst/>
          <a:ahLst/>
          <a:cxnLst/>
          <a:rect l="0" t="0" r="0" b="0"/>
          <a:pathLst>
            <a:path>
              <a:moveTo>
                <a:pt x="1324209" y="0"/>
              </a:moveTo>
              <a:lnTo>
                <a:pt x="1324209" y="110160"/>
              </a:lnTo>
              <a:lnTo>
                <a:pt x="0" y="110160"/>
              </a:lnTo>
              <a:lnTo>
                <a:pt x="0" y="1480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9E69E-FBBF-499A-A46C-B6D5AEEEBC11}">
      <dsp:nvSpPr>
        <dsp:cNvPr id="0" name=""/>
        <dsp:cNvSpPr/>
      </dsp:nvSpPr>
      <dsp:spPr>
        <a:xfrm>
          <a:off x="4045734" y="2200478"/>
          <a:ext cx="2349322" cy="404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795"/>
              </a:lnTo>
              <a:lnTo>
                <a:pt x="2349322" y="366795"/>
              </a:lnTo>
              <a:lnTo>
                <a:pt x="2349322" y="404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C64A7-C4F1-4B5A-B0D1-05DEDE21EF9D}">
      <dsp:nvSpPr>
        <dsp:cNvPr id="0" name=""/>
        <dsp:cNvSpPr/>
      </dsp:nvSpPr>
      <dsp:spPr>
        <a:xfrm>
          <a:off x="2459451" y="3650781"/>
          <a:ext cx="1022447" cy="122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58"/>
              </a:lnTo>
              <a:lnTo>
                <a:pt x="1022447" y="84558"/>
              </a:lnTo>
              <a:lnTo>
                <a:pt x="1022447" y="1224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A31B8-E729-46DC-85B3-FD954500681F}">
      <dsp:nvSpPr>
        <dsp:cNvPr id="0" name=""/>
        <dsp:cNvSpPr/>
      </dsp:nvSpPr>
      <dsp:spPr>
        <a:xfrm>
          <a:off x="2356058" y="3650781"/>
          <a:ext cx="91440" cy="122458"/>
        </a:xfrm>
        <a:custGeom>
          <a:avLst/>
          <a:gdLst/>
          <a:ahLst/>
          <a:cxnLst/>
          <a:rect l="0" t="0" r="0" b="0"/>
          <a:pathLst>
            <a:path>
              <a:moveTo>
                <a:pt x="103393" y="0"/>
              </a:moveTo>
              <a:lnTo>
                <a:pt x="103393" y="84558"/>
              </a:lnTo>
              <a:lnTo>
                <a:pt x="45720" y="84558"/>
              </a:lnTo>
              <a:lnTo>
                <a:pt x="45720" y="1224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64A69-B0AE-4F16-B76B-35D90E8B4FDB}">
      <dsp:nvSpPr>
        <dsp:cNvPr id="0" name=""/>
        <dsp:cNvSpPr/>
      </dsp:nvSpPr>
      <dsp:spPr>
        <a:xfrm>
          <a:off x="1237072" y="3650781"/>
          <a:ext cx="1222379" cy="122458"/>
        </a:xfrm>
        <a:custGeom>
          <a:avLst/>
          <a:gdLst/>
          <a:ahLst/>
          <a:cxnLst/>
          <a:rect l="0" t="0" r="0" b="0"/>
          <a:pathLst>
            <a:path>
              <a:moveTo>
                <a:pt x="1222379" y="0"/>
              </a:moveTo>
              <a:lnTo>
                <a:pt x="1222379" y="84558"/>
              </a:lnTo>
              <a:lnTo>
                <a:pt x="0" y="84558"/>
              </a:lnTo>
              <a:lnTo>
                <a:pt x="0" y="1224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BA0968-EB5F-4128-891E-5B4F58C57D87}">
      <dsp:nvSpPr>
        <dsp:cNvPr id="0" name=""/>
        <dsp:cNvSpPr/>
      </dsp:nvSpPr>
      <dsp:spPr>
        <a:xfrm>
          <a:off x="2459451" y="2200478"/>
          <a:ext cx="1586282" cy="369158"/>
        </a:xfrm>
        <a:custGeom>
          <a:avLst/>
          <a:gdLst/>
          <a:ahLst/>
          <a:cxnLst/>
          <a:rect l="0" t="0" r="0" b="0"/>
          <a:pathLst>
            <a:path>
              <a:moveTo>
                <a:pt x="1586282" y="0"/>
              </a:moveTo>
              <a:lnTo>
                <a:pt x="1586282" y="331258"/>
              </a:lnTo>
              <a:lnTo>
                <a:pt x="0" y="331258"/>
              </a:lnTo>
              <a:lnTo>
                <a:pt x="0" y="3691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4C19A-B4FB-4A68-9E78-0F1DD8D3B47E}">
      <dsp:nvSpPr>
        <dsp:cNvPr id="0" name=""/>
        <dsp:cNvSpPr/>
      </dsp:nvSpPr>
      <dsp:spPr>
        <a:xfrm>
          <a:off x="-45457" y="49335"/>
          <a:ext cx="8182384" cy="2151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0BF0A-13D5-4E39-A051-149CC0E720FD}">
      <dsp:nvSpPr>
        <dsp:cNvPr id="0" name=""/>
        <dsp:cNvSpPr/>
      </dsp:nvSpPr>
      <dsp:spPr>
        <a:xfrm>
          <a:off x="0" y="92520"/>
          <a:ext cx="8182384" cy="21511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smtClean="0"/>
            <a:t>водоёмы</a:t>
          </a:r>
          <a:endParaRPr lang="ru-RU" sz="6000" b="1" kern="1200" dirty="0"/>
        </a:p>
      </dsp:txBody>
      <dsp:txXfrm>
        <a:off x="63005" y="155525"/>
        <a:ext cx="8056374" cy="2025132"/>
      </dsp:txXfrm>
    </dsp:sp>
    <dsp:sp modelId="{E356AD56-6A1F-496B-B12F-6806B611F8F9}">
      <dsp:nvSpPr>
        <dsp:cNvPr id="0" name=""/>
        <dsp:cNvSpPr/>
      </dsp:nvSpPr>
      <dsp:spPr>
        <a:xfrm>
          <a:off x="767207" y="2569636"/>
          <a:ext cx="3384487" cy="1081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9E72A9-40A5-4DC1-B7C9-4BEB2B9DC881}">
      <dsp:nvSpPr>
        <dsp:cNvPr id="0" name=""/>
        <dsp:cNvSpPr/>
      </dsp:nvSpPr>
      <dsp:spPr>
        <a:xfrm>
          <a:off x="812665" y="2612821"/>
          <a:ext cx="3384487" cy="1081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природные</a:t>
          </a:r>
          <a:endParaRPr lang="ru-RU" sz="3600" b="1" kern="1200" dirty="0"/>
        </a:p>
      </dsp:txBody>
      <dsp:txXfrm>
        <a:off x="844331" y="2644487"/>
        <a:ext cx="3321155" cy="1017812"/>
      </dsp:txXfrm>
    </dsp:sp>
    <dsp:sp modelId="{20A7CFBE-8C31-4C5E-9BAB-0AD2202398EA}">
      <dsp:nvSpPr>
        <dsp:cNvPr id="0" name=""/>
        <dsp:cNvSpPr/>
      </dsp:nvSpPr>
      <dsp:spPr>
        <a:xfrm>
          <a:off x="716421" y="3773240"/>
          <a:ext cx="1041302" cy="1762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1A17E-0F8F-401E-9161-FEC1BE09991F}">
      <dsp:nvSpPr>
        <dsp:cNvPr id="0" name=""/>
        <dsp:cNvSpPr/>
      </dsp:nvSpPr>
      <dsp:spPr>
        <a:xfrm>
          <a:off x="761878" y="3816425"/>
          <a:ext cx="1041302" cy="1762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моря</a:t>
          </a:r>
          <a:endParaRPr lang="ru-RU" sz="2400" b="1" kern="1200" dirty="0"/>
        </a:p>
      </dsp:txBody>
      <dsp:txXfrm>
        <a:off x="792377" y="3846924"/>
        <a:ext cx="980304" cy="1701861"/>
      </dsp:txXfrm>
    </dsp:sp>
    <dsp:sp modelId="{F7C2B2D7-60DC-4ADD-B557-C4A8E1B552DE}">
      <dsp:nvSpPr>
        <dsp:cNvPr id="0" name=""/>
        <dsp:cNvSpPr/>
      </dsp:nvSpPr>
      <dsp:spPr>
        <a:xfrm>
          <a:off x="1919436" y="3773240"/>
          <a:ext cx="964682" cy="1737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CE983-AFA0-44A3-BE61-5891AFDBF502}">
      <dsp:nvSpPr>
        <dsp:cNvPr id="0" name=""/>
        <dsp:cNvSpPr/>
      </dsp:nvSpPr>
      <dsp:spPr>
        <a:xfrm>
          <a:off x="1964894" y="3816425"/>
          <a:ext cx="964682" cy="17372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реки</a:t>
          </a:r>
          <a:endParaRPr lang="ru-RU" sz="2400" b="1" kern="1200" dirty="0"/>
        </a:p>
      </dsp:txBody>
      <dsp:txXfrm>
        <a:off x="1993149" y="3844680"/>
        <a:ext cx="908172" cy="1680738"/>
      </dsp:txXfrm>
    </dsp:sp>
    <dsp:sp modelId="{0B43B3A1-FF6D-4213-98B3-88C5C3455F66}">
      <dsp:nvSpPr>
        <dsp:cNvPr id="0" name=""/>
        <dsp:cNvSpPr/>
      </dsp:nvSpPr>
      <dsp:spPr>
        <a:xfrm>
          <a:off x="2999557" y="3773240"/>
          <a:ext cx="964682" cy="1782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90D7B-8F2D-401A-8342-EC67F778B18F}">
      <dsp:nvSpPr>
        <dsp:cNvPr id="0" name=""/>
        <dsp:cNvSpPr/>
      </dsp:nvSpPr>
      <dsp:spPr>
        <a:xfrm>
          <a:off x="3045015" y="3816425"/>
          <a:ext cx="964682" cy="1782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озёра</a:t>
          </a:r>
          <a:endParaRPr lang="ru-RU" sz="2000" b="1" kern="1200" dirty="0"/>
        </a:p>
      </dsp:txBody>
      <dsp:txXfrm>
        <a:off x="3073270" y="3844680"/>
        <a:ext cx="908172" cy="1725776"/>
      </dsp:txXfrm>
    </dsp:sp>
    <dsp:sp modelId="{CC58B14E-4924-40E9-85BA-4BB0A83BB2DB}">
      <dsp:nvSpPr>
        <dsp:cNvPr id="0" name=""/>
        <dsp:cNvSpPr/>
      </dsp:nvSpPr>
      <dsp:spPr>
        <a:xfrm>
          <a:off x="4680307" y="2605173"/>
          <a:ext cx="3429499" cy="10396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4207D-91F0-44A9-A396-60B603C29F4C}">
      <dsp:nvSpPr>
        <dsp:cNvPr id="0" name=""/>
        <dsp:cNvSpPr/>
      </dsp:nvSpPr>
      <dsp:spPr>
        <a:xfrm>
          <a:off x="4725764" y="2648358"/>
          <a:ext cx="3429499" cy="1039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искусственные</a:t>
          </a:r>
          <a:endParaRPr lang="ru-RU" sz="3600" b="1" kern="1200" dirty="0"/>
        </a:p>
      </dsp:txBody>
      <dsp:txXfrm>
        <a:off x="4756215" y="2678809"/>
        <a:ext cx="3368597" cy="978782"/>
      </dsp:txXfrm>
    </dsp:sp>
    <dsp:sp modelId="{85BA5011-1859-4D10-8DEB-A53451FB8149}">
      <dsp:nvSpPr>
        <dsp:cNvPr id="0" name=""/>
        <dsp:cNvSpPr/>
      </dsp:nvSpPr>
      <dsp:spPr>
        <a:xfrm>
          <a:off x="4588506" y="3792919"/>
          <a:ext cx="964682" cy="1719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B679E5-440B-4CC5-9BB9-DB10422D7451}">
      <dsp:nvSpPr>
        <dsp:cNvPr id="0" name=""/>
        <dsp:cNvSpPr/>
      </dsp:nvSpPr>
      <dsp:spPr>
        <a:xfrm>
          <a:off x="4633963" y="3836104"/>
          <a:ext cx="964682" cy="17190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пруды</a:t>
          </a:r>
          <a:endParaRPr lang="ru-RU" sz="2000" b="1" kern="1200" dirty="0"/>
        </a:p>
      </dsp:txBody>
      <dsp:txXfrm>
        <a:off x="4662218" y="3864359"/>
        <a:ext cx="908172" cy="1662579"/>
      </dsp:txXfrm>
    </dsp:sp>
    <dsp:sp modelId="{C9B63F93-8C3C-4997-A7BB-047079C9002D}">
      <dsp:nvSpPr>
        <dsp:cNvPr id="0" name=""/>
        <dsp:cNvSpPr/>
      </dsp:nvSpPr>
      <dsp:spPr>
        <a:xfrm>
          <a:off x="5740635" y="3792919"/>
          <a:ext cx="964682" cy="171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7FF8B-DF8F-49DE-B2FD-68D8E79AF0FE}">
      <dsp:nvSpPr>
        <dsp:cNvPr id="0" name=""/>
        <dsp:cNvSpPr/>
      </dsp:nvSpPr>
      <dsp:spPr>
        <a:xfrm>
          <a:off x="5786093" y="3836104"/>
          <a:ext cx="964682" cy="1719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водо-храни-</a:t>
          </a:r>
          <a:r>
            <a:rPr lang="ru-RU" sz="2000" b="1" kern="1200" dirty="0" err="1" smtClean="0"/>
            <a:t>лища</a:t>
          </a:r>
          <a:endParaRPr lang="ru-RU" sz="2000" b="1" kern="1200" dirty="0"/>
        </a:p>
      </dsp:txBody>
      <dsp:txXfrm>
        <a:off x="5814348" y="3864359"/>
        <a:ext cx="908172" cy="1662584"/>
      </dsp:txXfrm>
    </dsp:sp>
    <dsp:sp modelId="{23C63029-B892-4DF4-B204-BBC750A210C2}">
      <dsp:nvSpPr>
        <dsp:cNvPr id="0" name=""/>
        <dsp:cNvSpPr/>
      </dsp:nvSpPr>
      <dsp:spPr>
        <a:xfrm>
          <a:off x="6892765" y="3773240"/>
          <a:ext cx="964682" cy="171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97BD1-EF5B-44AC-AC59-50CA46888140}">
      <dsp:nvSpPr>
        <dsp:cNvPr id="0" name=""/>
        <dsp:cNvSpPr/>
      </dsp:nvSpPr>
      <dsp:spPr>
        <a:xfrm>
          <a:off x="6938223" y="3816425"/>
          <a:ext cx="964682" cy="1719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каналы</a:t>
          </a:r>
          <a:endParaRPr lang="ru-RU" sz="1800" b="1" kern="1200" dirty="0"/>
        </a:p>
      </dsp:txBody>
      <dsp:txXfrm>
        <a:off x="6966478" y="3844680"/>
        <a:ext cx="908172" cy="1662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908720"/>
            <a:ext cx="712879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 smtClean="0"/>
          </a:p>
          <a:p>
            <a:r>
              <a:rPr lang="ru-RU" sz="7200" b="1" dirty="0" smtClean="0"/>
              <a:t>Водные</a:t>
            </a:r>
          </a:p>
          <a:p>
            <a:r>
              <a:rPr lang="ru-RU" sz="7200" b="1" dirty="0" smtClean="0"/>
              <a:t>      богатства </a:t>
            </a:r>
          </a:p>
          <a:p>
            <a:r>
              <a:rPr lang="ru-RU" sz="7200" b="1" dirty="0" smtClean="0"/>
              <a:t>             Украины</a:t>
            </a:r>
            <a:endParaRPr lang="ru-RU" sz="7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548680"/>
            <a:ext cx="6624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Владимировская общеобразовательная школа </a:t>
            </a:r>
            <a:r>
              <a:rPr lang="uk-UA" dirty="0" smtClean="0"/>
              <a:t>І-ІІІ </a:t>
            </a:r>
            <a:r>
              <a:rPr lang="uk-UA" dirty="0" err="1" smtClean="0"/>
              <a:t>ступеней</a:t>
            </a:r>
            <a:r>
              <a:rPr lang="uk-UA" dirty="0" smtClean="0"/>
              <a:t> №1</a:t>
            </a:r>
          </a:p>
          <a:p>
            <a:r>
              <a:rPr lang="uk-UA" dirty="0" smtClean="0"/>
              <a:t>         </a:t>
            </a:r>
            <a:r>
              <a:rPr lang="uk-UA" dirty="0" err="1" smtClean="0"/>
              <a:t>Волновахского</a:t>
            </a:r>
            <a:r>
              <a:rPr lang="uk-UA" dirty="0" smtClean="0"/>
              <a:t> районного </a:t>
            </a:r>
            <a:r>
              <a:rPr lang="uk-UA" dirty="0" err="1" smtClean="0"/>
              <a:t>совета</a:t>
            </a:r>
            <a:r>
              <a:rPr lang="uk-UA" dirty="0" smtClean="0"/>
              <a:t> </a:t>
            </a:r>
            <a:r>
              <a:rPr lang="uk-UA" dirty="0" err="1" smtClean="0"/>
              <a:t>Донецкой</a:t>
            </a:r>
            <a:r>
              <a:rPr lang="uk-UA" dirty="0" smtClean="0"/>
              <a:t> </a:t>
            </a:r>
            <a:r>
              <a:rPr lang="uk-UA" dirty="0" err="1" smtClean="0"/>
              <a:t>области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85571" y="5157192"/>
            <a:ext cx="32728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  <a:r>
              <a:rPr lang="ru-RU" dirty="0" smtClean="0"/>
              <a:t>ыполнила</a:t>
            </a:r>
          </a:p>
          <a:p>
            <a:r>
              <a:rPr lang="ru-RU" smtClean="0"/>
              <a:t>учитель </a:t>
            </a:r>
            <a:r>
              <a:rPr lang="ru-RU" dirty="0" smtClean="0"/>
              <a:t>начальных классов</a:t>
            </a:r>
          </a:p>
          <a:p>
            <a:r>
              <a:rPr lang="ru-RU" b="1" dirty="0" err="1" smtClean="0"/>
              <a:t>Шемякова</a:t>
            </a:r>
            <a:r>
              <a:rPr lang="ru-RU" b="1" dirty="0" smtClean="0"/>
              <a:t> Ирина Михайловна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102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908720"/>
            <a:ext cx="71287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/>
          </a:p>
          <a:p>
            <a:r>
              <a:rPr lang="ru-RU" sz="4000" b="1" dirty="0" smtClean="0"/>
              <a:t>Озеро – это природный пресный или солёный водоём, в котором нет или почти нет течения.</a:t>
            </a:r>
          </a:p>
        </p:txBody>
      </p:sp>
    </p:spTree>
    <p:extLst>
      <p:ext uri="{BB962C8B-B14F-4D97-AF65-F5344CB8AC3E}">
        <p14:creationId xmlns:p14="http://schemas.microsoft.com/office/powerpoint/2010/main" val="162987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908720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Самые большие озёра </a:t>
            </a:r>
          </a:p>
          <a:p>
            <a:r>
              <a:rPr lang="ru-RU" sz="4000" b="1" dirty="0" smtClean="0"/>
              <a:t>                Украины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err="1" smtClean="0"/>
              <a:t>Сасык</a:t>
            </a:r>
            <a:endParaRPr lang="ru-RU" sz="40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err="1" smtClean="0"/>
              <a:t>Ялпуг</a:t>
            </a:r>
            <a:endParaRPr lang="ru-RU" sz="40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err="1" smtClean="0"/>
              <a:t>Шацкие</a:t>
            </a:r>
            <a:r>
              <a:rPr lang="ru-RU" sz="4000" dirty="0" smtClean="0"/>
              <a:t> озёра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err="1" smtClean="0"/>
              <a:t>Свитязь</a:t>
            </a:r>
            <a:endParaRPr lang="ru-RU" sz="40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err="1" smtClean="0"/>
              <a:t>Синевир</a:t>
            </a:r>
            <a:endParaRPr lang="ru-RU" sz="4000" dirty="0" smtClean="0"/>
          </a:p>
          <a:p>
            <a:pPr marL="571500" indent="-571500">
              <a:buFont typeface="Wingdings" pitchFamily="2" charset="2"/>
              <a:buChar char="v"/>
            </a:pPr>
            <a:endParaRPr lang="ru-RU" sz="4000" b="1" dirty="0" smtClean="0"/>
          </a:p>
          <a:p>
            <a:pPr marL="571500" indent="-571500">
              <a:buFont typeface="Wingdings" pitchFamily="2" charset="2"/>
              <a:buChar char="v"/>
            </a:pP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90957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47664" y="1556792"/>
            <a:ext cx="593226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Украина – настоящая </a:t>
            </a:r>
          </a:p>
          <a:p>
            <a:r>
              <a:rPr lang="ru-RU" sz="4000" dirty="0" smtClean="0"/>
              <a:t>морская держава, </a:t>
            </a:r>
          </a:p>
          <a:p>
            <a:r>
              <a:rPr lang="ru-RU" sz="4000" dirty="0" smtClean="0"/>
              <a:t>её берега омывают</a:t>
            </a:r>
          </a:p>
          <a:p>
            <a:r>
              <a:rPr lang="ru-RU" sz="4000" dirty="0" smtClean="0"/>
              <a:t> </a:t>
            </a:r>
            <a:r>
              <a:rPr lang="ru-RU" sz="4000" b="1" dirty="0" smtClean="0"/>
              <a:t>Чёрное</a:t>
            </a:r>
            <a:r>
              <a:rPr lang="ru-RU" sz="4000" dirty="0" smtClean="0"/>
              <a:t> и </a:t>
            </a:r>
            <a:r>
              <a:rPr lang="ru-RU" sz="4000" b="1" dirty="0" smtClean="0"/>
              <a:t>Азовское</a:t>
            </a:r>
            <a:r>
              <a:rPr lang="ru-RU" sz="4000" dirty="0" smtClean="0"/>
              <a:t> моря.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6183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25" y="188640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5276" y="692696"/>
            <a:ext cx="835292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Полезные дела Её Величества ВОДЫ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dirty="0"/>
              <a:t>п</a:t>
            </a:r>
            <a:r>
              <a:rPr lang="ru-RU" sz="3200" dirty="0" smtClean="0"/>
              <a:t>оит землю, людей, животных и растения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dirty="0"/>
              <a:t>н</a:t>
            </a:r>
            <a:r>
              <a:rPr lang="ru-RU" sz="3200" dirty="0" smtClean="0"/>
              <a:t>ужна для санитарных и технических нужд, в промышленности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dirty="0"/>
              <a:t>р</a:t>
            </a:r>
            <a:r>
              <a:rPr lang="ru-RU" sz="3200" dirty="0" smtClean="0"/>
              <a:t>азвивает водный транспорт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dirty="0"/>
              <a:t>п</a:t>
            </a:r>
            <a:r>
              <a:rPr lang="ru-RU" sz="3200" dirty="0" smtClean="0"/>
              <a:t>омогает обеспечивать Украину электроэнергией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dirty="0" smtClean="0"/>
              <a:t>«кормит» нас вкусной рыбой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dirty="0"/>
              <a:t>д</a:t>
            </a:r>
            <a:r>
              <a:rPr lang="ru-RU" sz="3200" dirty="0" smtClean="0"/>
              <a:t>арит радость и здоровье (отдых у воды)</a:t>
            </a:r>
          </a:p>
        </p:txBody>
      </p:sp>
    </p:spTree>
    <p:extLst>
      <p:ext uri="{BB962C8B-B14F-4D97-AF65-F5344CB8AC3E}">
        <p14:creationId xmlns:p14="http://schemas.microsoft.com/office/powerpoint/2010/main" val="83067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25" y="188640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5276" y="1627926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   ВОДА, нельзя сказать, что ты необходима для жизни: ты сама</a:t>
            </a:r>
          </a:p>
          <a:p>
            <a:r>
              <a:rPr lang="ru-RU" sz="4000" b="1" dirty="0" smtClean="0"/>
              <a:t>ЖИЗНЬ. Ты самое большое богатство на свете.</a:t>
            </a:r>
          </a:p>
          <a:p>
            <a:r>
              <a:rPr lang="ru-RU" sz="4000" b="1" dirty="0"/>
              <a:t> </a:t>
            </a:r>
            <a:r>
              <a:rPr lang="ru-RU" sz="4000" b="1" dirty="0" smtClean="0"/>
              <a:t>                            </a:t>
            </a:r>
            <a:r>
              <a:rPr lang="ru-RU" sz="3200" b="1" i="1" dirty="0" smtClean="0"/>
              <a:t>Антуан де Сент-Экзюпери</a:t>
            </a:r>
          </a:p>
        </p:txBody>
      </p:sp>
    </p:spTree>
    <p:extLst>
      <p:ext uri="{BB962C8B-B14F-4D97-AF65-F5344CB8AC3E}">
        <p14:creationId xmlns:p14="http://schemas.microsoft.com/office/powerpoint/2010/main" val="42752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25" y="188640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0524" y="582797"/>
            <a:ext cx="83376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Используя воду, </a:t>
            </a:r>
            <a:r>
              <a:rPr lang="ru-RU" sz="4000" b="1" dirty="0" smtClean="0">
                <a:solidFill>
                  <a:srgbClr val="C00000"/>
                </a:solidFill>
              </a:rPr>
              <a:t>ПОМНИТЕ</a:t>
            </a:r>
            <a:r>
              <a:rPr lang="ru-RU" sz="4000" b="1" dirty="0" smtClean="0"/>
              <a:t>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b="1" dirty="0"/>
              <a:t>е</a:t>
            </a:r>
            <a:r>
              <a:rPr lang="ru-RU" sz="3200" b="1" dirty="0" smtClean="0"/>
              <a:t>сли использовать стакан при чистке зубов, экономится 5-10л воды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b="1" dirty="0"/>
              <a:t>и</a:t>
            </a:r>
            <a:r>
              <a:rPr lang="ru-RU" sz="3200" b="1" dirty="0" smtClean="0"/>
              <a:t>з полностью открытого крана уходит до 15л воды в минуту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b="1" dirty="0"/>
              <a:t>н</a:t>
            </a:r>
            <a:r>
              <a:rPr lang="ru-RU" sz="3200" b="1" dirty="0" smtClean="0"/>
              <a:t>а мытьё грязной воды под сильной струёй уходит около 100л воды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b="1" dirty="0"/>
              <a:t>д</a:t>
            </a:r>
            <a:r>
              <a:rPr lang="ru-RU" sz="3200" b="1" dirty="0" smtClean="0"/>
              <a:t>ля принятия ванны надо воды в 3 раза больше, чем для душа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b="1" dirty="0"/>
              <a:t>п</a:t>
            </a:r>
            <a:r>
              <a:rPr lang="ru-RU" sz="3200" b="1" dirty="0" smtClean="0"/>
              <a:t>ри протекании воды в унитазе в сутки уходит около 40л воды</a:t>
            </a:r>
          </a:p>
        </p:txBody>
      </p:sp>
    </p:spTree>
    <p:extLst>
      <p:ext uri="{BB962C8B-B14F-4D97-AF65-F5344CB8AC3E}">
        <p14:creationId xmlns:p14="http://schemas.microsoft.com/office/powerpoint/2010/main" val="23849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85" y="260648"/>
            <a:ext cx="8352928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5036" y="848613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   </a:t>
            </a:r>
            <a:r>
              <a:rPr lang="ru-RU" sz="4000" b="1" dirty="0" smtClean="0">
                <a:solidFill>
                  <a:prstClr val="black"/>
                </a:solidFill>
              </a:rPr>
              <a:t>Мы должны защитить все наши водоёмы от загрязнения бытовым </a:t>
            </a:r>
          </a:p>
          <a:p>
            <a:r>
              <a:rPr lang="ru-RU" sz="4000" b="1" dirty="0">
                <a:solidFill>
                  <a:prstClr val="black"/>
                </a:solidFill>
              </a:rPr>
              <a:t>м</a:t>
            </a:r>
            <a:r>
              <a:rPr lang="ru-RU" sz="4000" b="1" dirty="0" smtClean="0">
                <a:solidFill>
                  <a:prstClr val="black"/>
                </a:solidFill>
              </a:rPr>
              <a:t>усором, хозяйственными и промышленными отходами. Ведь из-за этого мы можем потерять драгоценный источник собственной жизни, здоровья и благосостояния – </a:t>
            </a:r>
          </a:p>
          <a:p>
            <a:r>
              <a:rPr lang="ru-RU" sz="4000" b="1" dirty="0">
                <a:solidFill>
                  <a:prstClr val="black"/>
                </a:solidFill>
              </a:rPr>
              <a:t> </a:t>
            </a:r>
            <a:r>
              <a:rPr lang="ru-RU" sz="4000" b="1" dirty="0" smtClean="0">
                <a:solidFill>
                  <a:prstClr val="black"/>
                </a:solidFill>
              </a:rPr>
              <a:t>                       ВОДУ!</a:t>
            </a:r>
          </a:p>
        </p:txBody>
      </p:sp>
    </p:spTree>
    <p:extLst>
      <p:ext uri="{BB962C8B-B14F-4D97-AF65-F5344CB8AC3E}">
        <p14:creationId xmlns:p14="http://schemas.microsoft.com/office/powerpoint/2010/main" val="32045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908720"/>
            <a:ext cx="71287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 smtClean="0"/>
          </a:p>
          <a:p>
            <a:r>
              <a:rPr lang="ru-RU" sz="3600" b="1" dirty="0" smtClean="0"/>
              <a:t>Водные богатства – это запасы, используемые как источник водоснабжения для производственных и бытовых нужд, гидроэнергии, а также как транспортные магистрали.</a:t>
            </a: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626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908720"/>
            <a:ext cx="712879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 smtClean="0"/>
          </a:p>
          <a:p>
            <a:endParaRPr lang="ru-RU" sz="3200" b="1" dirty="0"/>
          </a:p>
          <a:p>
            <a:endParaRPr lang="ru-RU" sz="3200" b="1" dirty="0" smtClean="0"/>
          </a:p>
          <a:p>
            <a:r>
              <a:rPr lang="ru-RU" sz="4000" b="1" dirty="0" smtClean="0"/>
              <a:t>Водоём – это естественное или искусственное углубление в земной поверхности, в котором скапливается и задерживается вода.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04475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0448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9545368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411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142349"/>
              </p:ext>
            </p:extLst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219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76" y="162465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7" y="1556792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Река</a:t>
            </a:r>
            <a:r>
              <a:rPr lang="ru-RU" sz="3200" b="1" dirty="0" smtClean="0"/>
              <a:t> – </a:t>
            </a:r>
            <a:r>
              <a:rPr lang="ru-RU" sz="3600" dirty="0" smtClean="0"/>
              <a:t>это природный водный поток,</a:t>
            </a:r>
          </a:p>
          <a:p>
            <a:r>
              <a:rPr lang="ru-RU" sz="3600" dirty="0"/>
              <a:t>т</a:t>
            </a:r>
            <a:r>
              <a:rPr lang="ru-RU" sz="3600" dirty="0" smtClean="0"/>
              <a:t>екущий в промытом им русле и</a:t>
            </a:r>
          </a:p>
          <a:p>
            <a:r>
              <a:rPr lang="ru-RU" sz="3600" dirty="0"/>
              <a:t>н</a:t>
            </a:r>
            <a:r>
              <a:rPr lang="ru-RU" sz="3600" dirty="0" smtClean="0"/>
              <a:t>аполняющийся преимущественно</a:t>
            </a:r>
          </a:p>
          <a:p>
            <a:r>
              <a:rPr lang="ru-RU" sz="3600" dirty="0"/>
              <a:t>д</a:t>
            </a:r>
            <a:r>
              <a:rPr lang="ru-RU" sz="3600" dirty="0" smtClean="0"/>
              <a:t>ождевой водой, талыми водами снега и льда, подземными водами. </a:t>
            </a:r>
          </a:p>
          <a:p>
            <a:r>
              <a:rPr lang="ru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6539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6603" y="1268760"/>
            <a:ext cx="703532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На территории Украины насчитывается</a:t>
            </a:r>
          </a:p>
          <a:p>
            <a:r>
              <a:rPr lang="ru-RU" sz="3200" dirty="0" smtClean="0"/>
              <a:t> около 73 000 рек.</a:t>
            </a:r>
          </a:p>
          <a:p>
            <a:r>
              <a:rPr lang="ru-RU" sz="3200" dirty="0" smtClean="0"/>
              <a:t>       Из них </a:t>
            </a:r>
            <a:r>
              <a:rPr lang="ru-RU" sz="3200" b="1" dirty="0" smtClean="0"/>
              <a:t>малых рек: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/>
              <a:t>д</a:t>
            </a:r>
            <a:r>
              <a:rPr lang="ru-RU" sz="3200" dirty="0" smtClean="0"/>
              <a:t>о 10 км – 68 796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/>
              <a:t>о</a:t>
            </a:r>
            <a:r>
              <a:rPr lang="ru-RU" sz="3200" dirty="0" smtClean="0"/>
              <a:t>т 10 до 25 км – 3020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/>
              <a:t>о</a:t>
            </a:r>
            <a:r>
              <a:rPr lang="ru-RU" sz="3200" dirty="0" smtClean="0"/>
              <a:t>т 25 до 100 км - 968 </a:t>
            </a:r>
          </a:p>
          <a:p>
            <a:r>
              <a:rPr lang="ru-RU" sz="3200" dirty="0"/>
              <a:t> </a:t>
            </a:r>
            <a:r>
              <a:rPr lang="ru-RU" sz="3200" dirty="0" smtClean="0"/>
              <a:t>                  </a:t>
            </a:r>
            <a:r>
              <a:rPr lang="ru-RU" sz="3200" b="1" dirty="0"/>
              <a:t>С</a:t>
            </a:r>
            <a:r>
              <a:rPr lang="ru-RU" sz="3200" b="1" dirty="0" smtClean="0"/>
              <a:t>редних:</a:t>
            </a:r>
            <a:r>
              <a:rPr lang="ru-RU" sz="32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/>
              <a:t>о</a:t>
            </a:r>
            <a:r>
              <a:rPr lang="ru-RU" sz="3200" dirty="0" smtClean="0"/>
              <a:t>т 100 до 500 км - 131</a:t>
            </a:r>
          </a:p>
          <a:p>
            <a:r>
              <a:rPr lang="ru-RU" sz="3200" b="1" dirty="0" smtClean="0"/>
              <a:t>                   Больших: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/>
              <a:t>Более 500 км - </a:t>
            </a:r>
            <a:r>
              <a:rPr lang="ru-RU" sz="3200" dirty="0"/>
              <a:t>7</a:t>
            </a:r>
            <a:r>
              <a:rPr lang="ru-RU" sz="3200" dirty="0" smtClean="0"/>
              <a:t>   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4163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6603" y="1268760"/>
            <a:ext cx="708899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Самые большие реки Украины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Северский Донец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Десна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Припять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Днестр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Днепр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Дунай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Южный Буг</a:t>
            </a:r>
          </a:p>
        </p:txBody>
      </p:sp>
    </p:spTree>
    <p:extLst>
      <p:ext uri="{BB962C8B-B14F-4D97-AF65-F5344CB8AC3E}">
        <p14:creationId xmlns:p14="http://schemas.microsoft.com/office/powerpoint/2010/main" val="264912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Днепр – самая большая река Украины</a:t>
            </a:r>
            <a:endParaRPr lang="ru-RU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7776864" cy="4536504"/>
          </a:xfrm>
        </p:spPr>
      </p:pic>
    </p:spTree>
    <p:extLst>
      <p:ext uri="{BB962C8B-B14F-4D97-AF65-F5344CB8AC3E}">
        <p14:creationId xmlns:p14="http://schemas.microsoft.com/office/powerpoint/2010/main" val="167797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389</Words>
  <Application>Microsoft Office PowerPoint</Application>
  <PresentationFormat>Экран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Днепр – самая большая река Украины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34</cp:revision>
  <dcterms:created xsi:type="dcterms:W3CDTF">2018-02-20T18:02:47Z</dcterms:created>
  <dcterms:modified xsi:type="dcterms:W3CDTF">2018-03-13T18:38:37Z</dcterms:modified>
</cp:coreProperties>
</file>