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288" r:id="rId3"/>
    <p:sldId id="308" r:id="rId4"/>
    <p:sldId id="289" r:id="rId5"/>
    <p:sldId id="290" r:id="rId6"/>
    <p:sldId id="291" r:id="rId7"/>
    <p:sldId id="301" r:id="rId8"/>
    <p:sldId id="292" r:id="rId9"/>
    <p:sldId id="302" r:id="rId10"/>
    <p:sldId id="295" r:id="rId11"/>
    <p:sldId id="303" r:id="rId12"/>
    <p:sldId id="296" r:id="rId13"/>
    <p:sldId id="305" r:id="rId14"/>
    <p:sldId id="297" r:id="rId15"/>
    <p:sldId id="304" r:id="rId16"/>
    <p:sldId id="298" r:id="rId17"/>
    <p:sldId id="306" r:id="rId18"/>
    <p:sldId id="299" r:id="rId19"/>
    <p:sldId id="300" r:id="rId20"/>
    <p:sldId id="30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779CC93D-E52E-4D84-901B-11D7331DD495}">
          <p14:sldIdLst>
            <p14:sldId id="259"/>
          </p14:sldIdLst>
        </p14:section>
        <p14:section name="Обзор и цели" id="{ABA716BF-3A5C-4ADB-94C9-CFEF84EBA240}">
          <p14:sldIdLst>
            <p14:sldId id="288"/>
            <p14:sldId id="308"/>
            <p14:sldId id="289"/>
            <p14:sldId id="290"/>
            <p14:sldId id="291"/>
            <p14:sldId id="301"/>
            <p14:sldId id="292"/>
            <p14:sldId id="302"/>
            <p14:sldId id="295"/>
            <p14:sldId id="303"/>
            <p14:sldId id="296"/>
            <p14:sldId id="305"/>
            <p14:sldId id="297"/>
            <p14:sldId id="304"/>
            <p14:sldId id="298"/>
            <p14:sldId id="306"/>
            <p14:sldId id="299"/>
          </p14:sldIdLst>
        </p14:section>
        <p14:section name="Раздел 1" id="{6D9936A3-3945-4757-BC8B-B5C252D8E036}">
          <p14:sldIdLst>
            <p14:sldId id="300"/>
            <p14:sldId id="307"/>
          </p14:sldIdLst>
        </p14:section>
        <p14:section name="Образцы слайдов для визуальных элементов" id="{BAB3A466-96C9-4230-9978-795378D75699}">
          <p14:sldIdLst/>
        </p14:section>
        <p14:section name="Пример" id="{8C0305C9-B152-4FBA-A789-FE1976D53990}">
          <p14:sldIdLst/>
        </p14:section>
        <p14:section name="Заключение и итог" id="{790CEF5B-569A-4C2F-BED5-750B08C0E5AD}">
          <p14:sldIdLst/>
        </p14:section>
        <p14:section name="Приложение" id="{3F78B471-41DA-46F2-A8E4-97E471896AB3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xmlns="" val="1"/>
    </p:ext>
    <p:ext uri="{D31A062A-798A-4329-ABDD-BBA856620510}">
      <p14:defaultImageDpi xmlns:p14="http://schemas.microsoft.com/office/powerpoint/2010/main" xmlns="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74" autoAdjust="0"/>
    <p:restoredTop sz="74409" autoAdjust="0"/>
  </p:normalViewPr>
  <p:slideViewPr>
    <p:cSldViewPr>
      <p:cViewPr varScale="1">
        <p:scale>
          <a:sx n="53" d="100"/>
          <a:sy n="53" d="100"/>
        </p:scale>
        <p:origin x="-19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D83FDC75-7F73-4A4A-A77C-09AADF00E0EA}" type="datetimeFigureOut">
              <a:rPr lang="ru-RU" smtClean="0"/>
              <a:pPr/>
              <a:t>02.03.2018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459226BF-1F13-42D3-80DC-373E7ADD1E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1797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48AEF76B-3757-4A0B-AF93-28494465C1DD}" type="datetimeFigureOut">
              <a:rPr lang="cs-CZ"/>
              <a:pPr/>
              <a:t>2.3.2018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5693FD4-8F83-4EF7-AC3F-0DC0388986B0}" type="slidenum">
              <a:rPr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9669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Этот шаблон можно использовать как начальный файл для представления учебных материалов группе слушателей.</a:t>
            </a:r>
          </a:p>
          <a:p>
            <a:endParaRPr lang="ru-RU" dirty="0" smtClean="0"/>
          </a:p>
          <a:p>
            <a:pPr lvl="0"/>
            <a:r>
              <a:rPr lang="ru-RU" sz="1200" b="1" dirty="0" smtClean="0"/>
              <a:t>Разделы</a:t>
            </a:r>
            <a:endParaRPr lang="ru-RU" sz="1200" b="0" dirty="0" smtClean="0"/>
          </a:p>
          <a:p>
            <a:pPr lvl="0"/>
            <a:r>
              <a:rPr lang="ru-RU" sz="1200" b="0" baseline="0" dirty="0" smtClean="0"/>
              <a:t>Разделы позволяют упорядочить слайды и организовать совместную работу нескольких авторов. На вкладке </a:t>
            </a:r>
            <a:r>
              <a:rPr lang="ru-RU" sz="1200" b="1" baseline="0" dirty="0" smtClean="0"/>
              <a:t>Главная</a:t>
            </a:r>
            <a:r>
              <a:rPr lang="ru-RU" sz="1200" b="0" baseline="0" dirty="0" smtClean="0"/>
              <a:t> в разделе </a:t>
            </a:r>
            <a:r>
              <a:rPr lang="ru-RU" sz="1200" b="1" baseline="0" dirty="0" smtClean="0"/>
              <a:t>Слайды</a:t>
            </a:r>
            <a:r>
              <a:rPr lang="ru-RU" sz="1200" b="0" baseline="0" dirty="0" smtClean="0"/>
              <a:t> нажмите кнопку </a:t>
            </a:r>
            <a:r>
              <a:rPr lang="ru-RU" sz="1200" b="1" baseline="0" dirty="0" smtClean="0"/>
              <a:t>Раздел</a:t>
            </a:r>
            <a:r>
              <a:rPr lang="ru-RU" sz="1200" b="0" baseline="0" dirty="0" smtClean="0"/>
              <a:t> и выберите команду </a:t>
            </a:r>
            <a:r>
              <a:rPr lang="ru-RU" sz="1200" b="1" baseline="0" dirty="0" smtClean="0"/>
              <a:t>Добавить раздел</a:t>
            </a:r>
            <a:r>
              <a:rPr lang="ru-RU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lvl="0"/>
            <a:endParaRPr lang="ru-RU" sz="1200" b="1" dirty="0" smtClean="0"/>
          </a:p>
          <a:p>
            <a:pPr lvl="0"/>
            <a:r>
              <a:rPr lang="ru-RU" sz="1200" b="1" dirty="0" smtClean="0"/>
              <a:t>Заметки</a:t>
            </a:r>
          </a:p>
          <a:p>
            <a:pPr lvl="0"/>
            <a:r>
              <a:rPr lang="ru-RU" sz="1200" dirty="0" smtClean="0"/>
              <a:t>Используйте область заметок для размещения заметок докладчика или дополнительных сведений для аудитории.</a:t>
            </a:r>
            <a:r>
              <a:rPr lang="ru-RU" sz="1200" baseline="0" dirty="0" smtClean="0"/>
              <a:t> Во время воспроизведения презентации эти заметки отображаются в режиме докладчика. </a:t>
            </a:r>
          </a:p>
          <a:p>
            <a:pPr lvl="0">
              <a:buFontTx/>
              <a:buNone/>
            </a:pPr>
            <a:r>
              <a:rPr lang="ru-RU" sz="1200" dirty="0" smtClean="0"/>
              <a:t>Обращайте внимание на размер шрифта (важно обеспечить различимость при ослабленном зрении, видеосъемке и чтении с экрана)</a:t>
            </a:r>
          </a:p>
          <a:p>
            <a:pPr lvl="0"/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Сочетаемые цвета </a:t>
            </a:r>
          </a:p>
          <a:p>
            <a:pPr lvl="0">
              <a:buFontTx/>
              <a:buNone/>
            </a:pPr>
            <a:r>
              <a:rPr lang="ru-RU" sz="1200" dirty="0" smtClean="0"/>
              <a:t>Обратите особое внимание на графики, диаграммы и надписи.</a:t>
            </a:r>
            <a:r>
              <a:rPr lang="ru-RU" sz="1200" baseline="0" dirty="0" smtClean="0"/>
              <a:t> </a:t>
            </a:r>
            <a:endParaRPr lang="ru-RU" sz="1200" dirty="0" smtClean="0"/>
          </a:p>
          <a:p>
            <a:pPr lvl="0"/>
            <a:r>
              <a:rPr lang="ru-RU" sz="1200" dirty="0" smtClean="0"/>
              <a:t>Учтите, что печать будет выполняться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 Выполните пробную печать, чтобы убедиться в сохранении разницы между цветами при печати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</a:t>
            </a:r>
          </a:p>
          <a:p>
            <a:pPr lvl="0">
              <a:buFontTx/>
              <a:buNone/>
            </a:pPr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Диаграммы, таблицы и графики</a:t>
            </a:r>
          </a:p>
          <a:p>
            <a:pPr lvl="0"/>
            <a:r>
              <a:rPr lang="ru-RU" sz="1200" dirty="0" smtClean="0"/>
              <a:t>Не усложняйте восприятие: по возможности используйте согласованные, простые стили и цвета.</a:t>
            </a:r>
          </a:p>
          <a:p>
            <a:pPr lvl="0"/>
            <a:r>
              <a:rPr lang="ru-RU" sz="1200" dirty="0" smtClean="0"/>
              <a:t>Снабдите все диаграммы и таблицы подписями.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eaLnBrk="1" latinLnBrk="0" hangingPunct="1">
              <a:defRPr kumimoji="0"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eaLnBrk="1" latinLnBrk="0" hangingPunct="1">
              <a:buNone/>
              <a:defRPr kumimoji="0"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kumimoji="0" lang="de-DE" smtClean="0"/>
              <a:t>Образец подзаголовка</a:t>
            </a:r>
            <a:endParaRPr kumimoji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2000" baseline="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de-DE" smtClean="0"/>
              <a:t>Образец заголовка</a:t>
            </a:r>
            <a:endParaRPr kumimoji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2.3.2018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2.3.2018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kumimoji="0" lang="cs-CZ"/>
              <a:pPr/>
              <a:t>2.3.2018</a:t>
            </a:fld>
            <a:endParaRPr kumimoji="0"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kumimoji="0"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eaLnBrk="1" latinLnBrk="0" hangingPunct="1">
              <a:defRPr kumimoji="0"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2.3.2018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180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eaLnBrk="1" latinLnBrk="0" hangingPunct="1">
              <a:defRPr kumimoji="0" lang="ru-RU"/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ru-RU" sz="3200">
                <a:latin typeface="+mn-lt"/>
              </a:defRPr>
            </a:lvl1pPr>
            <a:lvl2pPr eaLnBrk="1" latinLnBrk="0" hangingPunct="1">
              <a:defRPr kumimoji="0" lang="ru-RU" sz="2800">
                <a:latin typeface="+mn-lt"/>
              </a:defRPr>
            </a:lvl2pPr>
            <a:lvl3pPr eaLnBrk="1" latinLnBrk="0" hangingPunct="1">
              <a:defRPr kumimoji="0" lang="ru-RU" sz="2400">
                <a:latin typeface="+mn-lt"/>
              </a:defRPr>
            </a:lvl3pPr>
            <a:lvl4pPr eaLnBrk="1" latinLnBrk="0" hangingPunct="1">
              <a:defRPr kumimoji="0" lang="ru-RU" sz="2400">
                <a:latin typeface="+mn-lt"/>
              </a:defRPr>
            </a:lvl4pPr>
            <a:lvl5pPr eaLnBrk="1" latinLnBrk="0" hangingPunct="1">
              <a:defRPr kumimoji="0" lang="ru-RU" sz="2400">
                <a:latin typeface="+mn-lt"/>
              </a:defRPr>
            </a:lvl5pPr>
          </a:lstStyle>
          <a:p>
            <a:pPr lvl="0" eaLnBrk="1" latinLnBrk="0" hangingPunct="1"/>
            <a:r>
              <a:rPr kumimoji="0" lang="de-DE" smtClean="0"/>
              <a:t>Образец текста</a:t>
            </a:r>
          </a:p>
          <a:p>
            <a:pPr lvl="1" eaLnBrk="1" latinLnBrk="0" hangingPunct="1"/>
            <a:r>
              <a:rPr kumimoji="0" lang="de-DE" smtClean="0"/>
              <a:t>Второй уровень</a:t>
            </a:r>
          </a:p>
          <a:p>
            <a:pPr lvl="2" eaLnBrk="1" latinLnBrk="0" hangingPunct="1"/>
            <a:r>
              <a:rPr kumimoji="0" lang="de-DE" smtClean="0"/>
              <a:t>Третий уровень</a:t>
            </a:r>
          </a:p>
          <a:p>
            <a:pPr lvl="3" eaLnBrk="1" latinLnBrk="0" hangingPunct="1"/>
            <a:r>
              <a:rPr kumimoji="0" lang="de-DE" smtClean="0"/>
              <a:t>Четвертый уровень</a:t>
            </a:r>
          </a:p>
          <a:p>
            <a:pPr lvl="4" eaLnBrk="1" latinLnBrk="0" hangingPunct="1"/>
            <a:r>
              <a:rPr kumimoji="0" lang="de-DE" smtClean="0"/>
              <a:t>Пятый уровень</a:t>
            </a:r>
            <a:endParaRPr kumimoji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2.3.2018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de-DE" smtClean="0"/>
              <a:t>Образец заголовка</a:t>
            </a:r>
            <a:endParaRPr kumimoji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eaLnBrk="1" latinLnBrk="0" hangingPunct="1">
              <a:defRPr kumimoji="0" lang="ru-RU" sz="2800"/>
            </a:lvl1pPr>
            <a:lvl2pPr eaLnBrk="1" latinLnBrk="0" hangingPunct="1">
              <a:defRPr kumimoji="0" lang="ru-RU" sz="2400"/>
            </a:lvl2pPr>
            <a:lvl3pPr eaLnBrk="1" latinLnBrk="0" hangingPunct="1">
              <a:defRPr kumimoji="0" lang="ru-RU" sz="2000"/>
            </a:lvl3pPr>
            <a:lvl4pPr eaLnBrk="1" latinLnBrk="0" hangingPunct="1">
              <a:defRPr kumimoji="0" lang="ru-RU" sz="1800"/>
            </a:lvl4pPr>
            <a:lvl5pPr eaLnBrk="1" latinLnBrk="0" hangingPunct="1">
              <a:defRPr kumimoji="0" lang="ru-RU" sz="1800"/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r>
              <a:rPr kumimoji="0" lang="de-DE" smtClean="0"/>
              <a:t>Образец текста</a:t>
            </a:r>
          </a:p>
          <a:p>
            <a:pPr lvl="1" eaLnBrk="1" latinLnBrk="0" hangingPunct="1"/>
            <a:r>
              <a:rPr kumimoji="0" lang="de-DE" smtClean="0"/>
              <a:t>Второй уровень</a:t>
            </a:r>
          </a:p>
          <a:p>
            <a:pPr lvl="2" eaLnBrk="1" latinLnBrk="0" hangingPunct="1"/>
            <a:r>
              <a:rPr kumimoji="0" lang="de-DE" smtClean="0"/>
              <a:t>Третий уровень</a:t>
            </a:r>
          </a:p>
          <a:p>
            <a:pPr lvl="3" eaLnBrk="1" latinLnBrk="0" hangingPunct="1"/>
            <a:r>
              <a:rPr kumimoji="0" lang="de-DE" smtClean="0"/>
              <a:t>Четвертый уровень</a:t>
            </a:r>
          </a:p>
          <a:p>
            <a:pPr lvl="4" eaLnBrk="1" latinLnBrk="0" hangingPunct="1"/>
            <a:r>
              <a:rPr kumimoji="0" lang="de-DE" smtClean="0"/>
              <a:t>Пятый уровень</a:t>
            </a:r>
            <a:endParaRPr kumimoji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eaLnBrk="1" latinLnBrk="0" hangingPunct="1">
              <a:defRPr kumimoji="0" lang="ru-RU" sz="2800"/>
            </a:lvl1pPr>
            <a:lvl2pPr eaLnBrk="1" latinLnBrk="0" hangingPunct="1">
              <a:defRPr kumimoji="0" lang="ru-RU" sz="2400"/>
            </a:lvl2pPr>
            <a:lvl3pPr eaLnBrk="1" latinLnBrk="0" hangingPunct="1">
              <a:defRPr kumimoji="0" lang="ru-RU" sz="2000"/>
            </a:lvl3pPr>
            <a:lvl4pPr eaLnBrk="1" latinLnBrk="0" hangingPunct="1">
              <a:defRPr kumimoji="0" lang="ru-RU" sz="1800"/>
            </a:lvl4pPr>
            <a:lvl5pPr eaLnBrk="1" latinLnBrk="0" hangingPunct="1">
              <a:defRPr kumimoji="0" lang="ru-RU" sz="1800"/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r>
              <a:rPr kumimoji="0" lang="de-DE" smtClean="0"/>
              <a:t>Образец текста</a:t>
            </a:r>
          </a:p>
          <a:p>
            <a:pPr lvl="1" eaLnBrk="1" latinLnBrk="0" hangingPunct="1"/>
            <a:r>
              <a:rPr kumimoji="0" lang="de-DE" smtClean="0"/>
              <a:t>Второй уровень</a:t>
            </a:r>
          </a:p>
          <a:p>
            <a:pPr lvl="2" eaLnBrk="1" latinLnBrk="0" hangingPunct="1"/>
            <a:r>
              <a:rPr kumimoji="0" lang="de-DE" smtClean="0"/>
              <a:t>Третий уровень</a:t>
            </a:r>
          </a:p>
          <a:p>
            <a:pPr lvl="3" eaLnBrk="1" latinLnBrk="0" hangingPunct="1"/>
            <a:r>
              <a:rPr kumimoji="0" lang="de-DE" smtClean="0"/>
              <a:t>Четвертый уровень</a:t>
            </a:r>
          </a:p>
          <a:p>
            <a:pPr lvl="4" eaLnBrk="1" latinLnBrk="0" hangingPunct="1"/>
            <a:r>
              <a:rPr kumimoji="0" lang="de-DE" smtClean="0"/>
              <a:t>Пятый уровень</a:t>
            </a:r>
            <a:endParaRPr kumimoji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2.3.2018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ru-RU"/>
            </a:lvl1pPr>
          </a:lstStyle>
          <a:p>
            <a:pPr eaLnBrk="1" latinLnBrk="0" hangingPunct="1"/>
            <a:r>
              <a:rPr kumimoji="0" lang="de-DE" smtClean="0"/>
              <a:t>Образец заголовка</a:t>
            </a:r>
            <a:endParaRPr kumimoji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ru-RU" sz="2400" b="1"/>
            </a:lvl1pPr>
            <a:lvl2pPr marL="457200" indent="0" eaLnBrk="1" latinLnBrk="0" hangingPunct="1">
              <a:buNone/>
              <a:defRPr kumimoji="0" lang="ru-RU" sz="2000" b="1"/>
            </a:lvl2pPr>
            <a:lvl3pPr marL="914400" indent="0" eaLnBrk="1" latinLnBrk="0" hangingPunct="1">
              <a:buNone/>
              <a:defRPr kumimoji="0" lang="ru-RU" sz="1800" b="1"/>
            </a:lvl3pPr>
            <a:lvl4pPr marL="1371600" indent="0" eaLnBrk="1" latinLnBrk="0" hangingPunct="1">
              <a:buNone/>
              <a:defRPr kumimoji="0" lang="ru-RU" sz="1600" b="1"/>
            </a:lvl4pPr>
            <a:lvl5pPr marL="1828800" indent="0" eaLnBrk="1" latinLnBrk="0" hangingPunct="1">
              <a:buNone/>
              <a:defRPr kumimoji="0" lang="ru-RU" sz="1600" b="1"/>
            </a:lvl5pPr>
            <a:lvl6pPr marL="2286000" indent="0" eaLnBrk="1" latinLnBrk="0" hangingPunct="1">
              <a:buNone/>
              <a:defRPr kumimoji="0" lang="ru-RU" sz="1600" b="1"/>
            </a:lvl6pPr>
            <a:lvl7pPr marL="2743200" indent="0" eaLnBrk="1" latinLnBrk="0" hangingPunct="1">
              <a:buNone/>
              <a:defRPr kumimoji="0" lang="ru-RU" sz="1600" b="1"/>
            </a:lvl7pPr>
            <a:lvl8pPr marL="3200400" indent="0" eaLnBrk="1" latinLnBrk="0" hangingPunct="1">
              <a:buNone/>
              <a:defRPr kumimoji="0" lang="ru-RU" sz="1600" b="1"/>
            </a:lvl8pPr>
            <a:lvl9pPr marL="3657600" indent="0" eaLnBrk="1" latinLnBrk="0" hangingPunct="1">
              <a:buNone/>
              <a:defRPr kumimoji="0" lang="ru-RU" sz="1600" b="1"/>
            </a:lvl9pPr>
          </a:lstStyle>
          <a:p>
            <a:pPr lvl="0" eaLnBrk="1" latinLnBrk="0" hangingPunct="1"/>
            <a:r>
              <a:rPr kumimoji="0" lang="de-DE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eaLnBrk="1" latinLnBrk="0" hangingPunct="1">
              <a:defRPr kumimoji="0" lang="ru-RU" sz="2400"/>
            </a:lvl1pPr>
            <a:lvl2pPr eaLnBrk="1" latinLnBrk="0" hangingPunct="1">
              <a:defRPr kumimoji="0" lang="ru-RU" sz="2000"/>
            </a:lvl2pPr>
            <a:lvl3pPr eaLnBrk="1" latinLnBrk="0" hangingPunct="1">
              <a:defRPr kumimoji="0" lang="ru-RU" sz="1800"/>
            </a:lvl3pPr>
            <a:lvl4pPr eaLnBrk="1" latinLnBrk="0" hangingPunct="1">
              <a:defRPr kumimoji="0" lang="ru-RU" sz="1600"/>
            </a:lvl4pPr>
            <a:lvl5pPr eaLnBrk="1" latinLnBrk="0" hangingPunct="1">
              <a:defRPr kumimoji="0" lang="ru-RU" sz="1600"/>
            </a:lvl5pPr>
            <a:lvl6pPr eaLnBrk="1" latinLnBrk="0" hangingPunct="1">
              <a:defRPr kumimoji="0" lang="ru-RU" sz="1600"/>
            </a:lvl6pPr>
            <a:lvl7pPr eaLnBrk="1" latinLnBrk="0" hangingPunct="1">
              <a:defRPr kumimoji="0" lang="ru-RU" sz="1600"/>
            </a:lvl7pPr>
            <a:lvl8pPr eaLnBrk="1" latinLnBrk="0" hangingPunct="1">
              <a:defRPr kumimoji="0" lang="ru-RU" sz="1600"/>
            </a:lvl8pPr>
            <a:lvl9pPr eaLnBrk="1" latinLnBrk="0" hangingPunct="1">
              <a:defRPr kumimoji="0" lang="ru-RU" sz="1600"/>
            </a:lvl9pPr>
          </a:lstStyle>
          <a:p>
            <a:pPr lvl="0" eaLnBrk="1" latinLnBrk="0" hangingPunct="1"/>
            <a:r>
              <a:rPr kumimoji="0" lang="de-DE" smtClean="0"/>
              <a:t>Образец текста</a:t>
            </a:r>
          </a:p>
          <a:p>
            <a:pPr lvl="1" eaLnBrk="1" latinLnBrk="0" hangingPunct="1"/>
            <a:r>
              <a:rPr kumimoji="0" lang="de-DE" smtClean="0"/>
              <a:t>Второй уровень</a:t>
            </a:r>
          </a:p>
          <a:p>
            <a:pPr lvl="2" eaLnBrk="1" latinLnBrk="0" hangingPunct="1"/>
            <a:r>
              <a:rPr kumimoji="0" lang="de-DE" smtClean="0"/>
              <a:t>Третий уровень</a:t>
            </a:r>
          </a:p>
          <a:p>
            <a:pPr lvl="3" eaLnBrk="1" latinLnBrk="0" hangingPunct="1"/>
            <a:r>
              <a:rPr kumimoji="0" lang="de-DE" smtClean="0"/>
              <a:t>Четвертый уровень</a:t>
            </a:r>
          </a:p>
          <a:p>
            <a:pPr lvl="4" eaLnBrk="1" latinLnBrk="0" hangingPunct="1"/>
            <a:r>
              <a:rPr kumimoji="0" lang="de-DE" smtClean="0"/>
              <a:t>Пятый уровень</a:t>
            </a:r>
            <a:endParaRPr kumimoji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ru-RU" sz="2400" b="1"/>
            </a:lvl1pPr>
            <a:lvl2pPr marL="457200" indent="0" eaLnBrk="1" latinLnBrk="0" hangingPunct="1">
              <a:buNone/>
              <a:defRPr kumimoji="0" lang="ru-RU" sz="2000" b="1"/>
            </a:lvl2pPr>
            <a:lvl3pPr marL="914400" indent="0" eaLnBrk="1" latinLnBrk="0" hangingPunct="1">
              <a:buNone/>
              <a:defRPr kumimoji="0" lang="ru-RU" sz="1800" b="1"/>
            </a:lvl3pPr>
            <a:lvl4pPr marL="1371600" indent="0" eaLnBrk="1" latinLnBrk="0" hangingPunct="1">
              <a:buNone/>
              <a:defRPr kumimoji="0" lang="ru-RU" sz="1600" b="1"/>
            </a:lvl4pPr>
            <a:lvl5pPr marL="1828800" indent="0" eaLnBrk="1" latinLnBrk="0" hangingPunct="1">
              <a:buNone/>
              <a:defRPr kumimoji="0" lang="ru-RU" sz="1600" b="1"/>
            </a:lvl5pPr>
            <a:lvl6pPr marL="2286000" indent="0" eaLnBrk="1" latinLnBrk="0" hangingPunct="1">
              <a:buNone/>
              <a:defRPr kumimoji="0" lang="ru-RU" sz="1600" b="1"/>
            </a:lvl6pPr>
            <a:lvl7pPr marL="2743200" indent="0" eaLnBrk="1" latinLnBrk="0" hangingPunct="1">
              <a:buNone/>
              <a:defRPr kumimoji="0" lang="ru-RU" sz="1600" b="1"/>
            </a:lvl7pPr>
            <a:lvl8pPr marL="3200400" indent="0" eaLnBrk="1" latinLnBrk="0" hangingPunct="1">
              <a:buNone/>
              <a:defRPr kumimoji="0" lang="ru-RU" sz="1600" b="1"/>
            </a:lvl8pPr>
            <a:lvl9pPr marL="3657600" indent="0" eaLnBrk="1" latinLnBrk="0" hangingPunct="1">
              <a:buNone/>
              <a:defRPr kumimoji="0" lang="ru-RU" sz="1600" b="1"/>
            </a:lvl9pPr>
          </a:lstStyle>
          <a:p>
            <a:pPr lvl="0" eaLnBrk="1" latinLnBrk="0" hangingPunct="1"/>
            <a:r>
              <a:rPr kumimoji="0" lang="de-DE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eaLnBrk="1" latinLnBrk="0" hangingPunct="1">
              <a:defRPr kumimoji="0" lang="ru-RU" sz="2400"/>
            </a:lvl1pPr>
            <a:lvl2pPr eaLnBrk="1" latinLnBrk="0" hangingPunct="1">
              <a:defRPr kumimoji="0" lang="ru-RU" sz="2000"/>
            </a:lvl2pPr>
            <a:lvl3pPr eaLnBrk="1" latinLnBrk="0" hangingPunct="1">
              <a:defRPr kumimoji="0" lang="ru-RU" sz="1800"/>
            </a:lvl3pPr>
            <a:lvl4pPr eaLnBrk="1" latinLnBrk="0" hangingPunct="1">
              <a:defRPr kumimoji="0" lang="ru-RU" sz="1600"/>
            </a:lvl4pPr>
            <a:lvl5pPr eaLnBrk="1" latinLnBrk="0" hangingPunct="1">
              <a:defRPr kumimoji="0" lang="ru-RU" sz="1600"/>
            </a:lvl5pPr>
            <a:lvl6pPr eaLnBrk="1" latinLnBrk="0" hangingPunct="1">
              <a:defRPr kumimoji="0" lang="ru-RU" sz="1600"/>
            </a:lvl6pPr>
            <a:lvl7pPr eaLnBrk="1" latinLnBrk="0" hangingPunct="1">
              <a:defRPr kumimoji="0" lang="ru-RU" sz="1600"/>
            </a:lvl7pPr>
            <a:lvl8pPr eaLnBrk="1" latinLnBrk="0" hangingPunct="1">
              <a:defRPr kumimoji="0" lang="ru-RU" sz="1600"/>
            </a:lvl8pPr>
            <a:lvl9pPr eaLnBrk="1" latinLnBrk="0" hangingPunct="1">
              <a:defRPr kumimoji="0" lang="ru-RU" sz="1600"/>
            </a:lvl9pPr>
          </a:lstStyle>
          <a:p>
            <a:pPr lvl="0" eaLnBrk="1" latinLnBrk="0" hangingPunct="1"/>
            <a:r>
              <a:rPr kumimoji="0" lang="de-DE" smtClean="0"/>
              <a:t>Образец текста</a:t>
            </a:r>
          </a:p>
          <a:p>
            <a:pPr lvl="1" eaLnBrk="1" latinLnBrk="0" hangingPunct="1"/>
            <a:r>
              <a:rPr kumimoji="0" lang="de-DE" smtClean="0"/>
              <a:t>Второй уровень</a:t>
            </a:r>
          </a:p>
          <a:p>
            <a:pPr lvl="2" eaLnBrk="1" latinLnBrk="0" hangingPunct="1"/>
            <a:r>
              <a:rPr kumimoji="0" lang="de-DE" smtClean="0"/>
              <a:t>Третий уровень</a:t>
            </a:r>
          </a:p>
          <a:p>
            <a:pPr lvl="3" eaLnBrk="1" latinLnBrk="0" hangingPunct="1"/>
            <a:r>
              <a:rPr kumimoji="0" lang="de-DE" smtClean="0"/>
              <a:t>Четвертый уровень</a:t>
            </a:r>
          </a:p>
          <a:p>
            <a:pPr lvl="4" eaLnBrk="1" latinLnBrk="0" hangingPunct="1"/>
            <a:r>
              <a:rPr kumimoji="0" lang="de-DE" smtClean="0"/>
              <a:t>Пятый уровень</a:t>
            </a:r>
            <a:endParaRPr kumimoji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2.3.2018</a:t>
            </a:fld>
            <a:endParaRPr kumimoji="0"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eaLnBrk="1" latinLnBrk="0" hangingPunct="1">
              <a:defRPr kumimoji="0" lang="ru-RU" sz="2000" b="1"/>
            </a:lvl1pPr>
          </a:lstStyle>
          <a:p>
            <a:pPr eaLnBrk="1" latinLnBrk="0" hangingPunct="1"/>
            <a:r>
              <a:rPr kumimoji="0" lang="de-DE" smtClean="0"/>
              <a:t>Образец заголовка</a:t>
            </a:r>
            <a:endParaRPr kumimoji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eaLnBrk="1" latinLnBrk="0" hangingPunct="1">
              <a:defRPr kumimoji="0" lang="ru-RU" sz="3200"/>
            </a:lvl1pPr>
            <a:lvl2pPr eaLnBrk="1" latinLnBrk="0" hangingPunct="1">
              <a:defRPr kumimoji="0" lang="ru-RU" sz="2800"/>
            </a:lvl2pPr>
            <a:lvl3pPr eaLnBrk="1" latinLnBrk="0" hangingPunct="1">
              <a:defRPr kumimoji="0" lang="ru-RU" sz="2400"/>
            </a:lvl3pPr>
            <a:lvl4pPr eaLnBrk="1" latinLnBrk="0" hangingPunct="1">
              <a:defRPr kumimoji="0" lang="ru-RU" sz="2000"/>
            </a:lvl4pPr>
            <a:lvl5pPr eaLnBrk="1" latinLnBrk="0" hangingPunct="1">
              <a:defRPr kumimoji="0" lang="ru-RU" sz="2000"/>
            </a:lvl5pPr>
            <a:lvl6pPr eaLnBrk="1" latinLnBrk="0" hangingPunct="1">
              <a:defRPr kumimoji="0" lang="ru-RU" sz="2000"/>
            </a:lvl6pPr>
            <a:lvl7pPr eaLnBrk="1" latinLnBrk="0" hangingPunct="1">
              <a:defRPr kumimoji="0" lang="ru-RU" sz="2000"/>
            </a:lvl7pPr>
            <a:lvl8pPr eaLnBrk="1" latinLnBrk="0" hangingPunct="1">
              <a:defRPr kumimoji="0" lang="ru-RU" sz="2000"/>
            </a:lvl8pPr>
            <a:lvl9pPr eaLnBrk="1" latinLnBrk="0" hangingPunct="1">
              <a:defRPr kumimoji="0" lang="ru-RU" sz="2000"/>
            </a:lvl9pPr>
          </a:lstStyle>
          <a:p>
            <a:pPr lvl="0" eaLnBrk="1" latinLnBrk="0" hangingPunct="1"/>
            <a:r>
              <a:rPr kumimoji="0" lang="de-DE" smtClean="0"/>
              <a:t>Образец текста</a:t>
            </a:r>
          </a:p>
          <a:p>
            <a:pPr lvl="1" eaLnBrk="1" latinLnBrk="0" hangingPunct="1"/>
            <a:r>
              <a:rPr kumimoji="0" lang="de-DE" smtClean="0"/>
              <a:t>Второй уровень</a:t>
            </a:r>
          </a:p>
          <a:p>
            <a:pPr lvl="2" eaLnBrk="1" latinLnBrk="0" hangingPunct="1"/>
            <a:r>
              <a:rPr kumimoji="0" lang="de-DE" smtClean="0"/>
              <a:t>Третий уровень</a:t>
            </a:r>
          </a:p>
          <a:p>
            <a:pPr lvl="3" eaLnBrk="1" latinLnBrk="0" hangingPunct="1"/>
            <a:r>
              <a:rPr kumimoji="0" lang="de-DE" smtClean="0"/>
              <a:t>Четвертый уровень</a:t>
            </a:r>
          </a:p>
          <a:p>
            <a:pPr lvl="4" eaLnBrk="1" latinLnBrk="0" hangingPunct="1"/>
            <a:r>
              <a:rPr kumimoji="0" lang="de-DE" smtClean="0"/>
              <a:t>Пятый уровень</a:t>
            </a:r>
            <a:endParaRPr kumimoji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eaLnBrk="1" latinLnBrk="0" hangingPunct="1">
              <a:buNone/>
              <a:defRPr kumimoji="0" lang="ru-RU" sz="1400"/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r>
              <a:rPr kumimoji="0" lang="de-DE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2.3.2018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eaLnBrk="1" latinLnBrk="0" hangingPunct="1">
              <a:defRPr kumimoji="0" lang="ru-RU" sz="2000" b="1"/>
            </a:lvl1pPr>
          </a:lstStyle>
          <a:p>
            <a:pPr eaLnBrk="1" latinLnBrk="0" hangingPunct="1"/>
            <a:r>
              <a:rPr kumimoji="0" lang="de-DE" smtClean="0"/>
              <a:t>Образец заголовка</a:t>
            </a:r>
            <a:endParaRPr kumimoji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ru-RU" sz="3200"/>
            </a:lvl1pPr>
            <a:lvl2pPr marL="457200" indent="0" eaLnBrk="1" latinLnBrk="0" hangingPunct="1">
              <a:buNone/>
              <a:defRPr kumimoji="0" lang="ru-RU" sz="2800"/>
            </a:lvl2pPr>
            <a:lvl3pPr marL="914400" indent="0" eaLnBrk="1" latinLnBrk="0" hangingPunct="1">
              <a:buNone/>
              <a:defRPr kumimoji="0" lang="ru-RU" sz="2400"/>
            </a:lvl3pPr>
            <a:lvl4pPr marL="1371600" indent="0" eaLnBrk="1" latinLnBrk="0" hangingPunct="1">
              <a:buNone/>
              <a:defRPr kumimoji="0" lang="ru-RU" sz="2000"/>
            </a:lvl4pPr>
            <a:lvl5pPr marL="1828800" indent="0" eaLnBrk="1" latinLnBrk="0" hangingPunct="1">
              <a:buNone/>
              <a:defRPr kumimoji="0" lang="ru-RU" sz="2000"/>
            </a:lvl5pPr>
            <a:lvl6pPr marL="2286000" indent="0" eaLnBrk="1" latinLnBrk="0" hangingPunct="1">
              <a:buNone/>
              <a:defRPr kumimoji="0" lang="ru-RU" sz="2000"/>
            </a:lvl6pPr>
            <a:lvl7pPr marL="2743200" indent="0" eaLnBrk="1" latinLnBrk="0" hangingPunct="1">
              <a:buNone/>
              <a:defRPr kumimoji="0" lang="ru-RU" sz="2000"/>
            </a:lvl7pPr>
            <a:lvl8pPr marL="3200400" indent="0" eaLnBrk="1" latinLnBrk="0" hangingPunct="1">
              <a:buNone/>
              <a:defRPr kumimoji="0" lang="ru-RU" sz="2000"/>
            </a:lvl8pPr>
            <a:lvl9pPr marL="3657600" indent="0" eaLnBrk="1" latinLnBrk="0" hangingPunct="1">
              <a:buNone/>
              <a:defRPr kumimoji="0" lang="ru-RU" sz="2000"/>
            </a:lvl9pPr>
          </a:lstStyle>
          <a:p>
            <a:pPr eaLnBrk="1" latinLnBrk="0" hangingPunct="1"/>
            <a:r>
              <a:rPr kumimoji="0" lang="de-DE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eaLnBrk="1" latinLnBrk="0" hangingPunct="1">
              <a:buNone/>
              <a:defRPr kumimoji="0" lang="ru-RU" sz="1400"/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r>
              <a:rPr kumimoji="0" lang="de-DE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2.3.2018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de-DE" smtClean="0"/>
              <a:t>Образец заголовка</a:t>
            </a:r>
            <a:endParaRPr kumimoji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kumimoji="0" lang="de-DE" smtClean="0"/>
              <a:t>Образец текста</a:t>
            </a:r>
          </a:p>
          <a:p>
            <a:pPr lvl="1" eaLnBrk="1" latinLnBrk="0" hangingPunct="1"/>
            <a:r>
              <a:rPr kumimoji="0" lang="de-DE" smtClean="0"/>
              <a:t>Второй уровень</a:t>
            </a:r>
          </a:p>
          <a:p>
            <a:pPr lvl="2" eaLnBrk="1" latinLnBrk="0" hangingPunct="1"/>
            <a:r>
              <a:rPr kumimoji="0" lang="de-DE" smtClean="0"/>
              <a:t>Третий уровень</a:t>
            </a:r>
          </a:p>
          <a:p>
            <a:pPr lvl="3" eaLnBrk="1" latinLnBrk="0" hangingPunct="1"/>
            <a:r>
              <a:rPr kumimoji="0" lang="de-DE" smtClean="0"/>
              <a:t>Четвертый уровень</a:t>
            </a:r>
          </a:p>
          <a:p>
            <a:pPr lvl="4" eaLnBrk="1" latinLnBrk="0" hangingPunct="1"/>
            <a:r>
              <a:rPr kumimoji="0" lang="de-DE" smtClean="0"/>
              <a:t>Пятый уровень</a:t>
            </a:r>
            <a:endParaRPr kumimoji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2.3.2018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kumimoji="0" lang="de-DE" smtClean="0"/>
              <a:t>Образец заголовка</a:t>
            </a:r>
            <a:endParaRPr kumimoji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kumimoji="0" lang="de-DE" smtClean="0"/>
              <a:t>Образец текста</a:t>
            </a:r>
          </a:p>
          <a:p>
            <a:pPr lvl="1" eaLnBrk="1" latinLnBrk="0" hangingPunct="1"/>
            <a:r>
              <a:rPr kumimoji="0" lang="de-DE" smtClean="0"/>
              <a:t>Второй уровень</a:t>
            </a:r>
          </a:p>
          <a:p>
            <a:pPr lvl="2" eaLnBrk="1" latinLnBrk="0" hangingPunct="1"/>
            <a:r>
              <a:rPr kumimoji="0" lang="de-DE" smtClean="0"/>
              <a:t>Третий уровень</a:t>
            </a:r>
          </a:p>
          <a:p>
            <a:pPr lvl="3" eaLnBrk="1" latinLnBrk="0" hangingPunct="1"/>
            <a:r>
              <a:rPr kumimoji="0" lang="de-DE" smtClean="0"/>
              <a:t>Четвертый уровень</a:t>
            </a:r>
          </a:p>
          <a:p>
            <a:pPr lvl="4" eaLnBrk="1" latinLnBrk="0" hangingPunct="1"/>
            <a:r>
              <a:rPr kumimoji="0" lang="de-DE" smtClean="0"/>
              <a:t>Пятый уровень</a:t>
            </a:r>
            <a:endParaRPr kumimoji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2.3.2018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de-DE" smtClean="0"/>
              <a:t>Образец заголовка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de-DE" smtClean="0"/>
              <a:t>Образец текста</a:t>
            </a:r>
          </a:p>
          <a:p>
            <a:pPr lvl="1" eaLnBrk="1" latinLnBrk="0" hangingPunct="1"/>
            <a:r>
              <a:rPr kumimoji="0" lang="de-DE" smtClean="0"/>
              <a:t>Второй уровень</a:t>
            </a:r>
          </a:p>
          <a:p>
            <a:pPr lvl="2" eaLnBrk="1" latinLnBrk="0" hangingPunct="1"/>
            <a:r>
              <a:rPr kumimoji="0" lang="de-DE" smtClean="0"/>
              <a:t>Третий уровень</a:t>
            </a:r>
          </a:p>
          <a:p>
            <a:pPr lvl="3" eaLnBrk="1" latinLnBrk="0" hangingPunct="1"/>
            <a:r>
              <a:rPr kumimoji="0" lang="de-DE" smtClean="0"/>
              <a:t>Четвертый уровень</a:t>
            </a:r>
          </a:p>
          <a:p>
            <a:pPr lvl="4" eaLnBrk="1" latinLnBrk="0" hangingPunct="1"/>
            <a:r>
              <a:rPr kumimoji="0" lang="de-DE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kumimoji="0" lang="cs-CZ"/>
              <a:pPr/>
              <a:t>2.3.2018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ru-RU"/>
      </a:defPPr>
      <a:lvl1pPr marL="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295400" y="457200"/>
            <a:ext cx="7475624" cy="3298825"/>
          </a:xfrm>
        </p:spPr>
        <p:txBody>
          <a:bodyPr>
            <a:normAutofit fontScale="90000"/>
          </a:bodyPr>
          <a:lstStyle/>
          <a:p>
            <a:pPr algn="l"/>
            <a:r>
              <a:rPr lang="de-DE" u="sng" dirty="0"/>
              <a:t> </a:t>
            </a:r>
            <a:r>
              <a:rPr lang="de-DE" u="sng" dirty="0" smtClean="0"/>
              <a:t>..............</a:t>
            </a:r>
            <a:r>
              <a:rPr lang="de-DE" dirty="0" smtClean="0"/>
              <a:t>bäckt </a:t>
            </a:r>
            <a:r>
              <a:rPr lang="de-DE" dirty="0"/>
              <a:t>uns Brot</a:t>
            </a:r>
            <a:r>
              <a:rPr lang="ru-RU" dirty="0"/>
              <a:t/>
            </a:r>
            <a:br>
              <a:rPr lang="ru-RU" dirty="0"/>
            </a:br>
            <a:r>
              <a:rPr lang="de-DE" dirty="0"/>
              <a:t>Ein Flugzeug fliegt </a:t>
            </a:r>
            <a:r>
              <a:rPr lang="de-DE" u="sng" dirty="0" smtClean="0"/>
              <a:t>.........</a:t>
            </a:r>
            <a:br>
              <a:rPr lang="de-DE" u="sng" dirty="0" smtClean="0"/>
            </a:br>
            <a:r>
              <a:rPr lang="de-DE" u="sng" dirty="0" smtClean="0"/>
              <a:t>...............</a:t>
            </a:r>
            <a:r>
              <a:rPr lang="de-DE" dirty="0" smtClean="0"/>
              <a:t>lehrt </a:t>
            </a:r>
            <a:r>
              <a:rPr lang="de-DE" dirty="0"/>
              <a:t>die Kinder</a:t>
            </a:r>
            <a:r>
              <a:rPr lang="ru-RU" dirty="0"/>
              <a:t/>
            </a:r>
            <a:br>
              <a:rPr lang="ru-RU" dirty="0"/>
            </a:br>
            <a:r>
              <a:rPr lang="de-DE" dirty="0"/>
              <a:t>Im Frühling, Herbst und Winter.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algn="l"/>
            <a:endParaRPr lang="ru-RU" sz="2400" dirty="0">
              <a:latin typeface="+mn-lt"/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30600" y="3429000"/>
            <a:ext cx="5613400" cy="3429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sz="7200" b="1" i="1" dirty="0" smtClean="0">
                <a:solidFill>
                  <a:srgbClr val="0000FF"/>
                </a:solidFill>
              </a:rPr>
              <a:t>............</a:t>
            </a:r>
            <a:endParaRPr lang="ru-RU" sz="7200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880587"/>
          </a:xfrm>
        </p:spPr>
        <p:txBody>
          <a:bodyPr>
            <a:normAutofit fontScale="92500" lnSpcReduction="10000"/>
          </a:bodyPr>
          <a:lstStyle/>
          <a:p>
            <a:r>
              <a:rPr lang="de-DE" sz="8800" b="1" dirty="0"/>
              <a:t>Berufssymbolen diesen Beruf sind ein Kuchen oder eine Suppe...</a:t>
            </a:r>
            <a:endParaRPr lang="ru-RU" sz="88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72236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3159368"/>
          </a:xfrm>
        </p:spPr>
        <p:txBody>
          <a:bodyPr>
            <a:noAutofit/>
          </a:bodyPr>
          <a:lstStyle/>
          <a:p>
            <a:pPr algn="ctr"/>
            <a:r>
              <a:rPr lang="de-DE" sz="9600" b="1" i="1" dirty="0">
                <a:solidFill>
                  <a:srgbClr val="0000FF"/>
                </a:solidFill>
              </a:rPr>
              <a:t>d</a:t>
            </a:r>
            <a:r>
              <a:rPr lang="de-DE" sz="9600" b="1" i="1" dirty="0" smtClean="0">
                <a:solidFill>
                  <a:srgbClr val="0000FF"/>
                </a:solidFill>
              </a:rPr>
              <a:t>er Koch</a:t>
            </a:r>
            <a:endParaRPr lang="ru-RU" sz="9600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3200400"/>
            <a:ext cx="8077200" cy="2693376"/>
          </a:xfrm>
        </p:spPr>
        <p:txBody>
          <a:bodyPr>
            <a:normAutofit/>
          </a:bodyPr>
          <a:lstStyle/>
          <a:p>
            <a:r>
              <a:rPr lang="de-DE" sz="5400" dirty="0"/>
              <a:t>Berufssymbolen diesen Beruf sind ein Kuchen oder eine Suppe...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5407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sz="7200" b="1" dirty="0" smtClean="0">
                <a:solidFill>
                  <a:srgbClr val="0000FF"/>
                </a:solidFill>
              </a:rPr>
              <a:t>.........</a:t>
            </a:r>
            <a:endParaRPr lang="ru-RU" sz="72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de-DE" sz="8800" b="1" i="1" dirty="0" smtClean="0"/>
              <a:t>Man verkauft verschiedene Waren</a:t>
            </a:r>
            <a:endParaRPr lang="ru-RU" sz="8800" b="1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2329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2625968"/>
          </a:xfrm>
        </p:spPr>
        <p:txBody>
          <a:bodyPr>
            <a:noAutofit/>
          </a:bodyPr>
          <a:lstStyle/>
          <a:p>
            <a:pPr algn="ctr"/>
            <a:r>
              <a:rPr lang="de-DE" sz="8800" b="1" dirty="0" smtClean="0">
                <a:solidFill>
                  <a:srgbClr val="0000FF"/>
                </a:solidFill>
              </a:rPr>
              <a:t>der Verkäufer</a:t>
            </a:r>
            <a:endParaRPr lang="ru-RU" sz="88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2971800"/>
            <a:ext cx="8077200" cy="2921976"/>
          </a:xfrm>
        </p:spPr>
        <p:txBody>
          <a:bodyPr/>
          <a:lstStyle/>
          <a:p>
            <a:pPr marL="1371600" lvl="3" indent="0" algn="ctr">
              <a:buNone/>
            </a:pPr>
            <a:r>
              <a:rPr lang="de-DE" sz="4800" b="1" i="1" dirty="0" smtClean="0"/>
              <a:t>Man verkauft verschiedene Waren</a:t>
            </a:r>
            <a:endParaRPr lang="ru-RU" sz="4800" b="1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55248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797168"/>
          </a:xfrm>
        </p:spPr>
        <p:txBody>
          <a:bodyPr>
            <a:normAutofit fontScale="90000"/>
          </a:bodyPr>
          <a:lstStyle/>
          <a:p>
            <a:pPr algn="ctr"/>
            <a:r>
              <a:rPr lang="de-DE" sz="6000" b="1" i="1" dirty="0" smtClean="0">
                <a:solidFill>
                  <a:srgbClr val="0000FF"/>
                </a:solidFill>
              </a:rPr>
              <a:t>...........</a:t>
            </a:r>
            <a:endParaRPr lang="ru-RU" sz="6000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219200"/>
            <a:ext cx="8077200" cy="4674577"/>
          </a:xfrm>
        </p:spPr>
        <p:txBody>
          <a:bodyPr>
            <a:noAutofit/>
          </a:bodyPr>
          <a:lstStyle/>
          <a:p>
            <a:pPr algn="ctr"/>
            <a:r>
              <a:rPr lang="de-DE" sz="6000" b="1" i="1" dirty="0" smtClean="0"/>
              <a:t>Für diese Arbeit muss man kommunikativ und freundlich sein ,sondern auch muss man ein paar Fremdsprachen kennen</a:t>
            </a:r>
            <a:endParaRPr lang="ru-RU" sz="6000" b="1" i="1" dirty="0"/>
          </a:p>
        </p:txBody>
      </p:sp>
    </p:spTree>
    <p:extLst>
      <p:ext uri="{BB962C8B-B14F-4D97-AF65-F5344CB8AC3E}">
        <p14:creationId xmlns:p14="http://schemas.microsoft.com/office/powerpoint/2010/main" xmlns="" val="3899915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2321168"/>
          </a:xfrm>
        </p:spPr>
        <p:txBody>
          <a:bodyPr>
            <a:noAutofit/>
          </a:bodyPr>
          <a:lstStyle/>
          <a:p>
            <a:pPr algn="ctr"/>
            <a:r>
              <a:rPr lang="de-DE" sz="8800" b="1" i="1" dirty="0" smtClean="0">
                <a:solidFill>
                  <a:srgbClr val="0000FF"/>
                </a:solidFill>
              </a:rPr>
              <a:t>der Übersetzer</a:t>
            </a:r>
            <a:endParaRPr lang="ru-RU" sz="8800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3048000"/>
            <a:ext cx="8077200" cy="2845776"/>
          </a:xfrm>
        </p:spPr>
        <p:txBody>
          <a:bodyPr>
            <a:noAutofit/>
          </a:bodyPr>
          <a:lstStyle/>
          <a:p>
            <a:pPr algn="ctr"/>
            <a:r>
              <a:rPr lang="de-DE" sz="4000" b="1" i="1" dirty="0" smtClean="0"/>
              <a:t>Für diese Arbeit muss man kommunikativ und freundlich sein ,sondern auch muss man ein paar Fremdsprachen kennen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xmlns="" val="1226434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6600" b="1" i="1" dirty="0" smtClean="0">
                <a:solidFill>
                  <a:srgbClr val="0000FF"/>
                </a:solidFill>
              </a:rPr>
              <a:t>...........</a:t>
            </a:r>
            <a:endParaRPr lang="ru-RU" sz="6600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sz="8800" b="1" dirty="0" smtClean="0"/>
              <a:t>patrouillieren</a:t>
            </a:r>
          </a:p>
          <a:p>
            <a:r>
              <a:rPr lang="de-DE" sz="8800" b="1" dirty="0" smtClean="0"/>
              <a:t>schießen</a:t>
            </a:r>
          </a:p>
          <a:p>
            <a:r>
              <a:rPr lang="de-DE" sz="8800" b="1" dirty="0" smtClean="0"/>
              <a:t>Staatsanwalt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xmlns="" val="75198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2092568"/>
          </a:xfrm>
        </p:spPr>
        <p:txBody>
          <a:bodyPr>
            <a:noAutofit/>
          </a:bodyPr>
          <a:lstStyle/>
          <a:p>
            <a:pPr algn="ctr"/>
            <a:r>
              <a:rPr lang="de-DE" sz="8800" b="1" i="1" dirty="0">
                <a:solidFill>
                  <a:srgbClr val="0000FF"/>
                </a:solidFill>
              </a:rPr>
              <a:t>d</a:t>
            </a:r>
            <a:r>
              <a:rPr lang="de-DE" sz="8800" b="1" i="1" dirty="0" smtClean="0">
                <a:solidFill>
                  <a:srgbClr val="0000FF"/>
                </a:solidFill>
              </a:rPr>
              <a:t>er Polizist</a:t>
            </a:r>
            <a:endParaRPr lang="ru-RU" sz="8800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2590800"/>
            <a:ext cx="8077200" cy="3302976"/>
          </a:xfrm>
        </p:spPr>
        <p:txBody>
          <a:bodyPr>
            <a:normAutofit/>
          </a:bodyPr>
          <a:lstStyle/>
          <a:p>
            <a:r>
              <a:rPr lang="de-DE" sz="5400" b="1" dirty="0"/>
              <a:t>s</a:t>
            </a:r>
            <a:r>
              <a:rPr lang="de-DE" sz="5400" b="1" dirty="0" smtClean="0"/>
              <a:t>chießen</a:t>
            </a:r>
          </a:p>
          <a:p>
            <a:r>
              <a:rPr lang="de-DE" sz="5400" b="1" dirty="0" smtClean="0"/>
              <a:t>patrouillieren</a:t>
            </a:r>
          </a:p>
          <a:p>
            <a:r>
              <a:rPr lang="de-DE" sz="5400" b="1" dirty="0" smtClean="0"/>
              <a:t>Staatsanwalt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2863448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590800" y="273050"/>
            <a:ext cx="5105400" cy="1162050"/>
          </a:xfrm>
        </p:spPr>
        <p:txBody>
          <a:bodyPr>
            <a:normAutofit/>
          </a:bodyPr>
          <a:lstStyle/>
          <a:p>
            <a:pPr algn="ctr"/>
            <a:r>
              <a:rPr lang="de-DE" sz="6600" dirty="0" smtClean="0">
                <a:solidFill>
                  <a:srgbClr val="FF0000"/>
                </a:solidFill>
              </a:rPr>
              <a:t>deshalb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273050"/>
            <a:ext cx="8153400" cy="585311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1295400"/>
            <a:ext cx="8229600" cy="4648199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«тому»,    </a:t>
            </a:r>
            <a:r>
              <a:rPr lang="ru-RU" sz="4000" dirty="0" smtClean="0"/>
              <a:t>вводить </a:t>
            </a:r>
            <a:r>
              <a:rPr lang="ru-RU" sz="4000" dirty="0" err="1" smtClean="0"/>
              <a:t>реченя</a:t>
            </a:r>
            <a:r>
              <a:rPr lang="ru-RU" sz="4000" dirty="0" smtClean="0"/>
              <a:t>,         яке </a:t>
            </a:r>
            <a:r>
              <a:rPr lang="ru-RU" sz="4000" dirty="0" err="1" smtClean="0"/>
              <a:t>називає</a:t>
            </a:r>
            <a:r>
              <a:rPr lang="ru-RU" sz="4000" dirty="0" smtClean="0"/>
              <a:t> </a:t>
            </a:r>
            <a:r>
              <a:rPr lang="ru-RU" sz="4000" dirty="0" err="1" smtClean="0"/>
              <a:t>наслідок</a:t>
            </a:r>
            <a:r>
              <a:rPr lang="ru-RU" sz="4000" dirty="0" smtClean="0"/>
              <a:t> </a:t>
            </a:r>
            <a:r>
              <a:rPr lang="ru-RU" sz="4000" dirty="0" err="1" smtClean="0"/>
              <a:t>певної</a:t>
            </a:r>
            <a:r>
              <a:rPr lang="ru-RU" sz="4000" dirty="0" smtClean="0"/>
              <a:t> </a:t>
            </a:r>
            <a:r>
              <a:rPr lang="ru-RU" sz="4000" dirty="0" err="1" smtClean="0"/>
              <a:t>дії</a:t>
            </a:r>
            <a:r>
              <a:rPr lang="ru-RU" sz="4000" dirty="0" smtClean="0"/>
              <a:t>.</a:t>
            </a:r>
          </a:p>
          <a:p>
            <a:r>
              <a:rPr lang="de-DE" sz="3200" dirty="0" smtClean="0"/>
              <a:t>  </a:t>
            </a:r>
          </a:p>
          <a:p>
            <a:r>
              <a:rPr lang="de-DE" sz="4800" b="1" dirty="0" smtClean="0"/>
              <a:t>Sabine liebt Tiere </a:t>
            </a:r>
            <a:r>
              <a:rPr lang="de-DE" sz="4800" b="1" dirty="0" err="1" smtClean="0"/>
              <a:t>sehr</a:t>
            </a:r>
            <a:r>
              <a:rPr lang="de-DE" sz="4800" dirty="0" err="1" smtClean="0"/>
              <a:t>,</a:t>
            </a:r>
            <a:r>
              <a:rPr lang="de-DE" sz="4800" b="1" dirty="0" err="1" smtClean="0">
                <a:solidFill>
                  <a:srgbClr val="FF0000"/>
                </a:solidFill>
              </a:rPr>
              <a:t>deshalb</a:t>
            </a:r>
            <a:r>
              <a:rPr lang="de-DE" sz="4800" dirty="0" smtClean="0"/>
              <a:t> </a:t>
            </a:r>
            <a:r>
              <a:rPr lang="de-DE" sz="4800" b="1" u="sng" dirty="0" smtClean="0">
                <a:solidFill>
                  <a:srgbClr val="3366FF"/>
                </a:solidFill>
              </a:rPr>
              <a:t>möchte</a:t>
            </a:r>
            <a:r>
              <a:rPr lang="de-DE" sz="4800" dirty="0" smtClean="0"/>
              <a:t> sie Tierärztin werden</a:t>
            </a:r>
            <a:r>
              <a:rPr lang="de-DE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222913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6600" b="1" i="1" dirty="0" smtClean="0"/>
              <a:t>Meine Berufswünsche</a:t>
            </a:r>
            <a:endParaRPr lang="ru-RU" sz="6600" b="1" i="1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-1064400" t="-1129172" r="737742" b="421940"/>
          <a:stretch/>
        </p:blipFill>
        <p:spPr>
          <a:xfrm>
            <a:off x="4162425" y="3478213"/>
            <a:ext cx="4524375" cy="2416175"/>
          </a:xfr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741468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990600" y="152400"/>
            <a:ext cx="7780424" cy="3603625"/>
          </a:xfrm>
        </p:spPr>
        <p:txBody>
          <a:bodyPr>
            <a:normAutofit/>
          </a:bodyPr>
          <a:lstStyle/>
          <a:p>
            <a:pPr algn="l"/>
            <a:r>
              <a:rPr lang="de-DE" u="sng" dirty="0" smtClean="0">
                <a:solidFill>
                  <a:srgbClr val="FF0000"/>
                </a:solidFill>
              </a:rPr>
              <a:t>Der Bäcker </a:t>
            </a:r>
            <a:r>
              <a:rPr lang="de-DE" dirty="0" smtClean="0"/>
              <a:t>bäckt </a:t>
            </a:r>
            <a:r>
              <a:rPr lang="de-DE" dirty="0"/>
              <a:t>uns Brot</a:t>
            </a:r>
            <a:r>
              <a:rPr lang="ru-RU" dirty="0"/>
              <a:t/>
            </a:r>
            <a:br>
              <a:rPr lang="ru-RU" dirty="0"/>
            </a:br>
            <a:r>
              <a:rPr lang="de-DE" dirty="0"/>
              <a:t>Ein Flugzeug fliegt </a:t>
            </a:r>
            <a:r>
              <a:rPr lang="de-DE" u="sng" dirty="0" smtClean="0">
                <a:solidFill>
                  <a:srgbClr val="FF0000"/>
                </a:solidFill>
              </a:rPr>
              <a:t>Pilot</a:t>
            </a:r>
            <a:r>
              <a:rPr lang="de-DE" u="sng" dirty="0"/>
              <a:t/>
            </a:r>
            <a:br>
              <a:rPr lang="de-DE" u="sng" dirty="0"/>
            </a:br>
            <a:r>
              <a:rPr lang="de-DE" u="sng" dirty="0" smtClean="0">
                <a:solidFill>
                  <a:srgbClr val="FF0000"/>
                </a:solidFill>
              </a:rPr>
              <a:t>der Lehrer </a:t>
            </a:r>
            <a:r>
              <a:rPr lang="de-DE" dirty="0" smtClean="0"/>
              <a:t>lehrt </a:t>
            </a:r>
            <a:r>
              <a:rPr lang="de-DE" dirty="0"/>
              <a:t>die Kinder</a:t>
            </a:r>
            <a:r>
              <a:rPr lang="ru-RU" dirty="0"/>
              <a:t/>
            </a:r>
            <a:br>
              <a:rPr lang="ru-RU" dirty="0"/>
            </a:br>
            <a:r>
              <a:rPr lang="de-DE" dirty="0"/>
              <a:t>Im Frühling, Herbst und Winter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3200400"/>
            <a:ext cx="6248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4772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971800" y="762000"/>
            <a:ext cx="5943600" cy="4953000"/>
          </a:xfrm>
        </p:spPr>
        <p:txBody>
          <a:bodyPr>
            <a:normAutofit fontScale="90000"/>
          </a:bodyPr>
          <a:lstStyle/>
          <a:p>
            <a:r>
              <a:rPr lang="ru-RU" sz="4800" i="1" dirty="0" err="1">
                <a:solidFill>
                  <a:srgbClr val="0000FF"/>
                </a:solidFill>
                <a:latin typeface="Apple Chancery"/>
                <a:cs typeface="Apple Chancery"/>
              </a:rPr>
              <a:t>Die</a:t>
            </a:r>
            <a:r>
              <a:rPr lang="ru-RU" sz="4800" i="1" dirty="0">
                <a:solidFill>
                  <a:srgbClr val="0000FF"/>
                </a:solidFill>
                <a:latin typeface="Apple Chancery"/>
                <a:cs typeface="Apple Chancery"/>
              </a:rPr>
              <a:t> </a:t>
            </a:r>
            <a:r>
              <a:rPr lang="ru-RU" sz="4800" i="1" dirty="0" err="1">
                <a:solidFill>
                  <a:srgbClr val="0000FF"/>
                </a:solidFill>
                <a:latin typeface="Apple Chancery"/>
                <a:cs typeface="Apple Chancery"/>
              </a:rPr>
              <a:t>Menschheit</a:t>
            </a:r>
            <a:r>
              <a:rPr lang="ru-RU" sz="4800" i="1" dirty="0">
                <a:solidFill>
                  <a:srgbClr val="0000FF"/>
                </a:solidFill>
                <a:latin typeface="Apple Chancery"/>
                <a:cs typeface="Apple Chancery"/>
              </a:rPr>
              <a:t> </a:t>
            </a:r>
            <a:r>
              <a:rPr lang="ru-RU" sz="4800" i="1" dirty="0" err="1">
                <a:solidFill>
                  <a:srgbClr val="0000FF"/>
                </a:solidFill>
                <a:latin typeface="Apple Chancery"/>
                <a:cs typeface="Apple Chancery"/>
              </a:rPr>
              <a:t>wird</a:t>
            </a:r>
            <a:r>
              <a:rPr lang="ru-RU" sz="4800" i="1" dirty="0">
                <a:solidFill>
                  <a:srgbClr val="0000FF"/>
                </a:solidFill>
                <a:latin typeface="Apple Chancery"/>
                <a:cs typeface="Apple Chancery"/>
              </a:rPr>
              <a:t> </a:t>
            </a:r>
            <a:r>
              <a:rPr lang="ru-RU" sz="4800" i="1" dirty="0" err="1">
                <a:solidFill>
                  <a:srgbClr val="0000FF"/>
                </a:solidFill>
                <a:latin typeface="Apple Chancery"/>
                <a:cs typeface="Apple Chancery"/>
              </a:rPr>
              <a:t>erst</a:t>
            </a:r>
            <a:r>
              <a:rPr lang="ru-RU" sz="4800" i="1" dirty="0">
                <a:solidFill>
                  <a:srgbClr val="0000FF"/>
                </a:solidFill>
                <a:latin typeface="Apple Chancery"/>
                <a:cs typeface="Apple Chancery"/>
              </a:rPr>
              <a:t> </a:t>
            </a:r>
            <a:r>
              <a:rPr lang="ru-RU" sz="4800" i="1" dirty="0" err="1">
                <a:solidFill>
                  <a:srgbClr val="0000FF"/>
                </a:solidFill>
                <a:latin typeface="Apple Chancery"/>
                <a:cs typeface="Apple Chancery"/>
              </a:rPr>
              <a:t>glücklich</a:t>
            </a:r>
            <a:r>
              <a:rPr lang="ru-RU" sz="4800" i="1" dirty="0">
                <a:solidFill>
                  <a:srgbClr val="0000FF"/>
                </a:solidFill>
                <a:latin typeface="Apple Chancery"/>
                <a:cs typeface="Apple Chancery"/>
              </a:rPr>
              <a:t> </a:t>
            </a:r>
            <a:r>
              <a:rPr lang="ru-RU" sz="4800" i="1" dirty="0" err="1">
                <a:solidFill>
                  <a:srgbClr val="0000FF"/>
                </a:solidFill>
                <a:latin typeface="Apple Chancery"/>
                <a:cs typeface="Apple Chancery"/>
              </a:rPr>
              <a:t>sein</a:t>
            </a:r>
            <a:r>
              <a:rPr lang="ru-RU" sz="4800" i="1" dirty="0">
                <a:solidFill>
                  <a:srgbClr val="0000FF"/>
                </a:solidFill>
                <a:latin typeface="Apple Chancery"/>
                <a:cs typeface="Apple Chancery"/>
              </a:rPr>
              <a:t>, </a:t>
            </a:r>
            <a:r>
              <a:rPr lang="ru-RU" sz="4800" i="1" dirty="0" err="1">
                <a:solidFill>
                  <a:srgbClr val="0000FF"/>
                </a:solidFill>
                <a:latin typeface="Apple Chancery"/>
                <a:cs typeface="Apple Chancery"/>
              </a:rPr>
              <a:t>wenn</a:t>
            </a:r>
            <a:r>
              <a:rPr lang="ru-RU" sz="4800" i="1" dirty="0">
                <a:solidFill>
                  <a:srgbClr val="0000FF"/>
                </a:solidFill>
                <a:latin typeface="Apple Chancery"/>
                <a:cs typeface="Apple Chancery"/>
              </a:rPr>
              <a:t> </a:t>
            </a:r>
            <a:r>
              <a:rPr lang="ru-RU" sz="4800" i="1" dirty="0" err="1">
                <a:solidFill>
                  <a:srgbClr val="0000FF"/>
                </a:solidFill>
                <a:latin typeface="Apple Chancery"/>
                <a:cs typeface="Apple Chancery"/>
              </a:rPr>
              <a:t>allen</a:t>
            </a:r>
            <a:r>
              <a:rPr lang="ru-RU" sz="4800" i="1" dirty="0">
                <a:solidFill>
                  <a:srgbClr val="0000FF"/>
                </a:solidFill>
                <a:latin typeface="Apple Chancery"/>
                <a:cs typeface="Apple Chancery"/>
              </a:rPr>
              <a:t> </a:t>
            </a:r>
            <a:r>
              <a:rPr lang="ru-RU" sz="4800" i="1" dirty="0" err="1">
                <a:solidFill>
                  <a:srgbClr val="0000FF"/>
                </a:solidFill>
                <a:latin typeface="Apple Chancery"/>
                <a:cs typeface="Apple Chancery"/>
              </a:rPr>
              <a:t>ihre</a:t>
            </a:r>
            <a:r>
              <a:rPr lang="ru-RU" sz="4800" i="1" dirty="0">
                <a:solidFill>
                  <a:srgbClr val="0000FF"/>
                </a:solidFill>
                <a:latin typeface="Apple Chancery"/>
                <a:cs typeface="Apple Chancery"/>
              </a:rPr>
              <a:t> </a:t>
            </a:r>
            <a:r>
              <a:rPr lang="ru-RU" sz="4800" i="1" dirty="0" err="1">
                <a:solidFill>
                  <a:srgbClr val="0000FF"/>
                </a:solidFill>
                <a:latin typeface="Apple Chancery"/>
                <a:cs typeface="Apple Chancery"/>
              </a:rPr>
              <a:t>Arbeit</a:t>
            </a:r>
            <a:r>
              <a:rPr lang="ru-RU" sz="4800" i="1" dirty="0">
                <a:solidFill>
                  <a:srgbClr val="0000FF"/>
                </a:solidFill>
                <a:latin typeface="Apple Chancery"/>
                <a:cs typeface="Apple Chancery"/>
              </a:rPr>
              <a:t> </a:t>
            </a:r>
            <a:r>
              <a:rPr lang="ru-RU" sz="4800" i="1" dirty="0" err="1">
                <a:solidFill>
                  <a:srgbClr val="0000FF"/>
                </a:solidFill>
                <a:latin typeface="Apple Chancery"/>
                <a:cs typeface="Apple Chancery"/>
              </a:rPr>
              <a:t>Freude</a:t>
            </a:r>
            <a:r>
              <a:rPr lang="ru-RU" sz="4800" i="1" dirty="0">
                <a:solidFill>
                  <a:srgbClr val="0000FF"/>
                </a:solidFill>
                <a:latin typeface="Apple Chancery"/>
                <a:cs typeface="Apple Chancery"/>
              </a:rPr>
              <a:t> </a:t>
            </a:r>
            <a:r>
              <a:rPr lang="ru-RU" sz="4800" i="1" dirty="0" err="1">
                <a:solidFill>
                  <a:srgbClr val="0000FF"/>
                </a:solidFill>
                <a:latin typeface="Apple Chancery"/>
                <a:cs typeface="Apple Chancery"/>
              </a:rPr>
              <a:t>macht</a:t>
            </a:r>
            <a:r>
              <a:rPr lang="ru-RU" sz="4800" i="1" dirty="0">
                <a:solidFill>
                  <a:srgbClr val="0000FF"/>
                </a:solidFill>
                <a:latin typeface="Apple Chancery"/>
                <a:cs typeface="Apple Chancery"/>
              </a:rPr>
              <a:t>.</a:t>
            </a:r>
            <a:br>
              <a:rPr lang="ru-RU" sz="4800" i="1" dirty="0">
                <a:solidFill>
                  <a:srgbClr val="0000FF"/>
                </a:solidFill>
                <a:latin typeface="Apple Chancery"/>
                <a:cs typeface="Apple Chancery"/>
              </a:rPr>
            </a:br>
            <a:endParaRPr lang="ru-RU" sz="4800" i="1" dirty="0">
              <a:solidFill>
                <a:srgbClr val="0000FF"/>
              </a:solidFill>
              <a:latin typeface="Apple Chancery"/>
              <a:cs typeface="Apple Chancery"/>
            </a:endParaRP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/>
          <a:srcRect l="3333" r="3333"/>
          <a:stretch>
            <a:fillRect/>
          </a:stretch>
        </p:blipFill>
        <p:spPr>
          <a:xfrm>
            <a:off x="228600" y="3505200"/>
            <a:ext cx="2667000" cy="2819400"/>
          </a:xfrm>
        </p:spPr>
      </p:pic>
    </p:spTree>
    <p:extLst>
      <p:ext uri="{BB962C8B-B14F-4D97-AF65-F5344CB8AC3E}">
        <p14:creationId xmlns:p14="http://schemas.microsoft.com/office/powerpoint/2010/main" xmlns="" val="3672284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3611562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 smtClean="0">
                <a:latin typeface="Apple Chancery"/>
                <a:cs typeface="Apple Chancery"/>
              </a:rPr>
              <a:t/>
            </a:r>
            <a:br>
              <a:rPr lang="de-DE" b="1" dirty="0" smtClean="0">
                <a:latin typeface="Apple Chancery"/>
                <a:cs typeface="Apple Chancery"/>
              </a:rPr>
            </a:br>
            <a:r>
              <a:rPr lang="de-DE" b="1" dirty="0">
                <a:latin typeface="Apple Chancery"/>
                <a:cs typeface="Apple Chancery"/>
              </a:rPr>
              <a:t/>
            </a:r>
            <a:br>
              <a:rPr lang="de-DE" b="1" dirty="0">
                <a:latin typeface="Apple Chancery"/>
                <a:cs typeface="Apple Chancery"/>
              </a:rPr>
            </a:br>
            <a:r>
              <a:rPr lang="de-DE" b="1" dirty="0" err="1" smtClean="0">
                <a:latin typeface="Apple Chancery"/>
                <a:cs typeface="Apple Chancery"/>
              </a:rPr>
              <a:t>Montag,den</a:t>
            </a:r>
            <a:r>
              <a:rPr lang="de-DE" b="1" dirty="0" smtClean="0">
                <a:latin typeface="Apple Chancery"/>
                <a:cs typeface="Apple Chancery"/>
              </a:rPr>
              <a:t> achtzehnten September</a:t>
            </a:r>
            <a:br>
              <a:rPr lang="de-DE" b="1" dirty="0" smtClean="0">
                <a:latin typeface="Apple Chancery"/>
                <a:cs typeface="Apple Chancery"/>
              </a:rPr>
            </a:br>
            <a:r>
              <a:rPr lang="de-DE" b="1" dirty="0" smtClean="0">
                <a:latin typeface="Apple Chancery"/>
                <a:cs typeface="Apple Chancery"/>
              </a:rPr>
              <a:t/>
            </a:r>
            <a:br>
              <a:rPr lang="de-DE" b="1" dirty="0" smtClean="0">
                <a:latin typeface="Apple Chancery"/>
                <a:cs typeface="Apple Chancery"/>
              </a:rPr>
            </a:br>
            <a:r>
              <a:rPr lang="de-DE" b="1" dirty="0" smtClean="0">
                <a:latin typeface="Apple Chancery"/>
                <a:cs typeface="Apple Chancery"/>
              </a:rPr>
              <a:t>Klassenarbeit</a:t>
            </a:r>
            <a:endParaRPr lang="ru-RU" b="1" dirty="0"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531041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5400" b="1" i="1" dirty="0" smtClean="0">
                <a:solidFill>
                  <a:schemeClr val="tx2">
                    <a:lumMod val="50000"/>
                  </a:schemeClr>
                </a:solidFill>
              </a:rPr>
              <a:t>Berufswünsche</a:t>
            </a:r>
            <a:endParaRPr lang="ru-RU" sz="5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524000"/>
            <a:ext cx="79248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1694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Hausaufgabe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DE" sz="4400" b="1" i="1" dirty="0" smtClean="0"/>
              <a:t>1-Falsch</a:t>
            </a:r>
          </a:p>
          <a:p>
            <a:r>
              <a:rPr lang="de-DE" sz="4400" b="1" i="1" dirty="0" smtClean="0"/>
              <a:t>2-Richtig</a:t>
            </a:r>
          </a:p>
          <a:p>
            <a:r>
              <a:rPr lang="de-DE" sz="4400" b="1" i="1" dirty="0" smtClean="0"/>
              <a:t>3-Richtig</a:t>
            </a:r>
          </a:p>
          <a:p>
            <a:r>
              <a:rPr lang="de-DE" sz="4400" b="1" i="1" dirty="0" smtClean="0"/>
              <a:t>4-Falsch</a:t>
            </a:r>
            <a:endParaRPr lang="de-DE" sz="4400" b="1" i="1" dirty="0"/>
          </a:p>
          <a:p>
            <a:r>
              <a:rPr lang="de-DE" sz="4400" b="1" i="1" dirty="0" smtClean="0"/>
              <a:t>5-Richtig</a:t>
            </a:r>
          </a:p>
          <a:p>
            <a:r>
              <a:rPr lang="de-DE" sz="4400" b="1" i="1" dirty="0" smtClean="0"/>
              <a:t>6-Falsch</a:t>
            </a:r>
            <a:endParaRPr lang="de-DE" sz="4400" b="1" i="1" dirty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14800" y="1600200"/>
            <a:ext cx="4800600" cy="4525963"/>
          </a:xfrm>
        </p:spPr>
        <p:txBody>
          <a:bodyPr>
            <a:normAutofit lnSpcReduction="10000"/>
          </a:bodyPr>
          <a:lstStyle/>
          <a:p>
            <a:r>
              <a:rPr lang="de-DE" sz="3900" b="1" i="1" dirty="0"/>
              <a:t>7</a:t>
            </a:r>
            <a:r>
              <a:rPr lang="de-DE" sz="3900" b="1" i="1" dirty="0" smtClean="0"/>
              <a:t>-</a:t>
            </a:r>
            <a:r>
              <a:rPr lang="ru-RU" sz="3900" b="1" i="1" dirty="0" err="1" smtClean="0"/>
              <a:t>Hausfrau</a:t>
            </a:r>
            <a:r>
              <a:rPr lang="ru-RU" sz="3900" b="1" i="1" dirty="0"/>
              <a:t>. </a:t>
            </a:r>
            <a:endParaRPr lang="de-DE" sz="3900" b="1" i="1" dirty="0" smtClean="0"/>
          </a:p>
          <a:p>
            <a:r>
              <a:rPr lang="de-DE" sz="3900" b="1" i="1" dirty="0"/>
              <a:t>8</a:t>
            </a:r>
            <a:r>
              <a:rPr lang="de-DE" sz="3900" b="1" i="1" dirty="0" smtClean="0"/>
              <a:t>-zu Hause</a:t>
            </a:r>
            <a:endParaRPr lang="de-DE" sz="3900" b="1" i="1" dirty="0"/>
          </a:p>
          <a:p>
            <a:r>
              <a:rPr lang="de-DE" sz="3900" b="1" i="1" dirty="0" smtClean="0"/>
              <a:t>9-</a:t>
            </a:r>
            <a:r>
              <a:rPr lang="ru-RU" sz="3900" b="1" i="1" dirty="0" err="1" smtClean="0"/>
              <a:t>Arzt</a:t>
            </a:r>
            <a:endParaRPr lang="de-DE" sz="3900" b="1" i="1" dirty="0"/>
          </a:p>
          <a:p>
            <a:r>
              <a:rPr lang="de-DE" sz="3900" b="1" i="1" dirty="0" smtClean="0"/>
              <a:t>10 </a:t>
            </a:r>
            <a:r>
              <a:rPr lang="de-DE" sz="3600" b="1" i="1" dirty="0" smtClean="0"/>
              <a:t>-</a:t>
            </a:r>
            <a:r>
              <a:rPr lang="de-DE" sz="4000" b="1" i="1" dirty="0" smtClean="0"/>
              <a:t>im Krankenhaus</a:t>
            </a:r>
          </a:p>
          <a:p>
            <a:r>
              <a:rPr lang="de-DE" sz="3900" b="1" i="1" dirty="0" smtClean="0"/>
              <a:t>11- Rentner</a:t>
            </a:r>
          </a:p>
          <a:p>
            <a:r>
              <a:rPr lang="de-DE" sz="3900" b="1" i="1" dirty="0" smtClean="0"/>
              <a:t>12- Polizist</a:t>
            </a:r>
            <a:endParaRPr lang="de-DE" sz="3900" b="1" i="1" dirty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xmlns="" val="740194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759" r="12759"/>
          <a:stretch>
            <a:fillRect/>
          </a:stretch>
        </p:blipFill>
        <p:spPr>
          <a:xfrm>
            <a:off x="609600" y="533400"/>
            <a:ext cx="8229600" cy="45751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876800"/>
            <a:ext cx="5486400" cy="1447800"/>
          </a:xfrm>
        </p:spPr>
        <p:txBody>
          <a:bodyPr>
            <a:noAutofit/>
          </a:bodyPr>
          <a:lstStyle/>
          <a:p>
            <a:pPr algn="ctr"/>
            <a:endParaRPr lang="ru-RU" sz="6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453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286000" y="4953000"/>
            <a:ext cx="5486400" cy="56673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759" r="12759"/>
          <a:stretch>
            <a:fillRect/>
          </a:stretch>
        </p:blipFill>
        <p:spPr>
          <a:xfrm>
            <a:off x="685800" y="381000"/>
            <a:ext cx="8229600" cy="45751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257800"/>
            <a:ext cx="5486400" cy="1066800"/>
          </a:xfrm>
        </p:spPr>
        <p:txBody>
          <a:bodyPr>
            <a:noAutofit/>
          </a:bodyPr>
          <a:lstStyle/>
          <a:p>
            <a:pPr algn="ctr"/>
            <a:r>
              <a:rPr lang="de-DE" sz="7200" b="1" i="1" dirty="0">
                <a:solidFill>
                  <a:srgbClr val="0000FF"/>
                </a:solidFill>
              </a:rPr>
              <a:t>der Arzt</a:t>
            </a:r>
            <a:endParaRPr lang="ru-RU" sz="7200" b="1" i="1" dirty="0">
              <a:solidFill>
                <a:srgbClr val="0000FF"/>
              </a:solidFill>
            </a:endParaRPr>
          </a:p>
          <a:p>
            <a:pPr algn="ctr"/>
            <a:endParaRPr lang="ru-RU" sz="6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3825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953000"/>
            <a:ext cx="5486400" cy="1219200"/>
          </a:xfrm>
        </p:spPr>
        <p:txBody>
          <a:bodyPr>
            <a:noAutofit/>
          </a:bodyPr>
          <a:lstStyle/>
          <a:p>
            <a:pPr algn="ctr"/>
            <a:endParaRPr lang="ru-RU" sz="7200" b="1" i="1" dirty="0">
              <a:solidFill>
                <a:srgbClr val="0000FF"/>
              </a:solidFill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0"/>
            <a:ext cx="80772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83186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953000"/>
            <a:ext cx="5486400" cy="1219200"/>
          </a:xfrm>
        </p:spPr>
        <p:txBody>
          <a:bodyPr>
            <a:noAutofit/>
          </a:bodyPr>
          <a:lstStyle/>
          <a:p>
            <a:pPr algn="ctr"/>
            <a:r>
              <a:rPr lang="de-DE" sz="7200" b="1" i="1" dirty="0">
                <a:solidFill>
                  <a:srgbClr val="0000FF"/>
                </a:solidFill>
              </a:rPr>
              <a:t>d</a:t>
            </a:r>
            <a:r>
              <a:rPr lang="de-DE" sz="7200" b="1" i="1" dirty="0" smtClean="0">
                <a:solidFill>
                  <a:srgbClr val="0000FF"/>
                </a:solidFill>
              </a:rPr>
              <a:t>er Lehrer</a:t>
            </a:r>
            <a:endParaRPr lang="ru-RU" sz="7200" b="1" i="1" dirty="0">
              <a:solidFill>
                <a:srgbClr val="0000FF"/>
              </a:solidFill>
            </a:endParaRPr>
          </a:p>
        </p:txBody>
      </p:sp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0"/>
            <a:ext cx="80772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2735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heme/theme1.xml><?xml version="1.0" encoding="utf-8"?>
<a:theme xmlns:a="http://schemas.openxmlformats.org/drawingml/2006/main" name="Обучение новых сотрудников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Обучение новых сотрудников.potx</Template>
  <TotalTime>0</TotalTime>
  <Words>318</Words>
  <Application>Microsoft Office PowerPoint</Application>
  <PresentationFormat>Экран (4:3)</PresentationFormat>
  <Paragraphs>64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Обучение новых сотрудников</vt:lpstr>
      <vt:lpstr> ..............bäckt uns Brot Ein Flugzeug fliegt ......... ...............lehrt die Kinder Im Frühling, Herbst und Winter. </vt:lpstr>
      <vt:lpstr>Der Bäcker bäckt uns Brot Ein Flugzeug fliegt Pilot der Lehrer lehrt die Kinder Im Frühling, Herbst und Winter</vt:lpstr>
      <vt:lpstr>  Montag,den achtzehnten September  Klassenarbeit</vt:lpstr>
      <vt:lpstr>Berufswünsche</vt:lpstr>
      <vt:lpstr>Hausaufgabe</vt:lpstr>
      <vt:lpstr>Слайд 6</vt:lpstr>
      <vt:lpstr>Слайд 7</vt:lpstr>
      <vt:lpstr>Слайд 8</vt:lpstr>
      <vt:lpstr>Слайд 9</vt:lpstr>
      <vt:lpstr>............</vt:lpstr>
      <vt:lpstr>der Koch</vt:lpstr>
      <vt:lpstr>.........</vt:lpstr>
      <vt:lpstr>der Verkäufer</vt:lpstr>
      <vt:lpstr>...........</vt:lpstr>
      <vt:lpstr>der Übersetzer</vt:lpstr>
      <vt:lpstr>...........</vt:lpstr>
      <vt:lpstr>der Polizist</vt:lpstr>
      <vt:lpstr>deshalb</vt:lpstr>
      <vt:lpstr>Meine Berufswünsche</vt:lpstr>
      <vt:lpstr>Die Menschheit wird erst glücklich sein, wenn allen ihre Arbeit Freude macht. 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revision>1</cp:revision>
  <dcterms:modified xsi:type="dcterms:W3CDTF">2018-03-02T07:18:29Z</dcterms:modified>
  <cp:category/>
</cp:coreProperties>
</file>