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4" r:id="rId5"/>
    <p:sldId id="263" r:id="rId6"/>
    <p:sldId id="262" r:id="rId7"/>
    <p:sldId id="258" r:id="rId8"/>
    <p:sldId id="260" r:id="rId9"/>
    <p:sldId id="261" r:id="rId10"/>
    <p:sldId id="265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gif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1.jpeg"/><Relationship Id="rId9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5596" y="336086"/>
            <a:ext cx="7920880" cy="1224136"/>
          </a:xfrm>
        </p:spPr>
        <p:txBody>
          <a:bodyPr>
            <a:noAutofit/>
          </a:bodyPr>
          <a:lstStyle/>
          <a:p>
            <a:pPr indent="180340">
              <a:lnSpc>
                <a:spcPct val="115000"/>
              </a:lnSpc>
              <a:tabLst>
                <a:tab pos="90170" algn="l"/>
              </a:tabLst>
            </a:pPr>
            <a:r>
              <a:rPr lang="uk-UA" sz="1600" dirty="0">
                <a:latin typeface="Times New Roman"/>
                <a:ea typeface="Calibri"/>
                <a:cs typeface="Times New Roman"/>
              </a:rPr>
              <a:t>Міністерство освіти і науки України</a:t>
            </a:r>
            <a:r>
              <a:rPr lang="uk-UA" sz="1200" dirty="0">
                <a:ea typeface="Calibri"/>
                <a:cs typeface="Times New Roman"/>
              </a:rPr>
              <a:t/>
            </a:r>
            <a:br>
              <a:rPr lang="uk-UA" sz="1200" dirty="0">
                <a:ea typeface="Calibri"/>
                <a:cs typeface="Times New Roman"/>
              </a:rPr>
            </a:br>
            <a:r>
              <a:rPr lang="uk-UA" sz="1600" dirty="0">
                <a:latin typeface="Times New Roman"/>
                <a:ea typeface="Calibri"/>
                <a:cs typeface="Times New Roman"/>
              </a:rPr>
              <a:t>Комунальний вищий навчальний заклад</a:t>
            </a:r>
            <a:r>
              <a:rPr lang="uk-UA" sz="1200" dirty="0">
                <a:ea typeface="Calibri"/>
                <a:cs typeface="Times New Roman"/>
              </a:rPr>
              <a:t/>
            </a:r>
            <a:br>
              <a:rPr lang="uk-UA" sz="1200" dirty="0">
                <a:ea typeface="Calibri"/>
                <a:cs typeface="Times New Roman"/>
              </a:rPr>
            </a:br>
            <a:r>
              <a:rPr lang="uk-UA" sz="1600" dirty="0">
                <a:latin typeface="Times New Roman"/>
                <a:ea typeface="Calibri"/>
                <a:cs typeface="Times New Roman"/>
              </a:rPr>
              <a:t>«</a:t>
            </a:r>
            <a:r>
              <a:rPr lang="uk-UA" sz="1600" dirty="0" err="1">
                <a:latin typeface="Times New Roman"/>
                <a:ea typeface="Calibri"/>
                <a:cs typeface="Times New Roman"/>
              </a:rPr>
              <a:t>Бериславський</a:t>
            </a:r>
            <a:r>
              <a:rPr lang="uk-UA" sz="1600" dirty="0">
                <a:latin typeface="Times New Roman"/>
                <a:ea typeface="Calibri"/>
                <a:cs typeface="Times New Roman"/>
              </a:rPr>
              <a:t> педагогічний коледж імені В. Ф. </a:t>
            </a:r>
            <a:r>
              <a:rPr lang="uk-UA" sz="1600" dirty="0" err="1">
                <a:latin typeface="Times New Roman"/>
                <a:ea typeface="Calibri"/>
                <a:cs typeface="Times New Roman"/>
              </a:rPr>
              <a:t>Беньковського</a:t>
            </a:r>
            <a:r>
              <a:rPr lang="uk-UA" sz="1600" dirty="0">
                <a:latin typeface="Times New Roman"/>
                <a:ea typeface="Calibri"/>
                <a:cs typeface="Times New Roman"/>
              </a:rPr>
              <a:t>»</a:t>
            </a:r>
            <a:r>
              <a:rPr lang="uk-UA" sz="1200" dirty="0">
                <a:ea typeface="Calibri"/>
                <a:cs typeface="Times New Roman"/>
              </a:rPr>
              <a:t/>
            </a:r>
            <a:br>
              <a:rPr lang="uk-UA" sz="1200" dirty="0">
                <a:ea typeface="Calibri"/>
                <a:cs typeface="Times New Roman"/>
              </a:rPr>
            </a:br>
            <a:r>
              <a:rPr lang="uk-UA" sz="1600" dirty="0">
                <a:latin typeface="Times New Roman"/>
                <a:ea typeface="Calibri"/>
                <a:cs typeface="Times New Roman"/>
              </a:rPr>
              <a:t>Херсонської обласної ради</a:t>
            </a:r>
            <a:endParaRPr lang="uk-UA" sz="1200" dirty="0">
              <a:ea typeface="Calibri"/>
              <a:cs typeface="Times New Roman"/>
            </a:endParaRPr>
          </a:p>
        </p:txBody>
      </p:sp>
      <p:pic>
        <p:nvPicPr>
          <p:cNvPr id="1026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4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dirty="0">
                <a:latin typeface="Gabriola" pitchFamily="82" charset="0"/>
              </a:rPr>
              <a:t>Інтелектуальна гра </a:t>
            </a:r>
            <a:r>
              <a:rPr lang="uk-UA" sz="7200" dirty="0" smtClean="0">
                <a:latin typeface="Gabriola" pitchFamily="82" charset="0"/>
              </a:rPr>
              <a:t>«</a:t>
            </a:r>
            <a:r>
              <a:rPr lang="uk-UA" sz="7200" dirty="0">
                <a:latin typeface="Gabriola" pitchFamily="82" charset="0"/>
              </a:rPr>
              <a:t>Еврика»</a:t>
            </a:r>
          </a:p>
        </p:txBody>
      </p:sp>
    </p:spTree>
    <p:extLst>
      <p:ext uri="{BB962C8B-B14F-4D97-AF65-F5344CB8AC3E}">
        <p14:creationId xmlns:p14="http://schemas.microsoft.com/office/powerpoint/2010/main" val="2130989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Картинки по запросу галілео галіле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78781"/>
            <a:ext cx="5616624" cy="457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620688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Галілео Галілей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982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Картинки по запросу Менделєє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8214"/>
            <a:ext cx="3672408" cy="501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76470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Дмитро Менделєєв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68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4886" y="2309971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Вітаємо переможців!!!</a:t>
            </a:r>
            <a:endParaRPr lang="uk-UA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eyerverk-i-salyut-animatsionnaya-kartinka-0089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354" y="429309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cuments and Settings\Таня\Рабочий стол\52238071_c0112a4d23f0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09" y="186655"/>
            <a:ext cx="2103490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ocuments and Settings\Таня\Рабочий стол\feyerverk-i-salyut-animatsionnaya-kartinka-008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13" y="3316696"/>
            <a:ext cx="793000" cy="21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ocuments and Settings\Таня\Рабочий стол\feyerverk-i-salyut-animatsionnaya-kartinka-0089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347" y="4226723"/>
            <a:ext cx="2471092" cy="190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ocuments and Settings\Таня\Рабочий стол\52238071_c0112a4d23f0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3033713" cy="332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ocuments and Settings\Таня\Рабочий стол\naduvnoy-shar-animatsionnaya-kartinka-0052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298" y="0"/>
            <a:ext cx="12751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D:\Documents and Settings\Таня\Рабочий стол\naduvnoy-shar-animatsionnaya-kartinka-0052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1" y="-288032"/>
            <a:ext cx="12751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fanfary-fanfary-vynos-torta-1-mi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672096" y="5353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2972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0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163134"/>
              </p:ext>
            </p:extLst>
          </p:nvPr>
        </p:nvGraphicFramePr>
        <p:xfrm>
          <a:off x="179512" y="192070"/>
          <a:ext cx="8784976" cy="65492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2488"/>
                <a:gridCol w="4392488"/>
              </a:tblGrid>
              <a:tr h="32746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74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D:\Documents and Settings\Таня\Рабочий стол\58174612ba11e1581ae9b94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96" y="476672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Documents and Settings\Таня\Рабочий стол\58174612ba11e1581ae9b94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Documents and Settings\Таня\Рабочий стол\58174612ba11e1581ae9b94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904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Documents and Settings\Таня\Рабочий стол\58174612ba11e1581ae9b94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619" y="378904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ПЦК-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muzyka-dlya-konkursov-uznay-zhenu-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598309" y="18357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69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319629"/>
              </p:ext>
            </p:extLst>
          </p:nvPr>
        </p:nvGraphicFramePr>
        <p:xfrm>
          <a:off x="179512" y="192070"/>
          <a:ext cx="8784976" cy="65492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2488"/>
                <a:gridCol w="4392488"/>
              </a:tblGrid>
              <a:tr h="32746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pPr algn="ctr"/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74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Картинки по запросу архімед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2955424" cy="2885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Documents and Settings\Таня\Рабочий стол\267px-GodfreyKneller-IsaacNewton-1689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40142"/>
            <a:ext cx="2037661" cy="2444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фізики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49300"/>
            <a:ext cx="1890033" cy="2432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молекула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4" r="3607" b="17893"/>
          <a:stretch/>
        </p:blipFill>
        <p:spPr bwMode="auto">
          <a:xfrm>
            <a:off x="5411264" y="3949300"/>
            <a:ext cx="2689999" cy="22715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1961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620688"/>
            <a:ext cx="6768752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Завдання для 1 команди: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Найлегший газ 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природі? 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природне явище гарячіше ніж Сонце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Частинка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яка має мінімальний негативний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заряд?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Одиниця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вимірювання електричного опору?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Прилад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для вимірювання кутової швидкості? </a:t>
            </a:r>
          </a:p>
        </p:txBody>
      </p:sp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24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76672"/>
            <a:ext cx="7128792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Завдання для 2 команди: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Найменша неподільна частинка?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Скільки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секунд в одній годині? 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Чому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сталева, алюмінієва і срібна ложки,однакові за формою і розміром, мають різну масу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Що в перекладі на українську мову означає "еврика"?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Чим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відрізняється холодна вода від гарячої? </a:t>
            </a:r>
          </a:p>
        </p:txBody>
      </p:sp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567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764704"/>
            <a:ext cx="734481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Завдання для 3 команди: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При деформації тіла виникає сила тяжіння або сила пружності?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якій температурі кипить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вода?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Найсильніше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місце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магніту.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одній коробці є мідні і залізні шурупи. Назвіть найпростіший спосіб як їх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розділити.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без якої неможливе розв'язування фізичних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задач.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39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332656"/>
            <a:ext cx="7416824" cy="6192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Завдання для 4 команди: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Чому звук не поширюється на Місяці?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міжнародній системі одиниць фізичних величин сила струму вимірюється у…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Хто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сформулював закон, сила струму у провіднику прямо пропорційна напрузі і обернено пропорційна опору.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Атом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складається з …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джерела перетворюють енергію світла в електричну? </a:t>
            </a:r>
          </a:p>
        </p:txBody>
      </p:sp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039" y="-15559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206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4032448" cy="568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40466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Арх</a:t>
            </a:r>
            <a:r>
              <a:rPr lang="uk-UA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імед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642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ЕМБЛЕМА БЕРИСЛАВСЬКОГО ПЕДАГОГІЧНОГО КОЛЕДЖ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81" y="188640"/>
            <a:ext cx="14309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ЦК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207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Картинки по запросу Ньют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AutoShape 4" descr="Картинки по запросу Ньют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6" descr="Картинки по запросу Ньютон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" name="Рисунок 9" descr="D:\Documents and Settings\Таня\Рабочий стол\267px-GodfreyKneller-IsaacNewton-168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3909869" cy="55411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94486" y="308723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Ісаак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Ньютон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531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223</Words>
  <Application>Microsoft Office PowerPoint</Application>
  <PresentationFormat>Экран (4:3)</PresentationFormat>
  <Paragraphs>39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Міністерство освіти і науки України Комунальний вищий навчальний заклад «Бериславський педагогічний коледж імені В. Ф. Беньковського» Херсонської обласної ради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Комунальний вищий навчальний заклад «Бериславський педагогічний коледж імені В. Ф. Беньковського» Херсонської обласної ради</dc:title>
  <cp:lastModifiedBy>RePack by Diakov</cp:lastModifiedBy>
  <cp:revision>11</cp:revision>
  <dcterms:modified xsi:type="dcterms:W3CDTF">2017-12-26T13:54:06Z</dcterms:modified>
</cp:coreProperties>
</file>