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8" r:id="rId3"/>
    <p:sldId id="317" r:id="rId4"/>
    <p:sldId id="318" r:id="rId5"/>
    <p:sldId id="293" r:id="rId6"/>
    <p:sldId id="272" r:id="rId7"/>
    <p:sldId id="305" r:id="rId8"/>
    <p:sldId id="306" r:id="rId9"/>
    <p:sldId id="312" r:id="rId10"/>
    <p:sldId id="287" r:id="rId11"/>
    <p:sldId id="289" r:id="rId12"/>
    <p:sldId id="309" r:id="rId13"/>
    <p:sldId id="313" r:id="rId14"/>
    <p:sldId id="320" r:id="rId15"/>
    <p:sldId id="310" r:id="rId16"/>
    <p:sldId id="291" r:id="rId17"/>
    <p:sldId id="31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90" autoAdjust="0"/>
  </p:normalViewPr>
  <p:slideViewPr>
    <p:cSldViewPr>
      <p:cViewPr>
        <p:scale>
          <a:sx n="57" d="100"/>
          <a:sy n="57" d="100"/>
        </p:scale>
        <p:origin x="-1746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hyperlink" Target="&#1110;&#1085;&#1092;&#1086;&#1088;&#1084;&#1072;&#1094;&#1110;&#1103;.pptx" TargetMode="External"/><Relationship Id="rId3" Type="http://schemas.openxmlformats.org/officeDocument/2006/relationships/hyperlink" Target="&#1086;&#1087;&#1077;&#1088;&#1072;&#1094;&#1110;&#1081;&#1085;&#1072;%20&#1089;&#1080;&#1089;&#1090;&#1077;&#1084;&#1072;.pptx" TargetMode="External"/><Relationship Id="rId7" Type="http://schemas.openxmlformats.org/officeDocument/2006/relationships/hyperlink" Target="&#1030;&#1085;&#1090;&#1077;&#1088;&#1085;&#1077;&#1090;.pptx" TargetMode="External"/><Relationship Id="rId2" Type="http://schemas.openxmlformats.org/officeDocument/2006/relationships/hyperlink" Target="&#1072;&#1083;&#1075;&#1086;&#1088;&#1080;&#1090;&#1084;.pptx" TargetMode="External"/><Relationship Id="rId1" Type="http://schemas.openxmlformats.org/officeDocument/2006/relationships/hyperlink" Target="&#1088;&#1072;&#1089;&#1090;&#1088;&#1086;&#1074;&#1080;&#1081;%20&#1075;&#1088;&#1072;&#1092;&#1110;&#1095;&#1085;&#1080;&#1081;%20&#1088;&#1077;&#1076;&#1072;&#1082;&#1090;&#1086;&#1088;.pptx" TargetMode="External"/><Relationship Id="rId6" Type="http://schemas.openxmlformats.org/officeDocument/2006/relationships/hyperlink" Target="&#1090;&#1077;&#1082;&#1089;&#1090;&#1086;&#1074;&#1080;&#1081;%20&#1087;&#1088;&#1086;&#1094;&#1077;&#1089;&#1086;&#1088;.pptx" TargetMode="External"/><Relationship Id="rId5" Type="http://schemas.openxmlformats.org/officeDocument/2006/relationships/hyperlink" Target="&#1082;&#1083;&#1072;&#1074;&#1110;&#1072;&#1090;&#1091;&#1088;&#1072;.pptx" TargetMode="External"/><Relationship Id="rId10" Type="http://schemas.openxmlformats.org/officeDocument/2006/relationships/hyperlink" Target="&#1089;&#1082;&#1083;&#1072;&#1076;&#1086;&#1074;&#1110;%20&#1082;&#1086;&#1084;&#1087;&#1102;&#1090;&#1077;&#1088;&#1072;.pptx" TargetMode="External"/><Relationship Id="rId4" Type="http://schemas.openxmlformats.org/officeDocument/2006/relationships/hyperlink" Target="&#1084;&#1091;&#1083;&#1100;&#1090;&#1080;&#1084;&#1077;&#1076;&#1110;&#1072;.pptx" TargetMode="External"/><Relationship Id="rId9" Type="http://schemas.openxmlformats.org/officeDocument/2006/relationships/hyperlink" Target="&#1079;&#1072;&#1075;&#1072;&#1083;&#1100;&#1085;&#1110;%20&#1079;&#1085;&#1072;&#1085;&#1085;&#1103;.pptx" TargetMode="External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hyperlink" Target="&#1110;&#1085;&#1092;&#1086;&#1088;&#1084;&#1072;&#1094;&#1110;&#1103;.pptx" TargetMode="External"/><Relationship Id="rId3" Type="http://schemas.openxmlformats.org/officeDocument/2006/relationships/hyperlink" Target="&#1072;&#1083;&#1075;&#1086;&#1088;&#1080;&#1090;&#1084;.pptx" TargetMode="External"/><Relationship Id="rId7" Type="http://schemas.openxmlformats.org/officeDocument/2006/relationships/hyperlink" Target="&#1030;&#1085;&#1090;&#1077;&#1088;&#1085;&#1077;&#1090;.pptx" TargetMode="External"/><Relationship Id="rId2" Type="http://schemas.openxmlformats.org/officeDocument/2006/relationships/hyperlink" Target="&#1088;&#1072;&#1089;&#1090;&#1088;&#1086;&#1074;&#1080;&#1081;%20&#1075;&#1088;&#1072;&#1092;&#1110;&#1095;&#1085;&#1080;&#1081;%20&#1088;&#1077;&#1076;&#1072;&#1082;&#1090;&#1086;&#1088;.pptx" TargetMode="External"/><Relationship Id="rId1" Type="http://schemas.openxmlformats.org/officeDocument/2006/relationships/hyperlink" Target="&#1089;&#1082;&#1083;&#1072;&#1076;&#1086;&#1074;&#1110;%20&#1082;&#1086;&#1084;&#1087;&#1102;&#1090;&#1077;&#1088;&#1072;.pptx" TargetMode="External"/><Relationship Id="rId6" Type="http://schemas.openxmlformats.org/officeDocument/2006/relationships/hyperlink" Target="&#1090;&#1077;&#1082;&#1089;&#1090;&#1086;&#1074;&#1080;&#1081;%20&#1087;&#1088;&#1086;&#1094;&#1077;&#1089;&#1086;&#1088;.pptx" TargetMode="External"/><Relationship Id="rId5" Type="http://schemas.openxmlformats.org/officeDocument/2006/relationships/hyperlink" Target="&#1084;&#1091;&#1083;&#1100;&#1090;&#1080;&#1084;&#1077;&#1076;&#1110;&#1072;.pptx" TargetMode="External"/><Relationship Id="rId10" Type="http://schemas.openxmlformats.org/officeDocument/2006/relationships/hyperlink" Target="&#1082;&#1083;&#1072;&#1074;&#1110;&#1072;&#1090;&#1091;&#1088;&#1072;.pptx" TargetMode="External"/><Relationship Id="rId4" Type="http://schemas.openxmlformats.org/officeDocument/2006/relationships/hyperlink" Target="&#1086;&#1087;&#1077;&#1088;&#1072;&#1094;&#1110;&#1081;&#1085;&#1072;%20&#1089;&#1080;&#1089;&#1090;&#1077;&#1084;&#1072;.pptx" TargetMode="External"/><Relationship Id="rId9" Type="http://schemas.openxmlformats.org/officeDocument/2006/relationships/hyperlink" Target="&#1079;&#1072;&#1075;&#1072;&#1083;&#1100;&#1085;&#1110;%20&#1079;&#1085;&#1072;&#1085;&#1085;&#1103;.pptx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7C2DA0-D683-4DBC-A9A1-9DC0E6D95949}" type="doc">
      <dgm:prSet loTypeId="urn:microsoft.com/office/officeart/2005/8/layout/defaul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uk-UA"/>
        </a:p>
      </dgm:t>
    </dgm:pt>
    <dgm:pt modelId="{20EB24A2-12A0-4476-B913-3F1DB2B21804}">
      <dgm:prSet phldrT="[Текст]"/>
      <dgm:spPr/>
      <dgm:t>
        <a:bodyPr/>
        <a:lstStyle/>
        <a:p>
          <a:r>
            <a:rPr lang="uk-UA" b="1" dirty="0" smtClean="0">
              <a:solidFill>
                <a:srgbClr val="002060"/>
              </a:solidFill>
              <a:hlinkClick xmlns:r="http://schemas.openxmlformats.org/officeDocument/2006/relationships" r:id="rId1" action="ppaction://hlinkpres?slideindex=1&amp;slidetitle="/>
            </a:rPr>
            <a:t>Растровий графічний </a:t>
          </a:r>
          <a:r>
            <a:rPr lang="uk-UA" b="1" dirty="0" smtClean="0">
              <a:hlinkClick xmlns:r="http://schemas.openxmlformats.org/officeDocument/2006/relationships" r:id="rId1" action="ppaction://hlinkpres?slideindex=1&amp;slidetitle="/>
            </a:rPr>
            <a:t>редактор</a:t>
          </a:r>
          <a:endParaRPr lang="uk-UA" b="1" dirty="0"/>
        </a:p>
      </dgm:t>
    </dgm:pt>
    <dgm:pt modelId="{591538A6-2D11-4C9D-894D-6AFA0B1A6537}" type="parTrans" cxnId="{6450780B-4A14-46F8-B8E1-22AEF7F5B11F}">
      <dgm:prSet/>
      <dgm:spPr/>
      <dgm:t>
        <a:bodyPr/>
        <a:lstStyle/>
        <a:p>
          <a:endParaRPr lang="uk-UA"/>
        </a:p>
      </dgm:t>
    </dgm:pt>
    <dgm:pt modelId="{B723299B-0C4A-4FDE-A875-61F72DF03758}" type="sibTrans" cxnId="{6450780B-4A14-46F8-B8E1-22AEF7F5B11F}">
      <dgm:prSet/>
      <dgm:spPr/>
      <dgm:t>
        <a:bodyPr/>
        <a:lstStyle/>
        <a:p>
          <a:endParaRPr lang="uk-UA"/>
        </a:p>
      </dgm:t>
    </dgm:pt>
    <dgm:pt modelId="{A025F509-1E1C-46B6-94D4-D583BE619F5F}">
      <dgm:prSet phldrT="[Текст]"/>
      <dgm:spPr/>
      <dgm:t>
        <a:bodyPr/>
        <a:lstStyle/>
        <a:p>
          <a:r>
            <a:rPr lang="uk-UA" b="1" dirty="0" smtClean="0">
              <a:hlinkClick xmlns:r="http://schemas.openxmlformats.org/officeDocument/2006/relationships" r:id="rId2" action="ppaction://hlinkpres?slideindex=1&amp;slidetitle="/>
            </a:rPr>
            <a:t>Алгоритми</a:t>
          </a:r>
          <a:endParaRPr lang="uk-UA" b="1" dirty="0"/>
        </a:p>
      </dgm:t>
    </dgm:pt>
    <dgm:pt modelId="{9E88DACA-30B4-463F-B901-03AEFF70F1D7}" type="parTrans" cxnId="{83426062-211C-4330-84FD-8755CFDA5679}">
      <dgm:prSet/>
      <dgm:spPr/>
      <dgm:t>
        <a:bodyPr/>
        <a:lstStyle/>
        <a:p>
          <a:endParaRPr lang="uk-UA"/>
        </a:p>
      </dgm:t>
    </dgm:pt>
    <dgm:pt modelId="{605BAD08-BD97-4B10-8AE9-4E2FC157C6E8}" type="sibTrans" cxnId="{83426062-211C-4330-84FD-8755CFDA5679}">
      <dgm:prSet/>
      <dgm:spPr/>
      <dgm:t>
        <a:bodyPr/>
        <a:lstStyle/>
        <a:p>
          <a:endParaRPr lang="uk-UA"/>
        </a:p>
      </dgm:t>
    </dgm:pt>
    <dgm:pt modelId="{0BBE9FE6-A974-4CEA-A59A-E0C8121F483E}">
      <dgm:prSet phldrT="[Текст]"/>
      <dgm:spPr/>
      <dgm:t>
        <a:bodyPr/>
        <a:lstStyle/>
        <a:p>
          <a:r>
            <a:rPr lang="uk-UA" b="1" dirty="0" smtClean="0">
              <a:solidFill>
                <a:srgbClr val="002060"/>
              </a:solidFill>
              <a:hlinkClick xmlns:r="http://schemas.openxmlformats.org/officeDocument/2006/relationships" r:id="rId3" action="ppaction://hlinkpres?slideindex=1&amp;slidetitle="/>
            </a:rPr>
            <a:t>Операційна</a:t>
          </a:r>
          <a:r>
            <a:rPr lang="uk-UA" b="1" dirty="0" smtClean="0">
              <a:hlinkClick xmlns:r="http://schemas.openxmlformats.org/officeDocument/2006/relationships" r:id="rId3" action="ppaction://hlinkpres?slideindex=1&amp;slidetitle="/>
            </a:rPr>
            <a:t> система</a:t>
          </a:r>
          <a:endParaRPr lang="uk-UA" b="1" dirty="0"/>
        </a:p>
      </dgm:t>
    </dgm:pt>
    <dgm:pt modelId="{093F3AD6-B839-4DAD-90D9-B7214B256BDF}" type="parTrans" cxnId="{7D5C9B2F-8253-4DB2-9886-EF4F83888BBD}">
      <dgm:prSet/>
      <dgm:spPr/>
      <dgm:t>
        <a:bodyPr/>
        <a:lstStyle/>
        <a:p>
          <a:endParaRPr lang="uk-UA"/>
        </a:p>
      </dgm:t>
    </dgm:pt>
    <dgm:pt modelId="{A3B2DF8E-DE55-4364-B2D4-7F76023D905C}" type="sibTrans" cxnId="{7D5C9B2F-8253-4DB2-9886-EF4F83888BBD}">
      <dgm:prSet/>
      <dgm:spPr/>
      <dgm:t>
        <a:bodyPr/>
        <a:lstStyle/>
        <a:p>
          <a:endParaRPr lang="uk-UA"/>
        </a:p>
      </dgm:t>
    </dgm:pt>
    <dgm:pt modelId="{7851F118-FE3B-4AFF-8071-E1CC0311E680}">
      <dgm:prSet phldrT="[Текст]"/>
      <dgm:spPr/>
      <dgm:t>
        <a:bodyPr/>
        <a:lstStyle/>
        <a:p>
          <a:r>
            <a:rPr lang="uk-UA" b="1" dirty="0" smtClean="0">
              <a:hlinkClick xmlns:r="http://schemas.openxmlformats.org/officeDocument/2006/relationships" r:id="rId4" action="ppaction://hlinkpres?slideindex=1&amp;slidetitle="/>
            </a:rPr>
            <a:t>Мультимедіа</a:t>
          </a:r>
          <a:endParaRPr lang="uk-UA" b="1" dirty="0"/>
        </a:p>
      </dgm:t>
    </dgm:pt>
    <dgm:pt modelId="{CB6F2E52-C3FD-4349-8BC7-9F7BD2E83A85}" type="parTrans" cxnId="{75AF4AF9-3E60-4F9F-AB04-66AF3189B41F}">
      <dgm:prSet/>
      <dgm:spPr/>
      <dgm:t>
        <a:bodyPr/>
        <a:lstStyle/>
        <a:p>
          <a:endParaRPr lang="uk-UA"/>
        </a:p>
      </dgm:t>
    </dgm:pt>
    <dgm:pt modelId="{A81E66DC-8844-4666-85D3-45B818CECCA9}" type="sibTrans" cxnId="{75AF4AF9-3E60-4F9F-AB04-66AF3189B41F}">
      <dgm:prSet/>
      <dgm:spPr/>
      <dgm:t>
        <a:bodyPr/>
        <a:lstStyle/>
        <a:p>
          <a:endParaRPr lang="uk-UA"/>
        </a:p>
      </dgm:t>
    </dgm:pt>
    <dgm:pt modelId="{9867A796-9E58-435D-9A0B-1F5AD845B247}">
      <dgm:prSet phldrT="[Текст]"/>
      <dgm:spPr/>
      <dgm:t>
        <a:bodyPr/>
        <a:lstStyle/>
        <a:p>
          <a:r>
            <a:rPr lang="uk-UA" b="1" dirty="0" smtClean="0">
              <a:hlinkClick xmlns:r="http://schemas.openxmlformats.org/officeDocument/2006/relationships" r:id="rId5" action="ppaction://hlinkpres?slideindex=1&amp;slidetitle="/>
            </a:rPr>
            <a:t>Секрет</a:t>
          </a:r>
          <a:endParaRPr lang="uk-UA" b="1" dirty="0" smtClean="0"/>
        </a:p>
        <a:p>
          <a:endParaRPr lang="uk-UA" b="1" dirty="0"/>
        </a:p>
      </dgm:t>
    </dgm:pt>
    <dgm:pt modelId="{D2BAE036-2E87-4A1A-AD82-A4EB108F92DD}" type="parTrans" cxnId="{8E421846-C260-4E6D-B9C4-866ABD746C2B}">
      <dgm:prSet/>
      <dgm:spPr/>
      <dgm:t>
        <a:bodyPr/>
        <a:lstStyle/>
        <a:p>
          <a:endParaRPr lang="uk-UA"/>
        </a:p>
      </dgm:t>
    </dgm:pt>
    <dgm:pt modelId="{0BDDF93C-01FA-483E-AA61-7C50096705F8}" type="sibTrans" cxnId="{8E421846-C260-4E6D-B9C4-866ABD746C2B}">
      <dgm:prSet/>
      <dgm:spPr/>
      <dgm:t>
        <a:bodyPr/>
        <a:lstStyle/>
        <a:p>
          <a:endParaRPr lang="uk-UA"/>
        </a:p>
      </dgm:t>
    </dgm:pt>
    <dgm:pt modelId="{D9E0A149-CC84-47DC-8576-A2A8D2BD5AC0}">
      <dgm:prSet phldrT="[Текст]"/>
      <dgm:spPr/>
      <dgm:t>
        <a:bodyPr/>
        <a:lstStyle/>
        <a:p>
          <a:r>
            <a:rPr lang="uk-UA" b="1" dirty="0" smtClean="0">
              <a:solidFill>
                <a:srgbClr val="002060"/>
              </a:solidFill>
              <a:hlinkClick xmlns:r="http://schemas.openxmlformats.org/officeDocument/2006/relationships" r:id="rId6" action="ppaction://hlinkpres?slideindex=1&amp;slidetitle="/>
            </a:rPr>
            <a:t>Текстовий</a:t>
          </a:r>
          <a:r>
            <a:rPr lang="uk-UA" b="1" dirty="0" smtClean="0">
              <a:hlinkClick xmlns:r="http://schemas.openxmlformats.org/officeDocument/2006/relationships" r:id="rId6" action="ppaction://hlinkpres?slideindex=1&amp;slidetitle="/>
            </a:rPr>
            <a:t> процесор</a:t>
          </a:r>
          <a:endParaRPr lang="uk-UA" b="1" dirty="0"/>
        </a:p>
      </dgm:t>
    </dgm:pt>
    <dgm:pt modelId="{0CCD0D8A-7BB5-4CCB-9867-F7C1732F0A46}" type="parTrans" cxnId="{014E9936-C330-4A66-8C67-361B69D19714}">
      <dgm:prSet/>
      <dgm:spPr/>
      <dgm:t>
        <a:bodyPr/>
        <a:lstStyle/>
        <a:p>
          <a:endParaRPr lang="uk-UA"/>
        </a:p>
      </dgm:t>
    </dgm:pt>
    <dgm:pt modelId="{229C3701-E03A-4F0B-BC0B-C40A75FDD752}" type="sibTrans" cxnId="{014E9936-C330-4A66-8C67-361B69D19714}">
      <dgm:prSet/>
      <dgm:spPr/>
      <dgm:t>
        <a:bodyPr/>
        <a:lstStyle/>
        <a:p>
          <a:endParaRPr lang="uk-UA"/>
        </a:p>
      </dgm:t>
    </dgm:pt>
    <dgm:pt modelId="{D88F5DBB-1475-4459-9C9A-67737750DE44}">
      <dgm:prSet phldrT="[Текст]"/>
      <dgm:spPr/>
      <dgm:t>
        <a:bodyPr/>
        <a:lstStyle/>
        <a:p>
          <a:r>
            <a:rPr lang="uk-UA" b="1" dirty="0" smtClean="0">
              <a:solidFill>
                <a:srgbClr val="002060"/>
              </a:solidFill>
              <a:hlinkClick xmlns:r="http://schemas.openxmlformats.org/officeDocument/2006/relationships" r:id="rId7" action="ppaction://hlinkpres?slideindex=1&amp;slidetitle="/>
            </a:rPr>
            <a:t>Глобальна мережа </a:t>
          </a:r>
          <a:r>
            <a:rPr lang="uk-UA" b="1" dirty="0" smtClean="0">
              <a:hlinkClick xmlns:r="http://schemas.openxmlformats.org/officeDocument/2006/relationships" r:id="rId7" action="ppaction://hlinkpres?slideindex=1&amp;slidetitle="/>
            </a:rPr>
            <a:t>Інтернет</a:t>
          </a:r>
          <a:endParaRPr lang="uk-UA" b="1" dirty="0"/>
        </a:p>
      </dgm:t>
    </dgm:pt>
    <dgm:pt modelId="{B543FD77-68D1-42A5-B9CF-1D48E1B4B9FC}" type="parTrans" cxnId="{61DD261C-5CA9-4946-91B8-5F32209F4D0E}">
      <dgm:prSet/>
      <dgm:spPr/>
      <dgm:t>
        <a:bodyPr/>
        <a:lstStyle/>
        <a:p>
          <a:endParaRPr lang="uk-UA"/>
        </a:p>
      </dgm:t>
    </dgm:pt>
    <dgm:pt modelId="{1DCB2128-D93C-4E42-BBEA-06AFE2945AD1}" type="sibTrans" cxnId="{61DD261C-5CA9-4946-91B8-5F32209F4D0E}">
      <dgm:prSet/>
      <dgm:spPr/>
      <dgm:t>
        <a:bodyPr/>
        <a:lstStyle/>
        <a:p>
          <a:endParaRPr lang="uk-UA"/>
        </a:p>
      </dgm:t>
    </dgm:pt>
    <dgm:pt modelId="{075A41AD-D5F1-4598-A5E6-5DDCC994E3FE}">
      <dgm:prSet phldrT="[Текст]"/>
      <dgm:spPr/>
      <dgm:t>
        <a:bodyPr/>
        <a:lstStyle/>
        <a:p>
          <a:r>
            <a:rPr lang="uk-UA" b="1" dirty="0" smtClean="0">
              <a:solidFill>
                <a:srgbClr val="002060"/>
              </a:solidFill>
              <a:hlinkClick xmlns:r="http://schemas.openxmlformats.org/officeDocument/2006/relationships" r:id="rId8" action="ppaction://hlinkpres?slideindex=1&amp;slidetitle="/>
            </a:rPr>
            <a:t>Інформація та інформаційні </a:t>
          </a:r>
          <a:r>
            <a:rPr lang="uk-UA" b="1" dirty="0" smtClean="0">
              <a:hlinkClick xmlns:r="http://schemas.openxmlformats.org/officeDocument/2006/relationships" r:id="rId8" action="ppaction://hlinkpres?slideindex=1&amp;slidetitle="/>
            </a:rPr>
            <a:t>процеси</a:t>
          </a:r>
          <a:endParaRPr lang="uk-UA" b="1" dirty="0"/>
        </a:p>
      </dgm:t>
    </dgm:pt>
    <dgm:pt modelId="{0F38BAE6-E4FA-4E85-BC38-537405F8F216}" type="parTrans" cxnId="{974BCDE0-AD86-4BBC-A0A7-CB2EEFE91E61}">
      <dgm:prSet/>
      <dgm:spPr/>
      <dgm:t>
        <a:bodyPr/>
        <a:lstStyle/>
        <a:p>
          <a:endParaRPr lang="uk-UA"/>
        </a:p>
      </dgm:t>
    </dgm:pt>
    <dgm:pt modelId="{D9355BE7-089F-47D8-8390-56576E61974D}" type="sibTrans" cxnId="{974BCDE0-AD86-4BBC-A0A7-CB2EEFE91E61}">
      <dgm:prSet/>
      <dgm:spPr/>
      <dgm:t>
        <a:bodyPr/>
        <a:lstStyle/>
        <a:p>
          <a:endParaRPr lang="uk-UA"/>
        </a:p>
      </dgm:t>
    </dgm:pt>
    <dgm:pt modelId="{588CCA83-D828-4BB1-B62B-E46969E63A00}">
      <dgm:prSet phldrT="[Текст]"/>
      <dgm:spPr/>
      <dgm:t>
        <a:bodyPr/>
        <a:lstStyle/>
        <a:p>
          <a:r>
            <a:rPr lang="uk-UA" b="1" dirty="0" smtClean="0">
              <a:solidFill>
                <a:srgbClr val="002060"/>
              </a:solidFill>
              <a:hlinkClick xmlns:r="http://schemas.openxmlformats.org/officeDocument/2006/relationships" r:id="rId9" action="ppaction://hlinkpres?slideindex=1&amp;slidetitle="/>
            </a:rPr>
            <a:t>Загальні знання</a:t>
          </a:r>
          <a:endParaRPr lang="uk-UA" b="1" dirty="0">
            <a:solidFill>
              <a:srgbClr val="002060"/>
            </a:solidFill>
          </a:endParaRPr>
        </a:p>
      </dgm:t>
    </dgm:pt>
    <dgm:pt modelId="{99A3AB98-5EA6-4190-9BBC-034F851E4D2A}" type="parTrans" cxnId="{2423CCB9-6B25-4AFD-A58B-788868806AFD}">
      <dgm:prSet/>
      <dgm:spPr/>
      <dgm:t>
        <a:bodyPr/>
        <a:lstStyle/>
        <a:p>
          <a:endParaRPr lang="uk-UA"/>
        </a:p>
      </dgm:t>
    </dgm:pt>
    <dgm:pt modelId="{8597775C-65E1-4A10-A9C3-53C0CBBCCF91}" type="sibTrans" cxnId="{2423CCB9-6B25-4AFD-A58B-788868806AFD}">
      <dgm:prSet/>
      <dgm:spPr/>
      <dgm:t>
        <a:bodyPr/>
        <a:lstStyle/>
        <a:p>
          <a:endParaRPr lang="uk-UA"/>
        </a:p>
      </dgm:t>
    </dgm:pt>
    <dgm:pt modelId="{4B419FD2-AEFF-4508-BCBD-F00F7826C2B7}">
      <dgm:prSet phldrT="[Текст]"/>
      <dgm:spPr/>
      <dgm:t>
        <a:bodyPr/>
        <a:lstStyle/>
        <a:p>
          <a:r>
            <a:rPr lang="uk-UA" b="1" dirty="0" smtClean="0">
              <a:solidFill>
                <a:srgbClr val="002060"/>
              </a:solidFill>
              <a:hlinkClick xmlns:r="http://schemas.openxmlformats.org/officeDocument/2006/relationships" r:id="rId10" action="ppaction://hlinkpres?slideindex=1&amp;slidetitle="/>
            </a:rPr>
            <a:t>Складові комп’ютера</a:t>
          </a:r>
          <a:endParaRPr lang="uk-UA" b="1" dirty="0">
            <a:solidFill>
              <a:srgbClr val="002060"/>
            </a:solidFill>
          </a:endParaRPr>
        </a:p>
      </dgm:t>
    </dgm:pt>
    <dgm:pt modelId="{C2D18130-F49E-41F1-930A-40752287FB87}" type="parTrans" cxnId="{98950684-B7F7-4B4A-A113-23C1CE0D597E}">
      <dgm:prSet/>
      <dgm:spPr/>
      <dgm:t>
        <a:bodyPr/>
        <a:lstStyle/>
        <a:p>
          <a:endParaRPr lang="uk-UA"/>
        </a:p>
      </dgm:t>
    </dgm:pt>
    <dgm:pt modelId="{3287860C-25CA-4D8B-B6F5-2EC0FE065E56}" type="sibTrans" cxnId="{98950684-B7F7-4B4A-A113-23C1CE0D597E}">
      <dgm:prSet/>
      <dgm:spPr/>
      <dgm:t>
        <a:bodyPr/>
        <a:lstStyle/>
        <a:p>
          <a:endParaRPr lang="uk-UA"/>
        </a:p>
      </dgm:t>
    </dgm:pt>
    <dgm:pt modelId="{BB105B41-07EC-4B77-88AD-F48231D2F43E}" type="pres">
      <dgm:prSet presAssocID="{E47C2DA0-D683-4DBC-A9A1-9DC0E6D9594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90EECDD-6007-46FC-9446-B0B700728D1D}" type="pres">
      <dgm:prSet presAssocID="{4B419FD2-AEFF-4508-BCBD-F00F7826C2B7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1BFFFF0-87A4-4E10-A093-C5CA686F04F5}" type="pres">
      <dgm:prSet presAssocID="{3287860C-25CA-4D8B-B6F5-2EC0FE065E56}" presName="sibTrans" presStyleCnt="0"/>
      <dgm:spPr/>
    </dgm:pt>
    <dgm:pt modelId="{C0889D78-5EDD-4E8C-86BD-A426A2EA3CD0}" type="pres">
      <dgm:prSet presAssocID="{20EB24A2-12A0-4476-B913-3F1DB2B21804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68FB148-5B13-4D06-B364-54FCB581CCC6}" type="pres">
      <dgm:prSet presAssocID="{B723299B-0C4A-4FDE-A875-61F72DF03758}" presName="sibTrans" presStyleCnt="0"/>
      <dgm:spPr/>
    </dgm:pt>
    <dgm:pt modelId="{B62CC969-A3C0-4B29-AA63-C2A8066114E8}" type="pres">
      <dgm:prSet presAssocID="{A025F509-1E1C-46B6-94D4-D583BE619F5F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5DCCC8C-D70E-4F38-8E4B-8B2836101980}" type="pres">
      <dgm:prSet presAssocID="{605BAD08-BD97-4B10-8AE9-4E2FC157C6E8}" presName="sibTrans" presStyleCnt="0"/>
      <dgm:spPr/>
    </dgm:pt>
    <dgm:pt modelId="{33AD3CD7-2E04-416A-9A3A-DA363078FBF5}" type="pres">
      <dgm:prSet presAssocID="{0BBE9FE6-A974-4CEA-A59A-E0C8121F483E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943AAAB-1490-4582-8130-B33B5DDCD409}" type="pres">
      <dgm:prSet presAssocID="{A3B2DF8E-DE55-4364-B2D4-7F76023D905C}" presName="sibTrans" presStyleCnt="0"/>
      <dgm:spPr/>
    </dgm:pt>
    <dgm:pt modelId="{D695DBE9-1F29-46D7-98F9-F55F313C6F3C}" type="pres">
      <dgm:prSet presAssocID="{7851F118-FE3B-4AFF-8071-E1CC0311E680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A6431B8-40F0-4127-B6CF-1A37D12CC5F6}" type="pres">
      <dgm:prSet presAssocID="{A81E66DC-8844-4666-85D3-45B818CECCA9}" presName="sibTrans" presStyleCnt="0"/>
      <dgm:spPr/>
    </dgm:pt>
    <dgm:pt modelId="{C3E6A32C-43AA-4C29-9E3D-4C7ECA0AC3A9}" type="pres">
      <dgm:prSet presAssocID="{D9E0A149-CC84-47DC-8576-A2A8D2BD5AC0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F3021E2-48B5-41AB-AD8D-5928CF513705}" type="pres">
      <dgm:prSet presAssocID="{229C3701-E03A-4F0B-BC0B-C40A75FDD752}" presName="sibTrans" presStyleCnt="0"/>
      <dgm:spPr/>
    </dgm:pt>
    <dgm:pt modelId="{F93C8E5E-032E-42B7-ADB5-FB11C033076E}" type="pres">
      <dgm:prSet presAssocID="{D88F5DBB-1475-4459-9C9A-67737750DE44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1B95C78-21C9-45ED-BBC9-F21D76C429E7}" type="pres">
      <dgm:prSet presAssocID="{1DCB2128-D93C-4E42-BBEA-06AFE2945AD1}" presName="sibTrans" presStyleCnt="0"/>
      <dgm:spPr/>
    </dgm:pt>
    <dgm:pt modelId="{D2E54C5B-6B46-4C0D-814D-8D94E079A522}" type="pres">
      <dgm:prSet presAssocID="{075A41AD-D5F1-4598-A5E6-5DDCC994E3FE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3C0D1FC-8A47-49AC-BB16-F202CC5FED31}" type="pres">
      <dgm:prSet presAssocID="{D9355BE7-089F-47D8-8390-56576E61974D}" presName="sibTrans" presStyleCnt="0"/>
      <dgm:spPr/>
    </dgm:pt>
    <dgm:pt modelId="{219FB4F9-F2F2-46D0-BAAC-34A300C56B08}" type="pres">
      <dgm:prSet presAssocID="{588CCA83-D828-4BB1-B62B-E46969E63A00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DAB7F43-21E6-4087-BA30-E20A6A64F9E6}" type="pres">
      <dgm:prSet presAssocID="{8597775C-65E1-4A10-A9C3-53C0CBBCCF91}" presName="sibTrans" presStyleCnt="0"/>
      <dgm:spPr/>
    </dgm:pt>
    <dgm:pt modelId="{E11BB896-CB78-451E-AF01-89F6F3D9C385}" type="pres">
      <dgm:prSet presAssocID="{9867A796-9E58-435D-9A0B-1F5AD845B247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84A7C79-F5F4-48B2-8676-34C51CC899FA}" type="presOf" srcId="{20EB24A2-12A0-4476-B913-3F1DB2B21804}" destId="{C0889D78-5EDD-4E8C-86BD-A426A2EA3CD0}" srcOrd="0" destOrd="0" presId="urn:microsoft.com/office/officeart/2005/8/layout/default"/>
    <dgm:cxn modelId="{83141EED-A4D7-4961-ADDE-63821DD2151A}" type="presOf" srcId="{075A41AD-D5F1-4598-A5E6-5DDCC994E3FE}" destId="{D2E54C5B-6B46-4C0D-814D-8D94E079A522}" srcOrd="0" destOrd="0" presId="urn:microsoft.com/office/officeart/2005/8/layout/default"/>
    <dgm:cxn modelId="{61D4CBE5-7196-4309-BF84-0F1B7456BB8C}" type="presOf" srcId="{E47C2DA0-D683-4DBC-A9A1-9DC0E6D95949}" destId="{BB105B41-07EC-4B77-88AD-F48231D2F43E}" srcOrd="0" destOrd="0" presId="urn:microsoft.com/office/officeart/2005/8/layout/default"/>
    <dgm:cxn modelId="{B13EC3AC-E84C-448D-AE3C-CD21A3EEBCAD}" type="presOf" srcId="{D88F5DBB-1475-4459-9C9A-67737750DE44}" destId="{F93C8E5E-032E-42B7-ADB5-FB11C033076E}" srcOrd="0" destOrd="0" presId="urn:microsoft.com/office/officeart/2005/8/layout/default"/>
    <dgm:cxn modelId="{7D5C9B2F-8253-4DB2-9886-EF4F83888BBD}" srcId="{E47C2DA0-D683-4DBC-A9A1-9DC0E6D95949}" destId="{0BBE9FE6-A974-4CEA-A59A-E0C8121F483E}" srcOrd="3" destOrd="0" parTransId="{093F3AD6-B839-4DAD-90D9-B7214B256BDF}" sibTransId="{A3B2DF8E-DE55-4364-B2D4-7F76023D905C}"/>
    <dgm:cxn modelId="{7AD1BA62-8C9D-495D-9AC3-A7B3FF2A1C84}" type="presOf" srcId="{9867A796-9E58-435D-9A0B-1F5AD845B247}" destId="{E11BB896-CB78-451E-AF01-89F6F3D9C385}" srcOrd="0" destOrd="0" presId="urn:microsoft.com/office/officeart/2005/8/layout/default"/>
    <dgm:cxn modelId="{FE638FE9-093D-403B-A839-F63BAB6D0430}" type="presOf" srcId="{D9E0A149-CC84-47DC-8576-A2A8D2BD5AC0}" destId="{C3E6A32C-43AA-4C29-9E3D-4C7ECA0AC3A9}" srcOrd="0" destOrd="0" presId="urn:microsoft.com/office/officeart/2005/8/layout/default"/>
    <dgm:cxn modelId="{78781B06-0052-451A-83FC-E1E9A410C832}" type="presOf" srcId="{7851F118-FE3B-4AFF-8071-E1CC0311E680}" destId="{D695DBE9-1F29-46D7-98F9-F55F313C6F3C}" srcOrd="0" destOrd="0" presId="urn:microsoft.com/office/officeart/2005/8/layout/default"/>
    <dgm:cxn modelId="{014E9936-C330-4A66-8C67-361B69D19714}" srcId="{E47C2DA0-D683-4DBC-A9A1-9DC0E6D95949}" destId="{D9E0A149-CC84-47DC-8576-A2A8D2BD5AC0}" srcOrd="5" destOrd="0" parTransId="{0CCD0D8A-7BB5-4CCB-9867-F7C1732F0A46}" sibTransId="{229C3701-E03A-4F0B-BC0B-C40A75FDD752}"/>
    <dgm:cxn modelId="{87012505-1DC3-4AD2-8809-4CF7802C086A}" type="presOf" srcId="{588CCA83-D828-4BB1-B62B-E46969E63A00}" destId="{219FB4F9-F2F2-46D0-BAAC-34A300C56B08}" srcOrd="0" destOrd="0" presId="urn:microsoft.com/office/officeart/2005/8/layout/default"/>
    <dgm:cxn modelId="{78FE4E4F-A7D0-442C-8E96-2AD76DEE48E4}" type="presOf" srcId="{A025F509-1E1C-46B6-94D4-D583BE619F5F}" destId="{B62CC969-A3C0-4B29-AA63-C2A8066114E8}" srcOrd="0" destOrd="0" presId="urn:microsoft.com/office/officeart/2005/8/layout/default"/>
    <dgm:cxn modelId="{974BCDE0-AD86-4BBC-A0A7-CB2EEFE91E61}" srcId="{E47C2DA0-D683-4DBC-A9A1-9DC0E6D95949}" destId="{075A41AD-D5F1-4598-A5E6-5DDCC994E3FE}" srcOrd="7" destOrd="0" parTransId="{0F38BAE6-E4FA-4E85-BC38-537405F8F216}" sibTransId="{D9355BE7-089F-47D8-8390-56576E61974D}"/>
    <dgm:cxn modelId="{98950684-B7F7-4B4A-A113-23C1CE0D597E}" srcId="{E47C2DA0-D683-4DBC-A9A1-9DC0E6D95949}" destId="{4B419FD2-AEFF-4508-BCBD-F00F7826C2B7}" srcOrd="0" destOrd="0" parTransId="{C2D18130-F49E-41F1-930A-40752287FB87}" sibTransId="{3287860C-25CA-4D8B-B6F5-2EC0FE065E56}"/>
    <dgm:cxn modelId="{B99DC43E-4941-4C9D-89EC-968E568FE256}" type="presOf" srcId="{4B419FD2-AEFF-4508-BCBD-F00F7826C2B7}" destId="{890EECDD-6007-46FC-9446-B0B700728D1D}" srcOrd="0" destOrd="0" presId="urn:microsoft.com/office/officeart/2005/8/layout/default"/>
    <dgm:cxn modelId="{39A34975-78C2-4B83-A307-36E6E3458B47}" type="presOf" srcId="{0BBE9FE6-A974-4CEA-A59A-E0C8121F483E}" destId="{33AD3CD7-2E04-416A-9A3A-DA363078FBF5}" srcOrd="0" destOrd="0" presId="urn:microsoft.com/office/officeart/2005/8/layout/default"/>
    <dgm:cxn modelId="{75AF4AF9-3E60-4F9F-AB04-66AF3189B41F}" srcId="{E47C2DA0-D683-4DBC-A9A1-9DC0E6D95949}" destId="{7851F118-FE3B-4AFF-8071-E1CC0311E680}" srcOrd="4" destOrd="0" parTransId="{CB6F2E52-C3FD-4349-8BC7-9F7BD2E83A85}" sibTransId="{A81E66DC-8844-4666-85D3-45B818CECCA9}"/>
    <dgm:cxn modelId="{2423CCB9-6B25-4AFD-A58B-788868806AFD}" srcId="{E47C2DA0-D683-4DBC-A9A1-9DC0E6D95949}" destId="{588CCA83-D828-4BB1-B62B-E46969E63A00}" srcOrd="8" destOrd="0" parTransId="{99A3AB98-5EA6-4190-9BBC-034F851E4D2A}" sibTransId="{8597775C-65E1-4A10-A9C3-53C0CBBCCF91}"/>
    <dgm:cxn modelId="{6450780B-4A14-46F8-B8E1-22AEF7F5B11F}" srcId="{E47C2DA0-D683-4DBC-A9A1-9DC0E6D95949}" destId="{20EB24A2-12A0-4476-B913-3F1DB2B21804}" srcOrd="1" destOrd="0" parTransId="{591538A6-2D11-4C9D-894D-6AFA0B1A6537}" sibTransId="{B723299B-0C4A-4FDE-A875-61F72DF03758}"/>
    <dgm:cxn modelId="{61DD261C-5CA9-4946-91B8-5F32209F4D0E}" srcId="{E47C2DA0-D683-4DBC-A9A1-9DC0E6D95949}" destId="{D88F5DBB-1475-4459-9C9A-67737750DE44}" srcOrd="6" destOrd="0" parTransId="{B543FD77-68D1-42A5-B9CF-1D48E1B4B9FC}" sibTransId="{1DCB2128-D93C-4E42-BBEA-06AFE2945AD1}"/>
    <dgm:cxn modelId="{83426062-211C-4330-84FD-8755CFDA5679}" srcId="{E47C2DA0-D683-4DBC-A9A1-9DC0E6D95949}" destId="{A025F509-1E1C-46B6-94D4-D583BE619F5F}" srcOrd="2" destOrd="0" parTransId="{9E88DACA-30B4-463F-B901-03AEFF70F1D7}" sibTransId="{605BAD08-BD97-4B10-8AE9-4E2FC157C6E8}"/>
    <dgm:cxn modelId="{8E421846-C260-4E6D-B9C4-866ABD746C2B}" srcId="{E47C2DA0-D683-4DBC-A9A1-9DC0E6D95949}" destId="{9867A796-9E58-435D-9A0B-1F5AD845B247}" srcOrd="9" destOrd="0" parTransId="{D2BAE036-2E87-4A1A-AD82-A4EB108F92DD}" sibTransId="{0BDDF93C-01FA-483E-AA61-7C50096705F8}"/>
    <dgm:cxn modelId="{281870B9-178E-470D-826E-AE26E146A489}" type="presParOf" srcId="{BB105B41-07EC-4B77-88AD-F48231D2F43E}" destId="{890EECDD-6007-46FC-9446-B0B700728D1D}" srcOrd="0" destOrd="0" presId="urn:microsoft.com/office/officeart/2005/8/layout/default"/>
    <dgm:cxn modelId="{A5BBF345-215D-49A6-8DA8-4C15E9D81AB4}" type="presParOf" srcId="{BB105B41-07EC-4B77-88AD-F48231D2F43E}" destId="{31BFFFF0-87A4-4E10-A093-C5CA686F04F5}" srcOrd="1" destOrd="0" presId="urn:microsoft.com/office/officeart/2005/8/layout/default"/>
    <dgm:cxn modelId="{BA758E11-2081-4A2A-846B-52710E5C4E03}" type="presParOf" srcId="{BB105B41-07EC-4B77-88AD-F48231D2F43E}" destId="{C0889D78-5EDD-4E8C-86BD-A426A2EA3CD0}" srcOrd="2" destOrd="0" presId="urn:microsoft.com/office/officeart/2005/8/layout/default"/>
    <dgm:cxn modelId="{2E3614D1-E5FF-4A24-BCBD-90A3CE692442}" type="presParOf" srcId="{BB105B41-07EC-4B77-88AD-F48231D2F43E}" destId="{668FB148-5B13-4D06-B364-54FCB581CCC6}" srcOrd="3" destOrd="0" presId="urn:microsoft.com/office/officeart/2005/8/layout/default"/>
    <dgm:cxn modelId="{B44E55D1-D1A3-4FA8-9991-42F9F4DFB460}" type="presParOf" srcId="{BB105B41-07EC-4B77-88AD-F48231D2F43E}" destId="{B62CC969-A3C0-4B29-AA63-C2A8066114E8}" srcOrd="4" destOrd="0" presId="urn:microsoft.com/office/officeart/2005/8/layout/default"/>
    <dgm:cxn modelId="{FCFB3A48-DFC6-4A91-BF8F-7A7D4E0BAEC6}" type="presParOf" srcId="{BB105B41-07EC-4B77-88AD-F48231D2F43E}" destId="{25DCCC8C-D70E-4F38-8E4B-8B2836101980}" srcOrd="5" destOrd="0" presId="urn:microsoft.com/office/officeart/2005/8/layout/default"/>
    <dgm:cxn modelId="{A8234B86-9318-43E9-A9B6-C878A5F8417F}" type="presParOf" srcId="{BB105B41-07EC-4B77-88AD-F48231D2F43E}" destId="{33AD3CD7-2E04-416A-9A3A-DA363078FBF5}" srcOrd="6" destOrd="0" presId="urn:microsoft.com/office/officeart/2005/8/layout/default"/>
    <dgm:cxn modelId="{A65EE93A-FBE2-4080-9C43-735DDFAA1F7E}" type="presParOf" srcId="{BB105B41-07EC-4B77-88AD-F48231D2F43E}" destId="{F943AAAB-1490-4582-8130-B33B5DDCD409}" srcOrd="7" destOrd="0" presId="urn:microsoft.com/office/officeart/2005/8/layout/default"/>
    <dgm:cxn modelId="{EF252832-B922-4FCE-BFA5-E463B7CF1278}" type="presParOf" srcId="{BB105B41-07EC-4B77-88AD-F48231D2F43E}" destId="{D695DBE9-1F29-46D7-98F9-F55F313C6F3C}" srcOrd="8" destOrd="0" presId="urn:microsoft.com/office/officeart/2005/8/layout/default"/>
    <dgm:cxn modelId="{6F2EF085-6B49-403F-B34F-BB14F25CB7E2}" type="presParOf" srcId="{BB105B41-07EC-4B77-88AD-F48231D2F43E}" destId="{4A6431B8-40F0-4127-B6CF-1A37D12CC5F6}" srcOrd="9" destOrd="0" presId="urn:microsoft.com/office/officeart/2005/8/layout/default"/>
    <dgm:cxn modelId="{CDAA7F53-C309-4AF3-A369-124D290BA8FA}" type="presParOf" srcId="{BB105B41-07EC-4B77-88AD-F48231D2F43E}" destId="{C3E6A32C-43AA-4C29-9E3D-4C7ECA0AC3A9}" srcOrd="10" destOrd="0" presId="urn:microsoft.com/office/officeart/2005/8/layout/default"/>
    <dgm:cxn modelId="{96A666E2-86A7-42A6-9E22-7B3371AAF1A3}" type="presParOf" srcId="{BB105B41-07EC-4B77-88AD-F48231D2F43E}" destId="{DF3021E2-48B5-41AB-AD8D-5928CF513705}" srcOrd="11" destOrd="0" presId="urn:microsoft.com/office/officeart/2005/8/layout/default"/>
    <dgm:cxn modelId="{694D3BFE-A686-4736-B429-2624F6CCF6A7}" type="presParOf" srcId="{BB105B41-07EC-4B77-88AD-F48231D2F43E}" destId="{F93C8E5E-032E-42B7-ADB5-FB11C033076E}" srcOrd="12" destOrd="0" presId="urn:microsoft.com/office/officeart/2005/8/layout/default"/>
    <dgm:cxn modelId="{13714163-B731-4319-9A8C-1A4D6DEF23C8}" type="presParOf" srcId="{BB105B41-07EC-4B77-88AD-F48231D2F43E}" destId="{81B95C78-21C9-45ED-BBC9-F21D76C429E7}" srcOrd="13" destOrd="0" presId="urn:microsoft.com/office/officeart/2005/8/layout/default"/>
    <dgm:cxn modelId="{8814346A-ABED-4224-90CC-465D104A81A6}" type="presParOf" srcId="{BB105B41-07EC-4B77-88AD-F48231D2F43E}" destId="{D2E54C5B-6B46-4C0D-814D-8D94E079A522}" srcOrd="14" destOrd="0" presId="urn:microsoft.com/office/officeart/2005/8/layout/default"/>
    <dgm:cxn modelId="{580066D2-A295-4E42-914B-0DDEE850D54C}" type="presParOf" srcId="{BB105B41-07EC-4B77-88AD-F48231D2F43E}" destId="{83C0D1FC-8A47-49AC-BB16-F202CC5FED31}" srcOrd="15" destOrd="0" presId="urn:microsoft.com/office/officeart/2005/8/layout/default"/>
    <dgm:cxn modelId="{7A2E75A0-2684-4467-BBE5-8E5FFC806496}" type="presParOf" srcId="{BB105B41-07EC-4B77-88AD-F48231D2F43E}" destId="{219FB4F9-F2F2-46D0-BAAC-34A300C56B08}" srcOrd="16" destOrd="0" presId="urn:microsoft.com/office/officeart/2005/8/layout/default"/>
    <dgm:cxn modelId="{4BF964F7-BCB9-41E5-B1BB-1BF0AB7A4201}" type="presParOf" srcId="{BB105B41-07EC-4B77-88AD-F48231D2F43E}" destId="{BDAB7F43-21E6-4087-BA30-E20A6A64F9E6}" srcOrd="17" destOrd="0" presId="urn:microsoft.com/office/officeart/2005/8/layout/default"/>
    <dgm:cxn modelId="{DF169610-FED0-4276-98B3-52ED92C53FB2}" type="presParOf" srcId="{BB105B41-07EC-4B77-88AD-F48231D2F43E}" destId="{E11BB896-CB78-451E-AF01-89F6F3D9C385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0EECDD-6007-46FC-9446-B0B700728D1D}">
      <dsp:nvSpPr>
        <dsp:cNvPr id="0" name=""/>
        <dsp:cNvSpPr/>
      </dsp:nvSpPr>
      <dsp:spPr>
        <a:xfrm>
          <a:off x="564362" y="1378"/>
          <a:ext cx="2212558" cy="132753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dirty="0" smtClean="0">
              <a:solidFill>
                <a:srgbClr val="002060"/>
              </a:solidFill>
              <a:hlinkClick xmlns:r="http://schemas.openxmlformats.org/officeDocument/2006/relationships" r:id="rId1" action="ppaction://hlinkpres?slideindex=1&amp;slidetitle="/>
            </a:rPr>
            <a:t>Складові комп’ютера</a:t>
          </a:r>
          <a:endParaRPr lang="uk-UA" sz="2500" b="1" kern="1200" dirty="0">
            <a:solidFill>
              <a:srgbClr val="002060"/>
            </a:solidFill>
          </a:endParaRPr>
        </a:p>
      </dsp:txBody>
      <dsp:txXfrm>
        <a:off x="564362" y="1378"/>
        <a:ext cx="2212558" cy="1327534"/>
      </dsp:txXfrm>
    </dsp:sp>
    <dsp:sp modelId="{C0889D78-5EDD-4E8C-86BD-A426A2EA3CD0}">
      <dsp:nvSpPr>
        <dsp:cNvPr id="0" name=""/>
        <dsp:cNvSpPr/>
      </dsp:nvSpPr>
      <dsp:spPr>
        <a:xfrm>
          <a:off x="2998176" y="1378"/>
          <a:ext cx="2212558" cy="13275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dirty="0" smtClean="0">
              <a:solidFill>
                <a:srgbClr val="002060"/>
              </a:solidFill>
              <a:hlinkClick xmlns:r="http://schemas.openxmlformats.org/officeDocument/2006/relationships" r:id="rId2" action="ppaction://hlinkpres?slideindex=1&amp;slidetitle="/>
            </a:rPr>
            <a:t>Растровий графічний </a:t>
          </a:r>
          <a:r>
            <a:rPr lang="uk-UA" sz="2500" b="1" kern="1200" dirty="0" smtClean="0">
              <a:hlinkClick xmlns:r="http://schemas.openxmlformats.org/officeDocument/2006/relationships" r:id="rId2" action="ppaction://hlinkpres?slideindex=1&amp;slidetitle="/>
            </a:rPr>
            <a:t>редактор</a:t>
          </a:r>
          <a:endParaRPr lang="uk-UA" sz="2500" b="1" kern="1200" dirty="0"/>
        </a:p>
      </dsp:txBody>
      <dsp:txXfrm>
        <a:off x="2998176" y="1378"/>
        <a:ext cx="2212558" cy="1327534"/>
      </dsp:txXfrm>
    </dsp:sp>
    <dsp:sp modelId="{B62CC969-A3C0-4B29-AA63-C2A8066114E8}">
      <dsp:nvSpPr>
        <dsp:cNvPr id="0" name=""/>
        <dsp:cNvSpPr/>
      </dsp:nvSpPr>
      <dsp:spPr>
        <a:xfrm>
          <a:off x="5431990" y="1378"/>
          <a:ext cx="2212558" cy="13275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dirty="0" smtClean="0">
              <a:hlinkClick xmlns:r="http://schemas.openxmlformats.org/officeDocument/2006/relationships" r:id="rId3" action="ppaction://hlinkpres?slideindex=1&amp;slidetitle="/>
            </a:rPr>
            <a:t>Алгоритми</a:t>
          </a:r>
          <a:endParaRPr lang="uk-UA" sz="2500" b="1" kern="1200" dirty="0"/>
        </a:p>
      </dsp:txBody>
      <dsp:txXfrm>
        <a:off x="5431990" y="1378"/>
        <a:ext cx="2212558" cy="1327534"/>
      </dsp:txXfrm>
    </dsp:sp>
    <dsp:sp modelId="{33AD3CD7-2E04-416A-9A3A-DA363078FBF5}">
      <dsp:nvSpPr>
        <dsp:cNvPr id="0" name=""/>
        <dsp:cNvSpPr/>
      </dsp:nvSpPr>
      <dsp:spPr>
        <a:xfrm>
          <a:off x="564362" y="1550169"/>
          <a:ext cx="2212558" cy="132753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dirty="0" smtClean="0">
              <a:solidFill>
                <a:srgbClr val="002060"/>
              </a:solidFill>
              <a:hlinkClick xmlns:r="http://schemas.openxmlformats.org/officeDocument/2006/relationships" r:id="rId4" action="ppaction://hlinkpres?slideindex=1&amp;slidetitle="/>
            </a:rPr>
            <a:t>Операційна</a:t>
          </a:r>
          <a:r>
            <a:rPr lang="uk-UA" sz="2500" b="1" kern="1200" dirty="0" smtClean="0">
              <a:hlinkClick xmlns:r="http://schemas.openxmlformats.org/officeDocument/2006/relationships" r:id="rId4" action="ppaction://hlinkpres?slideindex=1&amp;slidetitle="/>
            </a:rPr>
            <a:t> система</a:t>
          </a:r>
          <a:endParaRPr lang="uk-UA" sz="2500" b="1" kern="1200" dirty="0"/>
        </a:p>
      </dsp:txBody>
      <dsp:txXfrm>
        <a:off x="564362" y="1550169"/>
        <a:ext cx="2212558" cy="1327534"/>
      </dsp:txXfrm>
    </dsp:sp>
    <dsp:sp modelId="{D695DBE9-1F29-46D7-98F9-F55F313C6F3C}">
      <dsp:nvSpPr>
        <dsp:cNvPr id="0" name=""/>
        <dsp:cNvSpPr/>
      </dsp:nvSpPr>
      <dsp:spPr>
        <a:xfrm>
          <a:off x="2998176" y="1550169"/>
          <a:ext cx="2212558" cy="132753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dirty="0" smtClean="0">
              <a:hlinkClick xmlns:r="http://schemas.openxmlformats.org/officeDocument/2006/relationships" r:id="rId5" action="ppaction://hlinkpres?slideindex=1&amp;slidetitle="/>
            </a:rPr>
            <a:t>Мультимедіа</a:t>
          </a:r>
          <a:endParaRPr lang="uk-UA" sz="2500" b="1" kern="1200" dirty="0"/>
        </a:p>
      </dsp:txBody>
      <dsp:txXfrm>
        <a:off x="2998176" y="1550169"/>
        <a:ext cx="2212558" cy="1327534"/>
      </dsp:txXfrm>
    </dsp:sp>
    <dsp:sp modelId="{C3E6A32C-43AA-4C29-9E3D-4C7ECA0AC3A9}">
      <dsp:nvSpPr>
        <dsp:cNvPr id="0" name=""/>
        <dsp:cNvSpPr/>
      </dsp:nvSpPr>
      <dsp:spPr>
        <a:xfrm>
          <a:off x="5431990" y="1550169"/>
          <a:ext cx="2212558" cy="132753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dirty="0" smtClean="0">
              <a:solidFill>
                <a:srgbClr val="002060"/>
              </a:solidFill>
              <a:hlinkClick xmlns:r="http://schemas.openxmlformats.org/officeDocument/2006/relationships" r:id="rId6" action="ppaction://hlinkpres?slideindex=1&amp;slidetitle="/>
            </a:rPr>
            <a:t>Текстовий</a:t>
          </a:r>
          <a:r>
            <a:rPr lang="uk-UA" sz="2500" b="1" kern="1200" dirty="0" smtClean="0">
              <a:hlinkClick xmlns:r="http://schemas.openxmlformats.org/officeDocument/2006/relationships" r:id="rId6" action="ppaction://hlinkpres?slideindex=1&amp;slidetitle="/>
            </a:rPr>
            <a:t> процесор</a:t>
          </a:r>
          <a:endParaRPr lang="uk-UA" sz="2500" b="1" kern="1200" dirty="0"/>
        </a:p>
      </dsp:txBody>
      <dsp:txXfrm>
        <a:off x="5431990" y="1550169"/>
        <a:ext cx="2212558" cy="1327534"/>
      </dsp:txXfrm>
    </dsp:sp>
    <dsp:sp modelId="{F93C8E5E-032E-42B7-ADB5-FB11C033076E}">
      <dsp:nvSpPr>
        <dsp:cNvPr id="0" name=""/>
        <dsp:cNvSpPr/>
      </dsp:nvSpPr>
      <dsp:spPr>
        <a:xfrm>
          <a:off x="564362" y="3098959"/>
          <a:ext cx="2212558" cy="13275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dirty="0" smtClean="0">
              <a:solidFill>
                <a:srgbClr val="002060"/>
              </a:solidFill>
              <a:hlinkClick xmlns:r="http://schemas.openxmlformats.org/officeDocument/2006/relationships" r:id="rId7" action="ppaction://hlinkpres?slideindex=1&amp;slidetitle="/>
            </a:rPr>
            <a:t>Глобальна мережа </a:t>
          </a:r>
          <a:r>
            <a:rPr lang="uk-UA" sz="2500" b="1" kern="1200" dirty="0" smtClean="0">
              <a:hlinkClick xmlns:r="http://schemas.openxmlformats.org/officeDocument/2006/relationships" r:id="rId7" action="ppaction://hlinkpres?slideindex=1&amp;slidetitle="/>
            </a:rPr>
            <a:t>Інтернет</a:t>
          </a:r>
          <a:endParaRPr lang="uk-UA" sz="2500" b="1" kern="1200" dirty="0"/>
        </a:p>
      </dsp:txBody>
      <dsp:txXfrm>
        <a:off x="564362" y="3098959"/>
        <a:ext cx="2212558" cy="1327534"/>
      </dsp:txXfrm>
    </dsp:sp>
    <dsp:sp modelId="{D2E54C5B-6B46-4C0D-814D-8D94E079A522}">
      <dsp:nvSpPr>
        <dsp:cNvPr id="0" name=""/>
        <dsp:cNvSpPr/>
      </dsp:nvSpPr>
      <dsp:spPr>
        <a:xfrm>
          <a:off x="2998176" y="3098959"/>
          <a:ext cx="2212558" cy="13275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dirty="0" smtClean="0">
              <a:solidFill>
                <a:srgbClr val="002060"/>
              </a:solidFill>
              <a:hlinkClick xmlns:r="http://schemas.openxmlformats.org/officeDocument/2006/relationships" r:id="rId8" action="ppaction://hlinkpres?slideindex=1&amp;slidetitle="/>
            </a:rPr>
            <a:t>Інформація та інформаційні </a:t>
          </a:r>
          <a:r>
            <a:rPr lang="uk-UA" sz="2500" b="1" kern="1200" dirty="0" smtClean="0">
              <a:hlinkClick xmlns:r="http://schemas.openxmlformats.org/officeDocument/2006/relationships" r:id="rId8" action="ppaction://hlinkpres?slideindex=1&amp;slidetitle="/>
            </a:rPr>
            <a:t>процеси</a:t>
          </a:r>
          <a:endParaRPr lang="uk-UA" sz="2500" b="1" kern="1200" dirty="0"/>
        </a:p>
      </dsp:txBody>
      <dsp:txXfrm>
        <a:off x="2998176" y="3098959"/>
        <a:ext cx="2212558" cy="1327534"/>
      </dsp:txXfrm>
    </dsp:sp>
    <dsp:sp modelId="{219FB4F9-F2F2-46D0-BAAC-34A300C56B08}">
      <dsp:nvSpPr>
        <dsp:cNvPr id="0" name=""/>
        <dsp:cNvSpPr/>
      </dsp:nvSpPr>
      <dsp:spPr>
        <a:xfrm>
          <a:off x="5431990" y="3098959"/>
          <a:ext cx="2212558" cy="132753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dirty="0" smtClean="0">
              <a:solidFill>
                <a:srgbClr val="002060"/>
              </a:solidFill>
              <a:hlinkClick xmlns:r="http://schemas.openxmlformats.org/officeDocument/2006/relationships" r:id="rId9" action="ppaction://hlinkpres?slideindex=1&amp;slidetitle="/>
            </a:rPr>
            <a:t>Загальні знання</a:t>
          </a:r>
          <a:endParaRPr lang="uk-UA" sz="2500" b="1" kern="1200" dirty="0">
            <a:solidFill>
              <a:srgbClr val="002060"/>
            </a:solidFill>
          </a:endParaRPr>
        </a:p>
      </dsp:txBody>
      <dsp:txXfrm>
        <a:off x="5431990" y="3098959"/>
        <a:ext cx="2212558" cy="1327534"/>
      </dsp:txXfrm>
    </dsp:sp>
    <dsp:sp modelId="{E11BB896-CB78-451E-AF01-89F6F3D9C385}">
      <dsp:nvSpPr>
        <dsp:cNvPr id="0" name=""/>
        <dsp:cNvSpPr/>
      </dsp:nvSpPr>
      <dsp:spPr>
        <a:xfrm>
          <a:off x="2998176" y="4647750"/>
          <a:ext cx="2212558" cy="132753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dirty="0" smtClean="0">
              <a:hlinkClick xmlns:r="http://schemas.openxmlformats.org/officeDocument/2006/relationships" r:id="rId10" action="ppaction://hlinkpres?slideindex=1&amp;slidetitle="/>
            </a:rPr>
            <a:t>Секрет</a:t>
          </a:r>
          <a:endParaRPr lang="uk-UA" sz="2500" b="1" kern="1200" dirty="0" smtClean="0"/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500" b="1" kern="1200" dirty="0"/>
        </a:p>
      </dsp:txBody>
      <dsp:txXfrm>
        <a:off x="2998176" y="4647750"/>
        <a:ext cx="2212558" cy="13275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B5037-C2B1-4649-94A5-A4B8DB94CF25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FCACC-1D3A-4055-B54D-71DA9BA54E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390E2-0883-4A1F-BFF0-BB8045DBA6C5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9A4C9-E548-46B8-9B5F-949C511AD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8B912-2719-4E95-9DFC-51CBF9F581DB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36261-0639-4E6F-ABF7-24659E804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BC187-DC10-49BC-A132-F4716C62C0CF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8B141-6FE1-4460-85F8-84CDD7BB0F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DEC14-E538-44A4-B1EF-149F37979685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ED774-F2A0-4CF8-ACDB-B825FEF88B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83C35-FF50-4065-BFE0-289581A49A0A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1E1EB-DFD7-47BE-A1DB-F3A088A46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83977-7292-4E88-86A0-82342A1FFF3B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C7247-4766-411A-B15B-54A6075FA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DAAA3-C139-4082-9A9C-88C8500422F1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A5E07-B37C-4FE2-ACEE-3BA37D1B7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E595E-4B2B-4849-BB7D-455AC3F49CCA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A1140-8909-4764-85FD-21D6168547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AC05F-A023-45EE-A0E1-E8456A3B47CC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46731-5A1F-4731-8ACF-D69A7D86F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B85C0-15C7-4363-AEC8-EE839EAED412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F2F20-44DE-4209-8E0D-C9A3B53E5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CBAAF5-7C37-470F-9796-B4481CEE425C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CB6AE9-2500-4FE8-91CF-090E6E219A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3;&#1072;&#1081;&#1088;&#1086;&#1079;&#1091;&#1084;&#1085;&#1110;&#1096;&#1080;&#1081;%20&#1079;%20&#1030;&#1053;&#1060;&#1054;&#1056;&#1052;&#1040;&#1058;&#1048;&#1050;&#1048;\&#1087;&#1110;&#1089;&#1085;&#1110;\2%20&#1088;&#1072;&#1091;&#1085;&#1076;%20&#1079;&#1072;&#1089;&#1090;&#1072;&#1074;&#1082;&#1072;.mp3" TargetMode="Externa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3;&#1072;&#1081;&#1088;&#1086;&#1079;&#1091;&#1084;&#1085;&#1110;&#1096;&#1080;&#1081;%20&#1079;%20&#1030;&#1053;&#1060;&#1054;&#1056;&#1052;&#1040;&#1058;&#1048;&#1050;&#1048;\&#1087;&#1110;&#1089;&#1085;&#1110;\3%20&#1088;&#1072;&#1091;&#1085;&#1076;%20&#1079;&#1072;&#1089;&#1090;&#1072;&#1074;&#1082;&#1072;.mp3" TargetMode="Externa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3;&#1072;&#1081;&#1088;&#1086;&#1079;&#1091;&#1084;&#1085;&#1110;&#1096;&#1080;&#1081;%20&#1079;%20&#1030;&#1053;&#1060;&#1054;&#1056;&#1052;&#1040;&#1058;&#1048;&#1050;&#1048;\&#1087;&#1110;&#1089;&#1085;&#1110;\2%20&#1088;&#1072;&#1091;&#1085;&#1076;%20&#1076;&#1077;&#1096;&#1080;&#1092;&#1088;&#1091;&#1074;&#1072;&#1083;&#1100;&#1085;&#1080;&#1082;.mp3" TargetMode="Externa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3;&#1072;&#1081;&#1088;&#1086;&#1079;&#1091;&#1084;&#1085;&#1110;&#1096;&#1080;&#1081;%20&#1079;%20&#1030;&#1053;&#1060;&#1054;&#1056;&#1052;&#1040;&#1058;&#1048;&#1050;&#1048;\&#1087;&#1110;&#1089;&#1085;&#1110;\3%20&#1088;&#1072;&#1091;&#1085;&#1076;%20&#1074;&#1089;&#1077;%20&#1103;&#1095;&#1077;&#1081;&#1082;&#1080;%20&#1086;&#1090;&#1082;&#1088;&#1110;&#1074;&#1072;&#1102;&#1090;&#1089;&#1103;.mp3" TargetMode="Externa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3%20&#1088;&#1072;&#1091;&#1085;&#1076;/14.pptx" TargetMode="External"/><Relationship Id="rId13" Type="http://schemas.openxmlformats.org/officeDocument/2006/relationships/hyperlink" Target="3%20&#1088;&#1072;&#1091;&#1085;&#1076;/8.pptx" TargetMode="External"/><Relationship Id="rId18" Type="http://schemas.openxmlformats.org/officeDocument/2006/relationships/hyperlink" Target="3%20&#1088;&#1072;&#1091;&#1085;&#1076;/12.pptx" TargetMode="External"/><Relationship Id="rId3" Type="http://schemas.openxmlformats.org/officeDocument/2006/relationships/hyperlink" Target="3%20&#1088;&#1072;&#1091;&#1085;&#1076;/1.pptx" TargetMode="External"/><Relationship Id="rId21" Type="http://schemas.openxmlformats.org/officeDocument/2006/relationships/hyperlink" Target="3%20&#1088;&#1072;&#1091;&#1085;&#1076;/18.pptx" TargetMode="External"/><Relationship Id="rId7" Type="http://schemas.openxmlformats.org/officeDocument/2006/relationships/hyperlink" Target="3%20&#1088;&#1072;&#1091;&#1085;&#1076;/5.pptx" TargetMode="External"/><Relationship Id="rId12" Type="http://schemas.openxmlformats.org/officeDocument/2006/relationships/hyperlink" Target="3%20&#1088;&#1072;&#1091;&#1085;&#1076;/7.pptx" TargetMode="External"/><Relationship Id="rId17" Type="http://schemas.openxmlformats.org/officeDocument/2006/relationships/hyperlink" Target="3%20&#1088;&#1072;&#1091;&#1085;&#1076;/20.pptx" TargetMode="External"/><Relationship Id="rId2" Type="http://schemas.openxmlformats.org/officeDocument/2006/relationships/image" Target="../media/image11.jpeg"/><Relationship Id="rId16" Type="http://schemas.openxmlformats.org/officeDocument/2006/relationships/hyperlink" Target="3%20&#1088;&#1072;&#1091;&#1085;&#1076;/3.pptx" TargetMode="External"/><Relationship Id="rId20" Type="http://schemas.openxmlformats.org/officeDocument/2006/relationships/hyperlink" Target="3%20&#1088;&#1072;&#1091;&#1085;&#1076;/13.ppt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3%20&#1088;&#1072;&#1091;&#1085;&#1076;/9.pptx" TargetMode="External"/><Relationship Id="rId11" Type="http://schemas.openxmlformats.org/officeDocument/2006/relationships/hyperlink" Target="3%20&#1088;&#1072;&#1091;&#1085;&#1076;/11.pptx" TargetMode="External"/><Relationship Id="rId5" Type="http://schemas.openxmlformats.org/officeDocument/2006/relationships/hyperlink" Target="3%20&#1088;&#1072;&#1091;&#1085;&#1076;/19.pptx" TargetMode="External"/><Relationship Id="rId15" Type="http://schemas.openxmlformats.org/officeDocument/2006/relationships/hyperlink" Target="3%20&#1088;&#1072;&#1091;&#1085;&#1076;/2.pptx" TargetMode="External"/><Relationship Id="rId10" Type="http://schemas.openxmlformats.org/officeDocument/2006/relationships/hyperlink" Target="3%20&#1088;&#1072;&#1091;&#1085;&#1076;/16.pptx" TargetMode="External"/><Relationship Id="rId19" Type="http://schemas.openxmlformats.org/officeDocument/2006/relationships/hyperlink" Target="3%20&#1088;&#1072;&#1091;&#1085;&#1076;/6.pptx" TargetMode="External"/><Relationship Id="rId4" Type="http://schemas.openxmlformats.org/officeDocument/2006/relationships/hyperlink" Target="3%20&#1088;&#1072;&#1091;&#1085;&#1076;/17.pptx" TargetMode="External"/><Relationship Id="rId9" Type="http://schemas.openxmlformats.org/officeDocument/2006/relationships/hyperlink" Target="3%20&#1088;&#1072;&#1091;&#1085;&#1076;/15.pptx" TargetMode="External"/><Relationship Id="rId14" Type="http://schemas.openxmlformats.org/officeDocument/2006/relationships/hyperlink" Target="3%20&#1088;&#1072;&#1091;&#1085;&#1076;/4.pptx" TargetMode="External"/><Relationship Id="rId22" Type="http://schemas.openxmlformats.org/officeDocument/2006/relationships/hyperlink" Target="3%20&#1088;&#1072;&#1091;&#1085;&#1076;/10.ppt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3;&#1072;&#1081;&#1088;&#1086;&#1079;&#1091;&#1084;&#1085;&#1110;&#1096;&#1080;&#1081;%20&#1079;%20&#1030;&#1053;&#1060;&#1054;&#1056;&#1052;&#1040;&#1058;&#1048;&#1050;&#1048;\&#1087;&#1110;&#1089;&#1085;&#1110;\&#1082;&#1086;&#1085;&#1077;&#1094;.mp3" TargetMode="Externa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6;&#1072;&#1073;&#1086;&#1090;&#1072;\&#1052;&#1054;&#1048;%20&#1052;&#1077;&#1088;&#1086;&#1087;&#1088;&#1080;&#1103;&#1090;&#1080;&#1103;\&#1053;&#1072;&#1081;&#1088;&#1086;&#1079;&#1091;&#1084;&#1085;&#1110;&#1096;&#1080;&#1081;%20&#1079;%20&#1110;&#1085;&#1092;&#1086;&#1088;&#1084;&#1072;&#1090;&#1080;&#1082;&#1080;%202018\&#1053;&#1072;&#1081;&#1088;&#1086;&#1079;&#1091;&#1084;&#1085;&#1110;&#1096;&#1080;&#1081;%20&#1079;%20&#1030;&#1053;&#1060;&#1054;&#1056;&#1052;&#1040;&#1058;&#1048;&#1050;&#1048;\&#1079;&#1072;&#1089;&#1090;&#1072;&#1074;&#1082;&#1072;2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3;&#1072;&#1081;&#1088;&#1086;&#1079;&#1091;&#1084;&#1085;&#1110;&#1096;&#1080;&#1081;%20&#1079;%20&#1030;&#1053;&#1060;&#1054;&#1056;&#1052;&#1040;&#1058;&#1048;&#1050;&#1048;\&#1087;&#1110;&#1089;&#1085;&#1110;\1%20&#1088;&#1072;&#1091;&#1085;&#1076;%20&#1086;&#1073;&#1103;&#1074;&#1083;&#1077;&#1085;&#1080;&#1077;%20&#1080;&#1075;&#1088;&#1086;&#1082;&#1086;&#1074;.mp3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1%20&#1088;&#1072;&#1091;&#1085;&#1076;.pptx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3;&#1072;&#1081;&#1088;&#1086;&#1079;&#1091;&#1084;&#1085;&#1110;&#1096;&#1080;&#1081;%20&#1079;%20&#1030;&#1053;&#1060;&#1054;&#1056;&#1052;&#1040;&#1058;&#1048;&#1050;&#1048;\&#1087;&#1110;&#1089;&#1085;&#1110;\1&#1088;&#1072;&#1091;&#1085;&#1076;%20&#1079;&#1072;&#1089;&#1090;&#1072;&#1074;&#1082;&#1072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3;&#1072;&#1081;&#1088;&#1086;&#1079;&#1091;&#1084;&#1085;&#1110;&#1096;&#1080;&#1081;%20&#1079;%20&#1030;&#1053;&#1060;&#1054;&#1056;&#1052;&#1040;&#1058;&#1048;&#1050;&#1048;\&#1087;&#1110;&#1089;&#1085;&#1110;\1&#1088;&#1072;&#1091;&#1085;&#1076;%20&#1079;&#1072;&#1089;&#1090;&#1072;&#1074;&#1082;&#1072;.mp3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3;&#1072;&#1081;&#1088;&#1086;&#1079;&#1091;&#1084;&#1085;&#1110;&#1096;&#1080;&#1081;%20&#1079;%20&#1030;&#1053;&#1060;&#1054;&#1056;&#1052;&#1040;&#1058;&#1048;&#1050;&#1048;\&#1087;&#1110;&#1089;&#1085;&#1110;\2%20&#1088;&#1072;&#1091;&#1085;&#1076;%20&#1079;&#1072;&#1089;&#1090;&#1072;&#1074;&#1082;&#1072;.mp3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3;&#1072;&#1081;&#1088;&#1086;&#1079;&#1091;&#1084;&#1085;&#1110;&#1096;&#1080;&#1081;%20&#1079;%20&#1030;&#1053;&#1060;&#1054;&#1056;&#1052;&#1040;&#1058;&#1048;&#1050;&#1048;\&#1087;&#1110;&#1089;&#1085;&#1110;\2%20&#1088;&#1072;&#1091;&#1085;&#1076;%20&#1076;&#1077;&#1096;&#1080;&#1092;&#1088;&#1091;&#1074;&#1072;&#1083;&#1100;&#1085;&#1080;&#1082;.mp3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pic>
            <p:nvPicPr>
              <p:cNvPr id="2050" name="Picture 2" descr="F:\Найрозумніший з ІНФОРМАТИКИ\шаблони\maxresdefault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8664" r="8416"/>
              <a:stretch>
                <a:fillRect/>
              </a:stretch>
            </p:blipFill>
            <p:spPr bwMode="auto">
              <a:xfrm>
                <a:off x="0" y="0"/>
                <a:ext cx="9144000" cy="6858000"/>
              </a:xfrm>
              <a:prstGeom prst="rect">
                <a:avLst/>
              </a:prstGeom>
              <a:noFill/>
            </p:spPr>
          </p:pic>
          <p:sp>
            <p:nvSpPr>
              <p:cNvPr id="4" name="Овал 3"/>
              <p:cNvSpPr/>
              <p:nvPr/>
            </p:nvSpPr>
            <p:spPr>
              <a:xfrm>
                <a:off x="827584" y="1412776"/>
                <a:ext cx="7488832" cy="410445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shade val="30000"/>
                      <a:satMod val="115000"/>
                    </a:schemeClr>
                  </a:gs>
                  <a:gs pos="50000">
                    <a:schemeClr val="accent2">
                      <a:shade val="67500"/>
                      <a:satMod val="115000"/>
                    </a:schemeClr>
                  </a:gs>
                  <a:gs pos="100000">
                    <a:schemeClr val="accent2"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Прямоугольник 4"/>
            <p:cNvSpPr/>
            <p:nvPr/>
          </p:nvSpPr>
          <p:spPr>
            <a:xfrm>
              <a:off x="1338287" y="2722114"/>
              <a:ext cx="6573723" cy="175432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НАЙРОЗУМНІШИЙ </a:t>
              </a:r>
            </a:p>
            <a:p>
              <a:pPr algn="ctr"/>
              <a:r>
                <a:rPr lang="ru-RU" sz="540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З ІНФОРМАТИКИ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shutterstock_101558125"/>
          <p:cNvPicPr>
            <a:picLocks noChangeAspect="1" noChangeArrowheads="1"/>
          </p:cNvPicPr>
          <p:nvPr/>
        </p:nvPicPr>
        <p:blipFill>
          <a:blip r:embed="rId2" cstate="print"/>
          <a:srcRect l="3853" r="7025"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graphicFrame>
        <p:nvGraphicFramePr>
          <p:cNvPr id="12" name="Схема 11"/>
          <p:cNvGraphicFramePr/>
          <p:nvPr/>
        </p:nvGraphicFramePr>
        <p:xfrm>
          <a:off x="539552" y="548680"/>
          <a:ext cx="8208912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093560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10874" y="1628800"/>
            <a:ext cx="5100371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Музична</a:t>
            </a:r>
            <a:r>
              <a:rPr lang="ru-RU" sz="8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8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80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хвилинка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2 раунд застав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6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Найрозумніший з ІНФОРМАТИКИ\шаблони\800px_COLOURBOX27122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335713" y="980728"/>
            <a:ext cx="41325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dirty="0" smtClean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ІІІ раунд</a:t>
            </a:r>
            <a:endParaRPr lang="ru-RU" sz="8000" dirty="0">
              <a:ln w="10160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3 раунд застав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050" name="Picture 2" descr="F:\Найрозумніший з ІНФОРМАТИКИ\шаблони\phan_choi_giai_ma_dien_thoai_121213.png"/>
            <p:cNvPicPr>
              <a:picLocks noChangeAspect="1" noChangeArrowheads="1"/>
            </p:cNvPicPr>
            <p:nvPr/>
          </p:nvPicPr>
          <p:blipFill>
            <a:blip r:embed="rId3" cstate="print"/>
            <a:srcRect l="11965" r="11966"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3059832" y="1268760"/>
              <a:ext cx="576064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АБВ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83968" y="1268761"/>
              <a:ext cx="576064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ГДЕ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08104" y="1268760"/>
              <a:ext cx="648072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ЄЖЗ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59832" y="2204864"/>
              <a:ext cx="504056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err="1" smtClean="0">
                  <a:solidFill>
                    <a:schemeClr val="bg1"/>
                  </a:solidFill>
                </a:rPr>
                <a:t>ІЇК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83968" y="2204864"/>
              <a:ext cx="648072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ЛМН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80112" y="2204864"/>
              <a:ext cx="576064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ОПР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87824" y="3068960"/>
              <a:ext cx="576064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smtClean="0">
                  <a:solidFill>
                    <a:schemeClr val="bg1"/>
                  </a:solidFill>
                </a:rPr>
                <a:t>СТУ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283968" y="3068960"/>
              <a:ext cx="720080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ФХЦ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08104" y="3068960"/>
              <a:ext cx="720080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ЧШЩ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283968" y="4005064"/>
              <a:ext cx="720080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ЬЮЯ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804248" y="5157192"/>
              <a:ext cx="720080" cy="72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5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5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3" name="Группа 39"/>
          <p:cNvGrpSpPr/>
          <p:nvPr/>
        </p:nvGrpSpPr>
        <p:grpSpPr>
          <a:xfrm>
            <a:off x="2483768" y="5157192"/>
            <a:ext cx="4968552" cy="769441"/>
            <a:chOff x="-3204864" y="3933056"/>
            <a:chExt cx="4968552" cy="769441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-1764704" y="3933056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7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-3204864" y="3933056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5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1187624" y="3933056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4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-2484784" y="3933056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6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-1044624" y="3933056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7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-324544" y="3933056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1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467544" y="3933056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7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</p:grpSp>
      <p:grpSp>
        <p:nvGrpSpPr>
          <p:cNvPr id="4" name="Группа 40"/>
          <p:cNvGrpSpPr/>
          <p:nvPr/>
        </p:nvGrpSpPr>
        <p:grpSpPr>
          <a:xfrm>
            <a:off x="2411760" y="5157192"/>
            <a:ext cx="5040560" cy="913457"/>
            <a:chOff x="-3348880" y="2564904"/>
            <a:chExt cx="4968552" cy="769441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-1908720" y="2564904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У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-3348880" y="2564904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Н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1043608" y="2564904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К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-2628800" y="2564904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О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-1188640" y="2564904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Т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-468560" y="2564904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Б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23528" y="2564904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У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</p:grpSp>
      <p:sp>
        <p:nvSpPr>
          <p:cNvPr id="43" name="Прямоугольник 42"/>
          <p:cNvSpPr/>
          <p:nvPr/>
        </p:nvSpPr>
        <p:spPr>
          <a:xfrm>
            <a:off x="2640093" y="4437112"/>
            <a:ext cx="47922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Переносний комп’ютер?</a:t>
            </a:r>
            <a:endParaRPr lang="uk-UA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9" name="2 раунд дешифрувальн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54988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  <p:bldLst>
      <p:bldP spid="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shutterstock_101558125"/>
          <p:cNvPicPr>
            <a:picLocks noChangeAspect="1" noChangeArrowheads="1"/>
          </p:cNvPicPr>
          <p:nvPr/>
        </p:nvPicPr>
        <p:blipFill>
          <a:blip r:embed="rId2" cstate="print"/>
          <a:srcRect l="3853" r="7025"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31913" y="1052513"/>
          <a:ext cx="6096000" cy="5040315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</a:tbl>
          </a:graphicData>
        </a:graphic>
      </p:graphicFrame>
      <p:grpSp>
        <p:nvGrpSpPr>
          <p:cNvPr id="126" name="Группа 125"/>
          <p:cNvGrpSpPr/>
          <p:nvPr/>
        </p:nvGrpSpPr>
        <p:grpSpPr>
          <a:xfrm>
            <a:off x="1355725" y="1052513"/>
            <a:ext cx="1511300" cy="1008062"/>
            <a:chOff x="1355725" y="1052513"/>
            <a:chExt cx="1511300" cy="1008062"/>
          </a:xfrm>
        </p:grpSpPr>
        <p:sp>
          <p:nvSpPr>
            <p:cNvPr id="3" name="Прямоугольник 2"/>
            <p:cNvSpPr/>
            <p:nvPr/>
          </p:nvSpPr>
          <p:spPr bwMode="auto">
            <a:xfrm>
              <a:off x="1355725" y="1052513"/>
              <a:ext cx="1511300" cy="10080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 bwMode="auto">
            <a:xfrm>
              <a:off x="1787525" y="1124517"/>
              <a:ext cx="569060" cy="92328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</a:t>
              </a:r>
            </a:p>
          </p:txBody>
        </p:sp>
      </p:grpSp>
      <p:grpSp>
        <p:nvGrpSpPr>
          <p:cNvPr id="127" name="Группа 126"/>
          <p:cNvGrpSpPr/>
          <p:nvPr/>
        </p:nvGrpSpPr>
        <p:grpSpPr>
          <a:xfrm>
            <a:off x="1355725" y="5084763"/>
            <a:ext cx="1511300" cy="1008062"/>
            <a:chOff x="1355725" y="5084763"/>
            <a:chExt cx="1511300" cy="1008062"/>
          </a:xfrm>
        </p:grpSpPr>
        <p:sp>
          <p:nvSpPr>
            <p:cNvPr id="15" name="Прямоугольник 14"/>
            <p:cNvSpPr/>
            <p:nvPr/>
          </p:nvSpPr>
          <p:spPr bwMode="auto">
            <a:xfrm>
              <a:off x="1355725" y="5084763"/>
              <a:ext cx="1511300" cy="10080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2" name="Прямоугольник 21"/>
            <p:cNvSpPr/>
            <p:nvPr/>
          </p:nvSpPr>
          <p:spPr bwMode="auto">
            <a:xfrm>
              <a:off x="1667242" y="5156767"/>
              <a:ext cx="953559" cy="9232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17</a:t>
              </a:r>
            </a:p>
          </p:txBody>
        </p:sp>
      </p:grpSp>
      <p:grpSp>
        <p:nvGrpSpPr>
          <p:cNvPr id="128" name="Группа 127"/>
          <p:cNvGrpSpPr/>
          <p:nvPr/>
        </p:nvGrpSpPr>
        <p:grpSpPr>
          <a:xfrm>
            <a:off x="4379913" y="5084763"/>
            <a:ext cx="1512887" cy="1008062"/>
            <a:chOff x="4379913" y="5084763"/>
            <a:chExt cx="1512887" cy="1008062"/>
          </a:xfrm>
        </p:grpSpPr>
        <p:sp>
          <p:nvSpPr>
            <p:cNvPr id="6" name="Прямоугольник 5"/>
            <p:cNvSpPr/>
            <p:nvPr/>
          </p:nvSpPr>
          <p:spPr bwMode="auto">
            <a:xfrm>
              <a:off x="4379913" y="5084763"/>
              <a:ext cx="1512887" cy="10080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4" name="Прямоугольник 23"/>
            <p:cNvSpPr/>
            <p:nvPr/>
          </p:nvSpPr>
          <p:spPr bwMode="auto">
            <a:xfrm>
              <a:off x="4691757" y="5156767"/>
              <a:ext cx="954561" cy="9232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19</a:t>
              </a:r>
            </a:p>
          </p:txBody>
        </p:sp>
      </p:grpSp>
      <p:grpSp>
        <p:nvGrpSpPr>
          <p:cNvPr id="129" name="Группа 128"/>
          <p:cNvGrpSpPr/>
          <p:nvPr/>
        </p:nvGrpSpPr>
        <p:grpSpPr>
          <a:xfrm>
            <a:off x="1355725" y="3068638"/>
            <a:ext cx="1511300" cy="1008062"/>
            <a:chOff x="1355725" y="3068638"/>
            <a:chExt cx="1511300" cy="1008062"/>
          </a:xfrm>
        </p:grpSpPr>
        <p:sp>
          <p:nvSpPr>
            <p:cNvPr id="13" name="Прямоугольник 12"/>
            <p:cNvSpPr/>
            <p:nvPr/>
          </p:nvSpPr>
          <p:spPr bwMode="auto">
            <a:xfrm>
              <a:off x="1355725" y="3068638"/>
              <a:ext cx="1511300" cy="10080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5" name="Прямоугольник 24"/>
            <p:cNvSpPr/>
            <p:nvPr/>
          </p:nvSpPr>
          <p:spPr bwMode="auto">
            <a:xfrm>
              <a:off x="1859492" y="3140642"/>
              <a:ext cx="569060" cy="9232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9</a:t>
              </a:r>
            </a:p>
          </p:txBody>
        </p:sp>
      </p:grpSp>
      <p:grpSp>
        <p:nvGrpSpPr>
          <p:cNvPr id="130" name="Группа 129"/>
          <p:cNvGrpSpPr/>
          <p:nvPr/>
        </p:nvGrpSpPr>
        <p:grpSpPr>
          <a:xfrm>
            <a:off x="1355725" y="2060575"/>
            <a:ext cx="1511300" cy="1008063"/>
            <a:chOff x="1355725" y="2060575"/>
            <a:chExt cx="1511300" cy="1008063"/>
          </a:xfrm>
        </p:grpSpPr>
        <p:sp>
          <p:nvSpPr>
            <p:cNvPr id="9" name="Прямоугольник 8"/>
            <p:cNvSpPr/>
            <p:nvPr/>
          </p:nvSpPr>
          <p:spPr bwMode="auto">
            <a:xfrm>
              <a:off x="1355725" y="2060575"/>
              <a:ext cx="1511300" cy="10080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7" name="Прямоугольник 26"/>
            <p:cNvSpPr/>
            <p:nvPr/>
          </p:nvSpPr>
          <p:spPr bwMode="auto">
            <a:xfrm>
              <a:off x="1859492" y="2132580"/>
              <a:ext cx="569060" cy="9232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5</a:t>
              </a:r>
            </a:p>
          </p:txBody>
        </p:sp>
      </p:grpSp>
      <p:grpSp>
        <p:nvGrpSpPr>
          <p:cNvPr id="131" name="Группа 130"/>
          <p:cNvGrpSpPr/>
          <p:nvPr/>
        </p:nvGrpSpPr>
        <p:grpSpPr>
          <a:xfrm>
            <a:off x="2867025" y="4076700"/>
            <a:ext cx="1512888" cy="1008063"/>
            <a:chOff x="2867025" y="4076700"/>
            <a:chExt cx="1512888" cy="1008063"/>
          </a:xfrm>
        </p:grpSpPr>
        <p:sp>
          <p:nvSpPr>
            <p:cNvPr id="11" name="Прямоугольник 10"/>
            <p:cNvSpPr/>
            <p:nvPr/>
          </p:nvSpPr>
          <p:spPr bwMode="auto">
            <a:xfrm>
              <a:off x="2867025" y="4076700"/>
              <a:ext cx="1512888" cy="10080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8" name="Прямоугольник 27"/>
            <p:cNvSpPr/>
            <p:nvPr/>
          </p:nvSpPr>
          <p:spPr bwMode="auto">
            <a:xfrm>
              <a:off x="3100653" y="4076700"/>
              <a:ext cx="954561" cy="9232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14</a:t>
              </a:r>
            </a:p>
          </p:txBody>
        </p:sp>
      </p:grpSp>
      <p:grpSp>
        <p:nvGrpSpPr>
          <p:cNvPr id="132" name="Группа 131"/>
          <p:cNvGrpSpPr/>
          <p:nvPr/>
        </p:nvGrpSpPr>
        <p:grpSpPr>
          <a:xfrm>
            <a:off x="4379913" y="4076700"/>
            <a:ext cx="1512887" cy="1008063"/>
            <a:chOff x="4379913" y="4076700"/>
            <a:chExt cx="1512887" cy="1008063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4379913" y="4076700"/>
              <a:ext cx="1512887" cy="10080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0" name="Прямоугольник 29"/>
            <p:cNvSpPr/>
            <p:nvPr/>
          </p:nvSpPr>
          <p:spPr bwMode="auto">
            <a:xfrm>
              <a:off x="4613541" y="4148705"/>
              <a:ext cx="954561" cy="9232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15</a:t>
              </a:r>
            </a:p>
          </p:txBody>
        </p:sp>
      </p:grpSp>
      <p:grpSp>
        <p:nvGrpSpPr>
          <p:cNvPr id="133" name="Группа 132"/>
          <p:cNvGrpSpPr/>
          <p:nvPr/>
        </p:nvGrpSpPr>
        <p:grpSpPr>
          <a:xfrm>
            <a:off x="5892800" y="4076700"/>
            <a:ext cx="1511300" cy="1008063"/>
            <a:chOff x="5892800" y="4076700"/>
            <a:chExt cx="1511300" cy="1008063"/>
          </a:xfrm>
        </p:grpSpPr>
        <p:sp>
          <p:nvSpPr>
            <p:cNvPr id="5" name="Прямоугольник 4"/>
            <p:cNvSpPr/>
            <p:nvPr/>
          </p:nvSpPr>
          <p:spPr bwMode="auto">
            <a:xfrm>
              <a:off x="5892800" y="4076700"/>
              <a:ext cx="1511300" cy="10080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1" name="Прямоугольник 30"/>
            <p:cNvSpPr/>
            <p:nvPr/>
          </p:nvSpPr>
          <p:spPr bwMode="auto">
            <a:xfrm>
              <a:off x="6132350" y="4148705"/>
              <a:ext cx="953559" cy="9232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16</a:t>
              </a:r>
            </a:p>
          </p:txBody>
        </p:sp>
      </p:grpSp>
      <p:grpSp>
        <p:nvGrpSpPr>
          <p:cNvPr id="134" name="Группа 133"/>
          <p:cNvGrpSpPr/>
          <p:nvPr/>
        </p:nvGrpSpPr>
        <p:grpSpPr>
          <a:xfrm>
            <a:off x="4379913" y="3068638"/>
            <a:ext cx="1512887" cy="1008062"/>
            <a:chOff x="4379913" y="3068638"/>
            <a:chExt cx="1512887" cy="1008062"/>
          </a:xfrm>
        </p:grpSpPr>
        <p:sp>
          <p:nvSpPr>
            <p:cNvPr id="8" name="Прямоугольник 7"/>
            <p:cNvSpPr/>
            <p:nvPr/>
          </p:nvSpPr>
          <p:spPr bwMode="auto">
            <a:xfrm>
              <a:off x="4379913" y="3068638"/>
              <a:ext cx="1512887" cy="10080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2" name="Прямоугольник 31"/>
            <p:cNvSpPr/>
            <p:nvPr/>
          </p:nvSpPr>
          <p:spPr bwMode="auto">
            <a:xfrm>
              <a:off x="4596040" y="3140642"/>
              <a:ext cx="916327" cy="9232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11</a:t>
              </a:r>
            </a:p>
          </p:txBody>
        </p:sp>
      </p:grpSp>
      <p:grpSp>
        <p:nvGrpSpPr>
          <p:cNvPr id="135" name="Группа 134"/>
          <p:cNvGrpSpPr/>
          <p:nvPr/>
        </p:nvGrpSpPr>
        <p:grpSpPr>
          <a:xfrm>
            <a:off x="4379913" y="2060575"/>
            <a:ext cx="1512887" cy="1008063"/>
            <a:chOff x="4379913" y="2060575"/>
            <a:chExt cx="1512887" cy="1008063"/>
          </a:xfrm>
        </p:grpSpPr>
        <p:sp>
          <p:nvSpPr>
            <p:cNvPr id="16" name="Прямоугольник 15"/>
            <p:cNvSpPr/>
            <p:nvPr/>
          </p:nvSpPr>
          <p:spPr bwMode="auto">
            <a:xfrm>
              <a:off x="4379913" y="2060575"/>
              <a:ext cx="1512887" cy="10080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3" name="Прямоугольник 32"/>
            <p:cNvSpPr/>
            <p:nvPr/>
          </p:nvSpPr>
          <p:spPr bwMode="auto">
            <a:xfrm>
              <a:off x="4812166" y="2132580"/>
              <a:ext cx="569659" cy="9232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7</a:t>
              </a:r>
            </a:p>
          </p:txBody>
        </p:sp>
      </p:grpSp>
      <p:grpSp>
        <p:nvGrpSpPr>
          <p:cNvPr id="136" name="Группа 135"/>
          <p:cNvGrpSpPr/>
          <p:nvPr/>
        </p:nvGrpSpPr>
        <p:grpSpPr>
          <a:xfrm>
            <a:off x="5892800" y="2060575"/>
            <a:ext cx="1511300" cy="1008063"/>
            <a:chOff x="5892800" y="2060575"/>
            <a:chExt cx="1511300" cy="1008063"/>
          </a:xfrm>
        </p:grpSpPr>
        <p:sp>
          <p:nvSpPr>
            <p:cNvPr id="7" name="Прямоугольник 6"/>
            <p:cNvSpPr/>
            <p:nvPr/>
          </p:nvSpPr>
          <p:spPr bwMode="auto">
            <a:xfrm>
              <a:off x="5892800" y="2060575"/>
              <a:ext cx="1511300" cy="10080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4" name="Прямоугольник 33"/>
            <p:cNvSpPr/>
            <p:nvPr/>
          </p:nvSpPr>
          <p:spPr bwMode="auto">
            <a:xfrm>
              <a:off x="6396567" y="2132580"/>
              <a:ext cx="569060" cy="9232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8</a:t>
              </a:r>
            </a:p>
          </p:txBody>
        </p:sp>
      </p:grpSp>
      <p:grpSp>
        <p:nvGrpSpPr>
          <p:cNvPr id="137" name="Группа 136"/>
          <p:cNvGrpSpPr/>
          <p:nvPr/>
        </p:nvGrpSpPr>
        <p:grpSpPr>
          <a:xfrm>
            <a:off x="5892800" y="1052513"/>
            <a:ext cx="1511300" cy="1008062"/>
            <a:chOff x="5892800" y="1052513"/>
            <a:chExt cx="1511300" cy="1008062"/>
          </a:xfrm>
        </p:grpSpPr>
        <p:sp>
          <p:nvSpPr>
            <p:cNvPr id="10" name="Прямоугольник 9"/>
            <p:cNvSpPr/>
            <p:nvPr/>
          </p:nvSpPr>
          <p:spPr bwMode="auto">
            <a:xfrm>
              <a:off x="5892800" y="1052513"/>
              <a:ext cx="1511300" cy="10080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5" name="Прямоугольник 34"/>
            <p:cNvSpPr/>
            <p:nvPr/>
          </p:nvSpPr>
          <p:spPr bwMode="auto">
            <a:xfrm>
              <a:off x="6396567" y="1124517"/>
              <a:ext cx="569060" cy="9232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4</a:t>
              </a:r>
            </a:p>
          </p:txBody>
        </p:sp>
      </p:grpSp>
      <p:grpSp>
        <p:nvGrpSpPr>
          <p:cNvPr id="138" name="Группа 137"/>
          <p:cNvGrpSpPr/>
          <p:nvPr/>
        </p:nvGrpSpPr>
        <p:grpSpPr>
          <a:xfrm>
            <a:off x="2867025" y="1052513"/>
            <a:ext cx="1512888" cy="1008062"/>
            <a:chOff x="2867025" y="1052513"/>
            <a:chExt cx="1512888" cy="1008062"/>
          </a:xfrm>
        </p:grpSpPr>
        <p:sp>
          <p:nvSpPr>
            <p:cNvPr id="17" name="Прямоугольник 16"/>
            <p:cNvSpPr/>
            <p:nvPr/>
          </p:nvSpPr>
          <p:spPr bwMode="auto">
            <a:xfrm>
              <a:off x="2867025" y="1052513"/>
              <a:ext cx="1512888" cy="10080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7" name="Прямоугольник 36"/>
            <p:cNvSpPr/>
            <p:nvPr/>
          </p:nvSpPr>
          <p:spPr bwMode="auto">
            <a:xfrm>
              <a:off x="3371321" y="1124517"/>
              <a:ext cx="569659" cy="9232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2</a:t>
              </a:r>
            </a:p>
          </p:txBody>
        </p:sp>
      </p:grpSp>
      <p:grpSp>
        <p:nvGrpSpPr>
          <p:cNvPr id="139" name="Группа 138"/>
          <p:cNvGrpSpPr/>
          <p:nvPr/>
        </p:nvGrpSpPr>
        <p:grpSpPr>
          <a:xfrm>
            <a:off x="4379913" y="1052513"/>
            <a:ext cx="1512887" cy="1008062"/>
            <a:chOff x="4379913" y="1052513"/>
            <a:chExt cx="1512887" cy="1008062"/>
          </a:xfrm>
        </p:grpSpPr>
        <p:sp>
          <p:nvSpPr>
            <p:cNvPr id="38" name="Прямоугольник 37"/>
            <p:cNvSpPr/>
            <p:nvPr/>
          </p:nvSpPr>
          <p:spPr bwMode="auto">
            <a:xfrm>
              <a:off x="4379913" y="1052513"/>
              <a:ext cx="1512887" cy="10080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43" name="Прямоугольник 42"/>
            <p:cNvSpPr/>
            <p:nvPr/>
          </p:nvSpPr>
          <p:spPr bwMode="auto">
            <a:xfrm>
              <a:off x="4884209" y="1124517"/>
              <a:ext cx="569658" cy="92328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3</a:t>
              </a:r>
            </a:p>
          </p:txBody>
        </p:sp>
      </p:grpSp>
      <p:grpSp>
        <p:nvGrpSpPr>
          <p:cNvPr id="140" name="Группа 139"/>
          <p:cNvGrpSpPr/>
          <p:nvPr/>
        </p:nvGrpSpPr>
        <p:grpSpPr>
          <a:xfrm>
            <a:off x="5892800" y="5084763"/>
            <a:ext cx="1511300" cy="1008062"/>
            <a:chOff x="5892800" y="5084763"/>
            <a:chExt cx="1511300" cy="1008062"/>
          </a:xfrm>
        </p:grpSpPr>
        <p:sp>
          <p:nvSpPr>
            <p:cNvPr id="12" name="Прямоугольник 11"/>
            <p:cNvSpPr/>
            <p:nvPr/>
          </p:nvSpPr>
          <p:spPr bwMode="auto">
            <a:xfrm>
              <a:off x="5892800" y="5084763"/>
              <a:ext cx="1511300" cy="10080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44" name="Прямоугольник 43"/>
            <p:cNvSpPr/>
            <p:nvPr/>
          </p:nvSpPr>
          <p:spPr bwMode="auto">
            <a:xfrm flipH="1">
              <a:off x="6252631" y="5156767"/>
              <a:ext cx="1007534" cy="9232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20</a:t>
              </a:r>
            </a:p>
          </p:txBody>
        </p:sp>
      </p:grpSp>
      <p:grpSp>
        <p:nvGrpSpPr>
          <p:cNvPr id="141" name="Группа 140"/>
          <p:cNvGrpSpPr/>
          <p:nvPr/>
        </p:nvGrpSpPr>
        <p:grpSpPr>
          <a:xfrm>
            <a:off x="5892800" y="3068638"/>
            <a:ext cx="1511300" cy="1008062"/>
            <a:chOff x="5892800" y="3068638"/>
            <a:chExt cx="1511300" cy="1008062"/>
          </a:xfrm>
        </p:grpSpPr>
        <p:sp>
          <p:nvSpPr>
            <p:cNvPr id="39" name="Прямоугольник 38"/>
            <p:cNvSpPr/>
            <p:nvPr/>
          </p:nvSpPr>
          <p:spPr bwMode="auto">
            <a:xfrm>
              <a:off x="5892800" y="3068638"/>
              <a:ext cx="1511300" cy="10080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45" name="Прямоугольник 44"/>
            <p:cNvSpPr/>
            <p:nvPr/>
          </p:nvSpPr>
          <p:spPr bwMode="auto">
            <a:xfrm>
              <a:off x="6204318" y="3140642"/>
              <a:ext cx="953559" cy="92328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12</a:t>
              </a:r>
            </a:p>
          </p:txBody>
        </p:sp>
      </p:grpSp>
      <p:grpSp>
        <p:nvGrpSpPr>
          <p:cNvPr id="142" name="Группа 141"/>
          <p:cNvGrpSpPr/>
          <p:nvPr/>
        </p:nvGrpSpPr>
        <p:grpSpPr>
          <a:xfrm>
            <a:off x="2867025" y="2060575"/>
            <a:ext cx="1512888" cy="1008063"/>
            <a:chOff x="2867025" y="2060575"/>
            <a:chExt cx="1512888" cy="1008063"/>
          </a:xfrm>
        </p:grpSpPr>
        <p:sp>
          <p:nvSpPr>
            <p:cNvPr id="41" name="Прямоугольник 40"/>
            <p:cNvSpPr/>
            <p:nvPr/>
          </p:nvSpPr>
          <p:spPr bwMode="auto">
            <a:xfrm>
              <a:off x="2867025" y="2060575"/>
              <a:ext cx="1512888" cy="10080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46" name="Прямоугольник 45"/>
            <p:cNvSpPr/>
            <p:nvPr/>
          </p:nvSpPr>
          <p:spPr bwMode="auto">
            <a:xfrm>
              <a:off x="3338639" y="2132580"/>
              <a:ext cx="569658" cy="9232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6</a:t>
              </a:r>
            </a:p>
          </p:txBody>
        </p:sp>
      </p:grpSp>
      <p:grpSp>
        <p:nvGrpSpPr>
          <p:cNvPr id="143" name="Группа 142"/>
          <p:cNvGrpSpPr/>
          <p:nvPr/>
        </p:nvGrpSpPr>
        <p:grpSpPr>
          <a:xfrm>
            <a:off x="1355725" y="4076700"/>
            <a:ext cx="1511300" cy="1008063"/>
            <a:chOff x="1355725" y="4076700"/>
            <a:chExt cx="1511300" cy="1008063"/>
          </a:xfrm>
        </p:grpSpPr>
        <p:sp>
          <p:nvSpPr>
            <p:cNvPr id="40" name="Прямоугольник 39"/>
            <p:cNvSpPr/>
            <p:nvPr/>
          </p:nvSpPr>
          <p:spPr bwMode="auto">
            <a:xfrm>
              <a:off x="1355725" y="4076700"/>
              <a:ext cx="1511300" cy="10080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48" name="Прямоугольник 47"/>
            <p:cNvSpPr/>
            <p:nvPr/>
          </p:nvSpPr>
          <p:spPr bwMode="auto">
            <a:xfrm>
              <a:off x="1667242" y="4076700"/>
              <a:ext cx="953559" cy="92328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13</a:t>
              </a:r>
            </a:p>
          </p:txBody>
        </p:sp>
      </p:grpSp>
      <p:grpSp>
        <p:nvGrpSpPr>
          <p:cNvPr id="144" name="Группа 143"/>
          <p:cNvGrpSpPr/>
          <p:nvPr/>
        </p:nvGrpSpPr>
        <p:grpSpPr>
          <a:xfrm>
            <a:off x="2867025" y="5084763"/>
            <a:ext cx="1512888" cy="1008062"/>
            <a:chOff x="2867025" y="5084763"/>
            <a:chExt cx="1512888" cy="1008062"/>
          </a:xfrm>
        </p:grpSpPr>
        <p:sp>
          <p:nvSpPr>
            <p:cNvPr id="42" name="Прямоугольник 41"/>
            <p:cNvSpPr/>
            <p:nvPr/>
          </p:nvSpPr>
          <p:spPr bwMode="auto">
            <a:xfrm>
              <a:off x="2867025" y="5084763"/>
              <a:ext cx="1512888" cy="10080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49" name="Прямоугольник 48"/>
            <p:cNvSpPr/>
            <p:nvPr/>
          </p:nvSpPr>
          <p:spPr bwMode="auto">
            <a:xfrm>
              <a:off x="3178869" y="5156767"/>
              <a:ext cx="954561" cy="92328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18</a:t>
              </a:r>
            </a:p>
          </p:txBody>
        </p:sp>
      </p:grpSp>
      <p:grpSp>
        <p:nvGrpSpPr>
          <p:cNvPr id="145" name="Группа 144"/>
          <p:cNvGrpSpPr/>
          <p:nvPr/>
        </p:nvGrpSpPr>
        <p:grpSpPr>
          <a:xfrm>
            <a:off x="2867025" y="3068638"/>
            <a:ext cx="1512888" cy="1008062"/>
            <a:chOff x="2867025" y="3068638"/>
            <a:chExt cx="1512888" cy="1008062"/>
          </a:xfrm>
        </p:grpSpPr>
        <p:sp>
          <p:nvSpPr>
            <p:cNvPr id="4" name="Прямоугольник 3"/>
            <p:cNvSpPr/>
            <p:nvPr/>
          </p:nvSpPr>
          <p:spPr bwMode="auto">
            <a:xfrm>
              <a:off x="2867025" y="3068638"/>
              <a:ext cx="1512888" cy="10080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50" name="Прямоугольник 49"/>
            <p:cNvSpPr/>
            <p:nvPr/>
          </p:nvSpPr>
          <p:spPr bwMode="auto">
            <a:xfrm>
              <a:off x="3119681" y="3140642"/>
              <a:ext cx="954561" cy="92328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10</a:t>
              </a:r>
            </a:p>
          </p:txBody>
        </p:sp>
      </p:grpSp>
      <p:graphicFrame>
        <p:nvGraphicFramePr>
          <p:cNvPr id="251" name="Таблица 250"/>
          <p:cNvGraphicFramePr>
            <a:graphicFrameLocks noGrp="1"/>
          </p:cNvGraphicFramePr>
          <p:nvPr/>
        </p:nvGraphicFramePr>
        <p:xfrm>
          <a:off x="1331640" y="1052736"/>
          <a:ext cx="6096000" cy="5040315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</a:tbl>
          </a:graphicData>
        </a:graphic>
      </p:graphicFrame>
      <p:sp>
        <p:nvSpPr>
          <p:cNvPr id="254" name="Прямоугольник 253"/>
          <p:cNvSpPr/>
          <p:nvPr/>
        </p:nvSpPr>
        <p:spPr bwMode="auto">
          <a:xfrm>
            <a:off x="1787252" y="1124740"/>
            <a:ext cx="569060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</a:p>
        </p:txBody>
      </p:sp>
      <p:sp>
        <p:nvSpPr>
          <p:cNvPr id="257" name="Прямоугольник 256"/>
          <p:cNvSpPr/>
          <p:nvPr/>
        </p:nvSpPr>
        <p:spPr bwMode="auto">
          <a:xfrm>
            <a:off x="1666969" y="5156990"/>
            <a:ext cx="953559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17</a:t>
            </a:r>
          </a:p>
        </p:txBody>
      </p:sp>
      <p:sp>
        <p:nvSpPr>
          <p:cNvPr id="260" name="Прямоугольник 259"/>
          <p:cNvSpPr/>
          <p:nvPr/>
        </p:nvSpPr>
        <p:spPr bwMode="auto">
          <a:xfrm>
            <a:off x="4691484" y="5156990"/>
            <a:ext cx="954561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19</a:t>
            </a:r>
          </a:p>
        </p:txBody>
      </p:sp>
      <p:sp>
        <p:nvSpPr>
          <p:cNvPr id="263" name="Прямоугольник 262"/>
          <p:cNvSpPr/>
          <p:nvPr/>
        </p:nvSpPr>
        <p:spPr bwMode="auto">
          <a:xfrm>
            <a:off x="1859219" y="3140865"/>
            <a:ext cx="569060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</a:p>
        </p:txBody>
      </p:sp>
      <p:sp>
        <p:nvSpPr>
          <p:cNvPr id="266" name="Прямоугольник 265"/>
          <p:cNvSpPr/>
          <p:nvPr/>
        </p:nvSpPr>
        <p:spPr bwMode="auto">
          <a:xfrm>
            <a:off x="1859219" y="2132803"/>
            <a:ext cx="569060" cy="9232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</a:p>
        </p:txBody>
      </p:sp>
      <p:sp>
        <p:nvSpPr>
          <p:cNvPr id="269" name="Прямоугольник 268"/>
          <p:cNvSpPr/>
          <p:nvPr/>
        </p:nvSpPr>
        <p:spPr bwMode="auto">
          <a:xfrm>
            <a:off x="3100380" y="4076923"/>
            <a:ext cx="954561" cy="9232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14</a:t>
            </a:r>
          </a:p>
        </p:txBody>
      </p:sp>
      <p:sp>
        <p:nvSpPr>
          <p:cNvPr id="272" name="Прямоугольник 271"/>
          <p:cNvSpPr/>
          <p:nvPr/>
        </p:nvSpPr>
        <p:spPr bwMode="auto">
          <a:xfrm>
            <a:off x="4613268" y="4148928"/>
            <a:ext cx="954561" cy="9232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15</a:t>
            </a:r>
          </a:p>
        </p:txBody>
      </p:sp>
      <p:sp>
        <p:nvSpPr>
          <p:cNvPr id="275" name="Прямоугольник 274"/>
          <p:cNvSpPr/>
          <p:nvPr/>
        </p:nvSpPr>
        <p:spPr bwMode="auto">
          <a:xfrm>
            <a:off x="6132077" y="4148928"/>
            <a:ext cx="953559" cy="9232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16</a:t>
            </a:r>
          </a:p>
        </p:txBody>
      </p:sp>
      <p:sp>
        <p:nvSpPr>
          <p:cNvPr id="278" name="Прямоугольник 277"/>
          <p:cNvSpPr/>
          <p:nvPr/>
        </p:nvSpPr>
        <p:spPr bwMode="auto">
          <a:xfrm>
            <a:off x="4595767" y="3140865"/>
            <a:ext cx="916327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11</a:t>
            </a:r>
          </a:p>
        </p:txBody>
      </p:sp>
      <p:sp>
        <p:nvSpPr>
          <p:cNvPr id="281" name="Прямоугольник 280"/>
          <p:cNvSpPr/>
          <p:nvPr/>
        </p:nvSpPr>
        <p:spPr bwMode="auto">
          <a:xfrm>
            <a:off x="4811893" y="2132803"/>
            <a:ext cx="569659" cy="9232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</a:p>
        </p:txBody>
      </p:sp>
      <p:sp>
        <p:nvSpPr>
          <p:cNvPr id="284" name="Прямоугольник 283"/>
          <p:cNvSpPr/>
          <p:nvPr/>
        </p:nvSpPr>
        <p:spPr bwMode="auto">
          <a:xfrm>
            <a:off x="6396294" y="2132803"/>
            <a:ext cx="569060" cy="9232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</a:p>
        </p:txBody>
      </p:sp>
      <p:sp>
        <p:nvSpPr>
          <p:cNvPr id="287" name="Прямоугольник 286"/>
          <p:cNvSpPr/>
          <p:nvPr/>
        </p:nvSpPr>
        <p:spPr bwMode="auto">
          <a:xfrm>
            <a:off x="6396294" y="1124740"/>
            <a:ext cx="569060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</a:p>
        </p:txBody>
      </p:sp>
      <p:sp>
        <p:nvSpPr>
          <p:cNvPr id="290" name="Прямоугольник 289"/>
          <p:cNvSpPr/>
          <p:nvPr/>
        </p:nvSpPr>
        <p:spPr bwMode="auto">
          <a:xfrm>
            <a:off x="3371048" y="1124740"/>
            <a:ext cx="569659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</a:p>
        </p:txBody>
      </p:sp>
      <p:sp>
        <p:nvSpPr>
          <p:cNvPr id="293" name="Прямоугольник 292"/>
          <p:cNvSpPr/>
          <p:nvPr/>
        </p:nvSpPr>
        <p:spPr bwMode="auto">
          <a:xfrm>
            <a:off x="4883936" y="1124740"/>
            <a:ext cx="569658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</a:p>
        </p:txBody>
      </p:sp>
      <p:sp>
        <p:nvSpPr>
          <p:cNvPr id="296" name="Прямоугольник 295"/>
          <p:cNvSpPr/>
          <p:nvPr/>
        </p:nvSpPr>
        <p:spPr bwMode="auto">
          <a:xfrm flipH="1">
            <a:off x="6252358" y="5156990"/>
            <a:ext cx="1007534" cy="9232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</a:p>
        </p:txBody>
      </p:sp>
      <p:sp>
        <p:nvSpPr>
          <p:cNvPr id="299" name="Прямоугольник 298"/>
          <p:cNvSpPr/>
          <p:nvPr/>
        </p:nvSpPr>
        <p:spPr bwMode="auto">
          <a:xfrm>
            <a:off x="6204045" y="3140865"/>
            <a:ext cx="953559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</a:t>
            </a:r>
          </a:p>
        </p:txBody>
      </p:sp>
      <p:sp>
        <p:nvSpPr>
          <p:cNvPr id="302" name="Прямоугольник 301"/>
          <p:cNvSpPr/>
          <p:nvPr/>
        </p:nvSpPr>
        <p:spPr bwMode="auto">
          <a:xfrm>
            <a:off x="3338366" y="2132803"/>
            <a:ext cx="569658" cy="9232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</a:p>
        </p:txBody>
      </p:sp>
      <p:sp>
        <p:nvSpPr>
          <p:cNvPr id="305" name="Прямоугольник 304"/>
          <p:cNvSpPr/>
          <p:nvPr/>
        </p:nvSpPr>
        <p:spPr bwMode="auto">
          <a:xfrm>
            <a:off x="1666969" y="4076923"/>
            <a:ext cx="953559" cy="9232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13</a:t>
            </a:r>
          </a:p>
        </p:txBody>
      </p:sp>
      <p:sp>
        <p:nvSpPr>
          <p:cNvPr id="308" name="Прямоугольник 307"/>
          <p:cNvSpPr/>
          <p:nvPr/>
        </p:nvSpPr>
        <p:spPr bwMode="auto">
          <a:xfrm>
            <a:off x="3178596" y="5156990"/>
            <a:ext cx="954561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18</a:t>
            </a:r>
          </a:p>
        </p:txBody>
      </p:sp>
      <p:sp>
        <p:nvSpPr>
          <p:cNvPr id="311" name="Прямоугольник 310"/>
          <p:cNvSpPr/>
          <p:nvPr/>
        </p:nvSpPr>
        <p:spPr bwMode="auto">
          <a:xfrm>
            <a:off x="3119408" y="3140865"/>
            <a:ext cx="954561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shutterstock_101558125"/>
          <p:cNvPicPr>
            <a:picLocks noChangeAspect="1" noChangeArrowheads="1"/>
          </p:cNvPicPr>
          <p:nvPr/>
        </p:nvPicPr>
        <p:blipFill>
          <a:blip r:embed="rId3" cstate="print"/>
          <a:srcRect l="3853" r="7025"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31913" y="1052513"/>
          <a:ext cx="6096000" cy="5040315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</a:tbl>
          </a:graphicData>
        </a:graphic>
      </p:graphicFrame>
      <p:grpSp>
        <p:nvGrpSpPr>
          <p:cNvPr id="19" name="Группа 50"/>
          <p:cNvGrpSpPr>
            <a:grpSpLocks/>
          </p:cNvGrpSpPr>
          <p:nvPr/>
        </p:nvGrpSpPr>
        <p:grpSpPr bwMode="auto">
          <a:xfrm>
            <a:off x="1355725" y="1052513"/>
            <a:ext cx="1511300" cy="1008062"/>
            <a:chOff x="1547664" y="692696"/>
            <a:chExt cx="1512168" cy="100811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547664" y="692696"/>
              <a:ext cx="1512168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979712" y="764704"/>
              <a:ext cx="56938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</a:t>
              </a:r>
            </a:p>
          </p:txBody>
        </p:sp>
      </p:grpSp>
      <p:grpSp>
        <p:nvGrpSpPr>
          <p:cNvPr id="20" name="Группа 61"/>
          <p:cNvGrpSpPr>
            <a:grpSpLocks/>
          </p:cNvGrpSpPr>
          <p:nvPr/>
        </p:nvGrpSpPr>
        <p:grpSpPr bwMode="auto">
          <a:xfrm>
            <a:off x="1355725" y="5084763"/>
            <a:ext cx="1511300" cy="1008062"/>
            <a:chOff x="1547664" y="4725144"/>
            <a:chExt cx="1512168" cy="1008112"/>
          </a:xfrm>
          <a:solidFill>
            <a:schemeClr val="bg1">
              <a:lumMod val="85000"/>
            </a:schemeClr>
          </a:solidFill>
        </p:grpSpPr>
        <p:sp>
          <p:nvSpPr>
            <p:cNvPr id="15" name="Прямоугольник 14"/>
            <p:cNvSpPr/>
            <p:nvPr/>
          </p:nvSpPr>
          <p:spPr>
            <a:xfrm>
              <a:off x="1547664" y="4725144"/>
              <a:ext cx="1512168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1859360" y="4797152"/>
              <a:ext cx="954107" cy="92333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17</a:t>
              </a:r>
            </a:p>
          </p:txBody>
        </p:sp>
      </p:grpSp>
      <p:grpSp>
        <p:nvGrpSpPr>
          <p:cNvPr id="21" name="Группа 63"/>
          <p:cNvGrpSpPr>
            <a:grpSpLocks/>
          </p:cNvGrpSpPr>
          <p:nvPr/>
        </p:nvGrpSpPr>
        <p:grpSpPr bwMode="auto">
          <a:xfrm>
            <a:off x="4379913" y="5084763"/>
            <a:ext cx="1512887" cy="1008062"/>
            <a:chOff x="4572000" y="4725144"/>
            <a:chExt cx="1512168" cy="1008112"/>
          </a:xfrm>
          <a:solidFill>
            <a:schemeClr val="bg1">
              <a:lumMod val="85000"/>
            </a:schemeClr>
          </a:solidFill>
        </p:grpSpPr>
        <p:sp>
          <p:nvSpPr>
            <p:cNvPr id="6" name="Прямоугольник 5"/>
            <p:cNvSpPr/>
            <p:nvPr/>
          </p:nvSpPr>
          <p:spPr>
            <a:xfrm>
              <a:off x="4572000" y="4725144"/>
              <a:ext cx="1512168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883696" y="4797152"/>
              <a:ext cx="954107" cy="92333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19</a:t>
              </a:r>
            </a:p>
          </p:txBody>
        </p:sp>
      </p:grpSp>
      <p:grpSp>
        <p:nvGrpSpPr>
          <p:cNvPr id="23" name="Группа 59"/>
          <p:cNvGrpSpPr>
            <a:grpSpLocks/>
          </p:cNvGrpSpPr>
          <p:nvPr/>
        </p:nvGrpSpPr>
        <p:grpSpPr bwMode="auto">
          <a:xfrm>
            <a:off x="1355725" y="3068638"/>
            <a:ext cx="1511300" cy="1008062"/>
            <a:chOff x="1547664" y="2708920"/>
            <a:chExt cx="1512168" cy="1008112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547664" y="2708920"/>
              <a:ext cx="1512168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2051720" y="2780928"/>
              <a:ext cx="569387" cy="9233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9</a:t>
              </a:r>
            </a:p>
          </p:txBody>
        </p:sp>
      </p:grpSp>
      <p:grpSp>
        <p:nvGrpSpPr>
          <p:cNvPr id="26" name="Группа 54"/>
          <p:cNvGrpSpPr>
            <a:grpSpLocks/>
          </p:cNvGrpSpPr>
          <p:nvPr/>
        </p:nvGrpSpPr>
        <p:grpSpPr bwMode="auto">
          <a:xfrm>
            <a:off x="1355725" y="2060575"/>
            <a:ext cx="1511300" cy="1008063"/>
            <a:chOff x="1547664" y="1700808"/>
            <a:chExt cx="1512168" cy="1008112"/>
          </a:xfrm>
          <a:solidFill>
            <a:schemeClr val="bg1">
              <a:lumMod val="85000"/>
            </a:schemeClr>
          </a:solidFill>
        </p:grpSpPr>
        <p:sp>
          <p:nvSpPr>
            <p:cNvPr id="9" name="Прямоугольник 8"/>
            <p:cNvSpPr/>
            <p:nvPr/>
          </p:nvSpPr>
          <p:spPr>
            <a:xfrm>
              <a:off x="1547664" y="1700808"/>
              <a:ext cx="1512168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051720" y="1772816"/>
              <a:ext cx="569387" cy="92333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5</a:t>
              </a:r>
            </a:p>
          </p:txBody>
        </p:sp>
      </p:grpSp>
      <p:grpSp>
        <p:nvGrpSpPr>
          <p:cNvPr id="29" name="Группа 67"/>
          <p:cNvGrpSpPr>
            <a:grpSpLocks/>
          </p:cNvGrpSpPr>
          <p:nvPr/>
        </p:nvGrpSpPr>
        <p:grpSpPr bwMode="auto">
          <a:xfrm>
            <a:off x="2867025" y="4076700"/>
            <a:ext cx="1512888" cy="1008063"/>
            <a:chOff x="7956376" y="3429000"/>
            <a:chExt cx="1512168" cy="1008112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7956376" y="3429000"/>
              <a:ext cx="1512168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8189893" y="3429000"/>
              <a:ext cx="954107" cy="9233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14</a:t>
              </a:r>
            </a:p>
          </p:txBody>
        </p:sp>
      </p:grpSp>
      <p:grpSp>
        <p:nvGrpSpPr>
          <p:cNvPr id="50176" name="Группа 64"/>
          <p:cNvGrpSpPr>
            <a:grpSpLocks/>
          </p:cNvGrpSpPr>
          <p:nvPr/>
        </p:nvGrpSpPr>
        <p:grpSpPr bwMode="auto">
          <a:xfrm>
            <a:off x="4379913" y="4076700"/>
            <a:ext cx="1512887" cy="1008063"/>
            <a:chOff x="7956376" y="3573016"/>
            <a:chExt cx="1512168" cy="1008112"/>
          </a:xfrm>
          <a:solidFill>
            <a:schemeClr val="bg1">
              <a:lumMod val="85000"/>
            </a:schemeClr>
          </a:solidFill>
        </p:grpSpPr>
        <p:sp>
          <p:nvSpPr>
            <p:cNvPr id="14" name="Прямоугольник 13"/>
            <p:cNvSpPr/>
            <p:nvPr/>
          </p:nvSpPr>
          <p:spPr>
            <a:xfrm>
              <a:off x="7956376" y="3573016"/>
              <a:ext cx="1512168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8189893" y="3645024"/>
              <a:ext cx="954107" cy="92333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15</a:t>
              </a:r>
            </a:p>
          </p:txBody>
        </p:sp>
      </p:grpSp>
      <p:grpSp>
        <p:nvGrpSpPr>
          <p:cNvPr id="50177" name="Группа 57"/>
          <p:cNvGrpSpPr>
            <a:grpSpLocks/>
          </p:cNvGrpSpPr>
          <p:nvPr/>
        </p:nvGrpSpPr>
        <p:grpSpPr bwMode="auto">
          <a:xfrm>
            <a:off x="5892800" y="4076700"/>
            <a:ext cx="1511300" cy="1008063"/>
            <a:chOff x="6084168" y="3717032"/>
            <a:chExt cx="1512168" cy="100811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84168" y="3717032"/>
              <a:ext cx="1512168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323856" y="3789040"/>
              <a:ext cx="954107" cy="9233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16</a:t>
              </a:r>
            </a:p>
          </p:txBody>
        </p:sp>
      </p:grpSp>
      <p:grpSp>
        <p:nvGrpSpPr>
          <p:cNvPr id="50179" name="Группа 65"/>
          <p:cNvGrpSpPr>
            <a:grpSpLocks/>
          </p:cNvGrpSpPr>
          <p:nvPr/>
        </p:nvGrpSpPr>
        <p:grpSpPr bwMode="auto">
          <a:xfrm>
            <a:off x="4379913" y="3068638"/>
            <a:ext cx="1512887" cy="1008062"/>
            <a:chOff x="7812360" y="3717032"/>
            <a:chExt cx="1512168" cy="1008112"/>
          </a:xfrm>
          <a:solidFill>
            <a:schemeClr val="bg1">
              <a:lumMod val="85000"/>
            </a:schemeClr>
          </a:solidFill>
        </p:grpSpPr>
        <p:sp>
          <p:nvSpPr>
            <p:cNvPr id="8" name="Прямоугольник 7"/>
            <p:cNvSpPr/>
            <p:nvPr/>
          </p:nvSpPr>
          <p:spPr>
            <a:xfrm>
              <a:off x="7812360" y="3717032"/>
              <a:ext cx="1512168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8028384" y="3789040"/>
              <a:ext cx="915892" cy="92333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11</a:t>
              </a:r>
            </a:p>
          </p:txBody>
        </p:sp>
      </p:grpSp>
      <p:grpSp>
        <p:nvGrpSpPr>
          <p:cNvPr id="50180" name="Группа 66"/>
          <p:cNvGrpSpPr>
            <a:grpSpLocks/>
          </p:cNvGrpSpPr>
          <p:nvPr/>
        </p:nvGrpSpPr>
        <p:grpSpPr bwMode="auto">
          <a:xfrm>
            <a:off x="4379913" y="2060575"/>
            <a:ext cx="1512887" cy="1008063"/>
            <a:chOff x="7956376" y="1844824"/>
            <a:chExt cx="1512168" cy="1008112"/>
          </a:xfrm>
          <a:solidFill>
            <a:schemeClr val="bg1">
              <a:lumMod val="85000"/>
            </a:schemeClr>
          </a:solidFill>
        </p:grpSpPr>
        <p:sp>
          <p:nvSpPr>
            <p:cNvPr id="16" name="Прямоугольник 15"/>
            <p:cNvSpPr/>
            <p:nvPr/>
          </p:nvSpPr>
          <p:spPr>
            <a:xfrm>
              <a:off x="7956376" y="1844824"/>
              <a:ext cx="1512168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8388424" y="1916832"/>
              <a:ext cx="569388" cy="92333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7</a:t>
              </a:r>
            </a:p>
          </p:txBody>
        </p:sp>
      </p:grpSp>
      <p:grpSp>
        <p:nvGrpSpPr>
          <p:cNvPr id="50181" name="Группа 55"/>
          <p:cNvGrpSpPr>
            <a:grpSpLocks/>
          </p:cNvGrpSpPr>
          <p:nvPr/>
        </p:nvGrpSpPr>
        <p:grpSpPr bwMode="auto">
          <a:xfrm>
            <a:off x="5892800" y="2060575"/>
            <a:ext cx="1511300" cy="1008063"/>
            <a:chOff x="6084168" y="1700808"/>
            <a:chExt cx="1512168" cy="1008112"/>
          </a:xfrm>
          <a:solidFill>
            <a:schemeClr val="bg1">
              <a:lumMod val="85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6084168" y="1700808"/>
              <a:ext cx="1512168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588224" y="1772816"/>
              <a:ext cx="569387" cy="92333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8</a:t>
              </a:r>
            </a:p>
          </p:txBody>
        </p:sp>
      </p:grpSp>
      <p:grpSp>
        <p:nvGrpSpPr>
          <p:cNvPr id="50182" name="Группа 53"/>
          <p:cNvGrpSpPr>
            <a:grpSpLocks/>
          </p:cNvGrpSpPr>
          <p:nvPr/>
        </p:nvGrpSpPr>
        <p:grpSpPr bwMode="auto">
          <a:xfrm>
            <a:off x="5892800" y="1052513"/>
            <a:ext cx="1511300" cy="1008062"/>
            <a:chOff x="6084168" y="692696"/>
            <a:chExt cx="1512168" cy="1008112"/>
          </a:xfrm>
          <a:solidFill>
            <a:schemeClr val="bg1">
              <a:lumMod val="85000"/>
            </a:schemeClr>
          </a:solidFill>
        </p:grpSpPr>
        <p:sp>
          <p:nvSpPr>
            <p:cNvPr id="10" name="Прямоугольник 9"/>
            <p:cNvSpPr/>
            <p:nvPr/>
          </p:nvSpPr>
          <p:spPr>
            <a:xfrm>
              <a:off x="6084168" y="692696"/>
              <a:ext cx="1512168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6588224" y="764704"/>
              <a:ext cx="569387" cy="92333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4</a:t>
              </a:r>
            </a:p>
          </p:txBody>
        </p:sp>
      </p:grpSp>
      <p:grpSp>
        <p:nvGrpSpPr>
          <p:cNvPr id="50183" name="Группа 51"/>
          <p:cNvGrpSpPr>
            <a:grpSpLocks/>
          </p:cNvGrpSpPr>
          <p:nvPr/>
        </p:nvGrpSpPr>
        <p:grpSpPr bwMode="auto">
          <a:xfrm>
            <a:off x="2867025" y="1052513"/>
            <a:ext cx="1512888" cy="1008062"/>
            <a:chOff x="3059832" y="692696"/>
            <a:chExt cx="1512168" cy="1008112"/>
          </a:xfrm>
          <a:solidFill>
            <a:schemeClr val="bg1">
              <a:lumMod val="85000"/>
            </a:schemeClr>
          </a:solidFill>
        </p:grpSpPr>
        <p:sp>
          <p:nvSpPr>
            <p:cNvPr id="17" name="Прямоугольник 16"/>
            <p:cNvSpPr/>
            <p:nvPr/>
          </p:nvSpPr>
          <p:spPr>
            <a:xfrm>
              <a:off x="3059832" y="692696"/>
              <a:ext cx="1512168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3563888" y="764704"/>
              <a:ext cx="569388" cy="92333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2</a:t>
              </a:r>
            </a:p>
          </p:txBody>
        </p:sp>
      </p:grpSp>
      <p:grpSp>
        <p:nvGrpSpPr>
          <p:cNvPr id="50184" name="Группа 52"/>
          <p:cNvGrpSpPr>
            <a:grpSpLocks/>
          </p:cNvGrpSpPr>
          <p:nvPr/>
        </p:nvGrpSpPr>
        <p:grpSpPr bwMode="auto">
          <a:xfrm>
            <a:off x="4379913" y="1052513"/>
            <a:ext cx="1512887" cy="1008062"/>
            <a:chOff x="4572000" y="692696"/>
            <a:chExt cx="1512168" cy="1008112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4572000" y="692696"/>
              <a:ext cx="1512168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076056" y="764704"/>
              <a:ext cx="56938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3</a:t>
              </a:r>
            </a:p>
          </p:txBody>
        </p:sp>
      </p:grpSp>
      <p:grpSp>
        <p:nvGrpSpPr>
          <p:cNvPr id="50185" name="Группа 58"/>
          <p:cNvGrpSpPr>
            <a:grpSpLocks/>
          </p:cNvGrpSpPr>
          <p:nvPr/>
        </p:nvGrpSpPr>
        <p:grpSpPr bwMode="auto">
          <a:xfrm>
            <a:off x="5892800" y="5084763"/>
            <a:ext cx="1511300" cy="1008062"/>
            <a:chOff x="6084168" y="4725144"/>
            <a:chExt cx="1512168" cy="1008112"/>
          </a:xfrm>
          <a:solidFill>
            <a:schemeClr val="bg1">
              <a:lumMod val="85000"/>
            </a:schemeClr>
          </a:solidFill>
        </p:grpSpPr>
        <p:sp>
          <p:nvSpPr>
            <p:cNvPr id="12" name="Прямоугольник 11"/>
            <p:cNvSpPr/>
            <p:nvPr/>
          </p:nvSpPr>
          <p:spPr>
            <a:xfrm>
              <a:off x="6084168" y="4725144"/>
              <a:ext cx="1512168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44" name="Прямоугольник 43"/>
            <p:cNvSpPr/>
            <p:nvPr/>
          </p:nvSpPr>
          <p:spPr>
            <a:xfrm flipH="1">
              <a:off x="6444206" y="4797152"/>
              <a:ext cx="1008113" cy="923330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20</a:t>
              </a:r>
            </a:p>
          </p:txBody>
        </p:sp>
      </p:grpSp>
      <p:grpSp>
        <p:nvGrpSpPr>
          <p:cNvPr id="50186" name="Группа 56"/>
          <p:cNvGrpSpPr>
            <a:grpSpLocks/>
          </p:cNvGrpSpPr>
          <p:nvPr/>
        </p:nvGrpSpPr>
        <p:grpSpPr bwMode="auto">
          <a:xfrm>
            <a:off x="5892800" y="3068638"/>
            <a:ext cx="1511300" cy="1008062"/>
            <a:chOff x="6084168" y="2708920"/>
            <a:chExt cx="1512168" cy="1008112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6084168" y="2708920"/>
              <a:ext cx="1512168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6395865" y="2780928"/>
              <a:ext cx="95410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12</a:t>
              </a:r>
            </a:p>
          </p:txBody>
        </p:sp>
      </p:grpSp>
      <p:grpSp>
        <p:nvGrpSpPr>
          <p:cNvPr id="50187" name="Группа 69"/>
          <p:cNvGrpSpPr>
            <a:grpSpLocks/>
          </p:cNvGrpSpPr>
          <p:nvPr/>
        </p:nvGrpSpPr>
        <p:grpSpPr bwMode="auto">
          <a:xfrm>
            <a:off x="2867025" y="2060575"/>
            <a:ext cx="1512888" cy="1008063"/>
            <a:chOff x="8387916" y="1772816"/>
            <a:chExt cx="1512168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8387916" y="1772816"/>
              <a:ext cx="1512168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8859306" y="1844824"/>
              <a:ext cx="56938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6</a:t>
              </a:r>
            </a:p>
          </p:txBody>
        </p:sp>
      </p:grpSp>
      <p:grpSp>
        <p:nvGrpSpPr>
          <p:cNvPr id="50188" name="Группа 60"/>
          <p:cNvGrpSpPr>
            <a:grpSpLocks/>
          </p:cNvGrpSpPr>
          <p:nvPr/>
        </p:nvGrpSpPr>
        <p:grpSpPr bwMode="auto">
          <a:xfrm>
            <a:off x="1355725" y="4076700"/>
            <a:ext cx="1511300" cy="1008063"/>
            <a:chOff x="1547664" y="3717032"/>
            <a:chExt cx="1512168" cy="1008112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1547664" y="3717032"/>
              <a:ext cx="1512168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1859360" y="3717032"/>
              <a:ext cx="954107" cy="9233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13</a:t>
              </a:r>
            </a:p>
          </p:txBody>
        </p:sp>
      </p:grpSp>
      <p:grpSp>
        <p:nvGrpSpPr>
          <p:cNvPr id="50189" name="Группа 62"/>
          <p:cNvGrpSpPr>
            <a:grpSpLocks/>
          </p:cNvGrpSpPr>
          <p:nvPr/>
        </p:nvGrpSpPr>
        <p:grpSpPr bwMode="auto">
          <a:xfrm>
            <a:off x="2867025" y="5084763"/>
            <a:ext cx="1512888" cy="1008062"/>
            <a:chOff x="3059832" y="4725144"/>
            <a:chExt cx="1512168" cy="1008112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3059832" y="4725144"/>
              <a:ext cx="1512168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3371528" y="4797152"/>
              <a:ext cx="95410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18</a:t>
              </a:r>
            </a:p>
          </p:txBody>
        </p:sp>
      </p:grpSp>
      <p:grpSp>
        <p:nvGrpSpPr>
          <p:cNvPr id="50190" name="Группа 68"/>
          <p:cNvGrpSpPr>
            <a:grpSpLocks/>
          </p:cNvGrpSpPr>
          <p:nvPr/>
        </p:nvGrpSpPr>
        <p:grpSpPr bwMode="auto">
          <a:xfrm>
            <a:off x="2867025" y="3068638"/>
            <a:ext cx="1512888" cy="1008062"/>
            <a:chOff x="7631832" y="2708920"/>
            <a:chExt cx="1512168" cy="1008112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7631832" y="2708920"/>
              <a:ext cx="1512168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7884368" y="2780928"/>
              <a:ext cx="95410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10</a:t>
              </a:r>
            </a:p>
          </p:txBody>
        </p:sp>
      </p:grpSp>
      <p:pic>
        <p:nvPicPr>
          <p:cNvPr id="250" name="3 раунд все ячейки откріваютс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  <p:graphicFrame>
        <p:nvGraphicFramePr>
          <p:cNvPr id="251" name="Таблица 250"/>
          <p:cNvGraphicFramePr>
            <a:graphicFrameLocks noGrp="1"/>
          </p:cNvGraphicFramePr>
          <p:nvPr/>
        </p:nvGraphicFramePr>
        <p:xfrm>
          <a:off x="1331640" y="1052736"/>
          <a:ext cx="6096000" cy="5040315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</a:tbl>
          </a:graphicData>
        </a:graphic>
      </p:graphicFrame>
      <p:grpSp>
        <p:nvGrpSpPr>
          <p:cNvPr id="252" name="Группа 50"/>
          <p:cNvGrpSpPr>
            <a:grpSpLocks/>
          </p:cNvGrpSpPr>
          <p:nvPr/>
        </p:nvGrpSpPr>
        <p:grpSpPr bwMode="auto">
          <a:xfrm>
            <a:off x="1355452" y="1052736"/>
            <a:ext cx="1511300" cy="1008062"/>
            <a:chOff x="1547664" y="692696"/>
            <a:chExt cx="1512168" cy="1008112"/>
          </a:xfrm>
        </p:grpSpPr>
        <p:sp>
          <p:nvSpPr>
            <p:cNvPr id="253" name="Прямоугольник 252"/>
            <p:cNvSpPr/>
            <p:nvPr/>
          </p:nvSpPr>
          <p:spPr>
            <a:xfrm>
              <a:off x="1547664" y="692696"/>
              <a:ext cx="1512168" cy="100811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54" name="Прямоугольник 253"/>
            <p:cNvSpPr/>
            <p:nvPr/>
          </p:nvSpPr>
          <p:spPr>
            <a:xfrm>
              <a:off x="1979712" y="764704"/>
              <a:ext cx="56938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</a:t>
              </a:r>
            </a:p>
          </p:txBody>
        </p:sp>
      </p:grpSp>
      <p:grpSp>
        <p:nvGrpSpPr>
          <p:cNvPr id="255" name="Группа 61"/>
          <p:cNvGrpSpPr>
            <a:grpSpLocks/>
          </p:cNvGrpSpPr>
          <p:nvPr/>
        </p:nvGrpSpPr>
        <p:grpSpPr bwMode="auto">
          <a:xfrm>
            <a:off x="1355452" y="5084986"/>
            <a:ext cx="1511300" cy="1008062"/>
            <a:chOff x="1547664" y="4725144"/>
            <a:chExt cx="1512168" cy="1008112"/>
          </a:xfrm>
        </p:grpSpPr>
        <p:sp>
          <p:nvSpPr>
            <p:cNvPr id="256" name="Прямоугольник 255"/>
            <p:cNvSpPr/>
            <p:nvPr/>
          </p:nvSpPr>
          <p:spPr>
            <a:xfrm>
              <a:off x="1547664" y="4725144"/>
              <a:ext cx="1512168" cy="1008112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57" name="Прямоугольник 256"/>
            <p:cNvSpPr/>
            <p:nvPr/>
          </p:nvSpPr>
          <p:spPr>
            <a:xfrm>
              <a:off x="1859360" y="4797152"/>
              <a:ext cx="95410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17</a:t>
              </a:r>
            </a:p>
          </p:txBody>
        </p:sp>
      </p:grpSp>
      <p:grpSp>
        <p:nvGrpSpPr>
          <p:cNvPr id="258" name="Группа 63"/>
          <p:cNvGrpSpPr>
            <a:grpSpLocks/>
          </p:cNvGrpSpPr>
          <p:nvPr/>
        </p:nvGrpSpPr>
        <p:grpSpPr bwMode="auto">
          <a:xfrm>
            <a:off x="4379640" y="5084986"/>
            <a:ext cx="1512887" cy="1008062"/>
            <a:chOff x="4572000" y="4725144"/>
            <a:chExt cx="1512168" cy="1008112"/>
          </a:xfrm>
        </p:grpSpPr>
        <p:sp>
          <p:nvSpPr>
            <p:cNvPr id="259" name="Прямоугольник 258"/>
            <p:cNvSpPr/>
            <p:nvPr/>
          </p:nvSpPr>
          <p:spPr>
            <a:xfrm>
              <a:off x="4572000" y="4725144"/>
              <a:ext cx="1512168" cy="100811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60" name="Прямоугольник 259"/>
            <p:cNvSpPr/>
            <p:nvPr/>
          </p:nvSpPr>
          <p:spPr>
            <a:xfrm>
              <a:off x="4883696" y="4797152"/>
              <a:ext cx="95410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19</a:t>
              </a:r>
            </a:p>
          </p:txBody>
        </p:sp>
      </p:grpSp>
      <p:grpSp>
        <p:nvGrpSpPr>
          <p:cNvPr id="261" name="Группа 59"/>
          <p:cNvGrpSpPr>
            <a:grpSpLocks/>
          </p:cNvGrpSpPr>
          <p:nvPr/>
        </p:nvGrpSpPr>
        <p:grpSpPr bwMode="auto">
          <a:xfrm>
            <a:off x="1355452" y="3068861"/>
            <a:ext cx="1511300" cy="1008062"/>
            <a:chOff x="1547664" y="2708920"/>
            <a:chExt cx="1512168" cy="1008112"/>
          </a:xfrm>
        </p:grpSpPr>
        <p:sp>
          <p:nvSpPr>
            <p:cNvPr id="262" name="Прямоугольник 261"/>
            <p:cNvSpPr/>
            <p:nvPr/>
          </p:nvSpPr>
          <p:spPr>
            <a:xfrm>
              <a:off x="1547664" y="2708920"/>
              <a:ext cx="1512168" cy="1008112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63" name="Прямоугольник 262"/>
            <p:cNvSpPr/>
            <p:nvPr/>
          </p:nvSpPr>
          <p:spPr>
            <a:xfrm>
              <a:off x="2051720" y="2780928"/>
              <a:ext cx="56938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9</a:t>
              </a:r>
            </a:p>
          </p:txBody>
        </p:sp>
      </p:grpSp>
      <p:grpSp>
        <p:nvGrpSpPr>
          <p:cNvPr id="264" name="Группа 54"/>
          <p:cNvGrpSpPr>
            <a:grpSpLocks/>
          </p:cNvGrpSpPr>
          <p:nvPr/>
        </p:nvGrpSpPr>
        <p:grpSpPr bwMode="auto">
          <a:xfrm>
            <a:off x="1355452" y="2060798"/>
            <a:ext cx="1511300" cy="1008063"/>
            <a:chOff x="1547664" y="1700808"/>
            <a:chExt cx="1512168" cy="1008112"/>
          </a:xfrm>
        </p:grpSpPr>
        <p:sp>
          <p:nvSpPr>
            <p:cNvPr id="265" name="Прямоугольник 264"/>
            <p:cNvSpPr/>
            <p:nvPr/>
          </p:nvSpPr>
          <p:spPr>
            <a:xfrm>
              <a:off x="1547664" y="1700808"/>
              <a:ext cx="1512168" cy="100811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66" name="Прямоугольник 265"/>
            <p:cNvSpPr/>
            <p:nvPr/>
          </p:nvSpPr>
          <p:spPr>
            <a:xfrm>
              <a:off x="2051720" y="1772816"/>
              <a:ext cx="56938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5</a:t>
              </a:r>
            </a:p>
          </p:txBody>
        </p:sp>
      </p:grpSp>
      <p:grpSp>
        <p:nvGrpSpPr>
          <p:cNvPr id="267" name="Группа 67"/>
          <p:cNvGrpSpPr>
            <a:grpSpLocks/>
          </p:cNvGrpSpPr>
          <p:nvPr/>
        </p:nvGrpSpPr>
        <p:grpSpPr bwMode="auto">
          <a:xfrm>
            <a:off x="2866752" y="4076923"/>
            <a:ext cx="1512888" cy="1008063"/>
            <a:chOff x="7956376" y="3429000"/>
            <a:chExt cx="1512168" cy="1008112"/>
          </a:xfrm>
        </p:grpSpPr>
        <p:sp>
          <p:nvSpPr>
            <p:cNvPr id="268" name="Прямоугольник 267"/>
            <p:cNvSpPr/>
            <p:nvPr/>
          </p:nvSpPr>
          <p:spPr>
            <a:xfrm>
              <a:off x="7956376" y="3429000"/>
              <a:ext cx="1512168" cy="100811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69" name="Прямоугольник 268"/>
            <p:cNvSpPr/>
            <p:nvPr/>
          </p:nvSpPr>
          <p:spPr>
            <a:xfrm>
              <a:off x="8189893" y="3429000"/>
              <a:ext cx="95410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14</a:t>
              </a:r>
            </a:p>
          </p:txBody>
        </p:sp>
      </p:grpSp>
      <p:grpSp>
        <p:nvGrpSpPr>
          <p:cNvPr id="270" name="Группа 64"/>
          <p:cNvGrpSpPr>
            <a:grpSpLocks/>
          </p:cNvGrpSpPr>
          <p:nvPr/>
        </p:nvGrpSpPr>
        <p:grpSpPr bwMode="auto">
          <a:xfrm>
            <a:off x="4379640" y="4076923"/>
            <a:ext cx="1512887" cy="1008063"/>
            <a:chOff x="7956376" y="3573016"/>
            <a:chExt cx="1512168" cy="1008112"/>
          </a:xfrm>
        </p:grpSpPr>
        <p:sp>
          <p:nvSpPr>
            <p:cNvPr id="271" name="Прямоугольник 270"/>
            <p:cNvSpPr/>
            <p:nvPr/>
          </p:nvSpPr>
          <p:spPr>
            <a:xfrm>
              <a:off x="7956376" y="3573016"/>
              <a:ext cx="1512168" cy="1008112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72" name="Прямоугольник 271"/>
            <p:cNvSpPr/>
            <p:nvPr/>
          </p:nvSpPr>
          <p:spPr>
            <a:xfrm>
              <a:off x="8189893" y="3645024"/>
              <a:ext cx="95410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15</a:t>
              </a:r>
            </a:p>
          </p:txBody>
        </p:sp>
      </p:grpSp>
      <p:grpSp>
        <p:nvGrpSpPr>
          <p:cNvPr id="273" name="Группа 57"/>
          <p:cNvGrpSpPr>
            <a:grpSpLocks/>
          </p:cNvGrpSpPr>
          <p:nvPr/>
        </p:nvGrpSpPr>
        <p:grpSpPr bwMode="auto">
          <a:xfrm>
            <a:off x="5892527" y="4076923"/>
            <a:ext cx="1511300" cy="1008063"/>
            <a:chOff x="6084168" y="3717032"/>
            <a:chExt cx="1512168" cy="1008112"/>
          </a:xfrm>
        </p:grpSpPr>
        <p:sp>
          <p:nvSpPr>
            <p:cNvPr id="274" name="Прямоугольник 273"/>
            <p:cNvSpPr/>
            <p:nvPr/>
          </p:nvSpPr>
          <p:spPr>
            <a:xfrm>
              <a:off x="6084168" y="3717032"/>
              <a:ext cx="1512168" cy="100811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75" name="Прямоугольник 274"/>
            <p:cNvSpPr/>
            <p:nvPr/>
          </p:nvSpPr>
          <p:spPr>
            <a:xfrm>
              <a:off x="6323856" y="3789040"/>
              <a:ext cx="95410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16</a:t>
              </a:r>
            </a:p>
          </p:txBody>
        </p:sp>
      </p:grpSp>
      <p:grpSp>
        <p:nvGrpSpPr>
          <p:cNvPr id="276" name="Группа 65"/>
          <p:cNvGrpSpPr>
            <a:grpSpLocks/>
          </p:cNvGrpSpPr>
          <p:nvPr/>
        </p:nvGrpSpPr>
        <p:grpSpPr bwMode="auto">
          <a:xfrm>
            <a:off x="4379640" y="3068861"/>
            <a:ext cx="1512887" cy="1008062"/>
            <a:chOff x="7812360" y="3717032"/>
            <a:chExt cx="1512168" cy="1008112"/>
          </a:xfrm>
        </p:grpSpPr>
        <p:sp>
          <p:nvSpPr>
            <p:cNvPr id="277" name="Прямоугольник 276"/>
            <p:cNvSpPr/>
            <p:nvPr/>
          </p:nvSpPr>
          <p:spPr>
            <a:xfrm>
              <a:off x="7812360" y="3717032"/>
              <a:ext cx="1512168" cy="100811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78" name="Прямоугольник 277"/>
            <p:cNvSpPr/>
            <p:nvPr/>
          </p:nvSpPr>
          <p:spPr>
            <a:xfrm>
              <a:off x="8028384" y="3789040"/>
              <a:ext cx="915892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11</a:t>
              </a:r>
            </a:p>
          </p:txBody>
        </p:sp>
      </p:grpSp>
      <p:grpSp>
        <p:nvGrpSpPr>
          <p:cNvPr id="279" name="Группа 66"/>
          <p:cNvGrpSpPr>
            <a:grpSpLocks/>
          </p:cNvGrpSpPr>
          <p:nvPr/>
        </p:nvGrpSpPr>
        <p:grpSpPr bwMode="auto">
          <a:xfrm>
            <a:off x="4379640" y="2060798"/>
            <a:ext cx="1512887" cy="1008063"/>
            <a:chOff x="7956376" y="1844824"/>
            <a:chExt cx="1512168" cy="1008112"/>
          </a:xfrm>
        </p:grpSpPr>
        <p:sp>
          <p:nvSpPr>
            <p:cNvPr id="280" name="Прямоугольник 279"/>
            <p:cNvSpPr/>
            <p:nvPr/>
          </p:nvSpPr>
          <p:spPr>
            <a:xfrm>
              <a:off x="7956376" y="1844824"/>
              <a:ext cx="1512168" cy="1008112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81" name="Прямоугольник 280"/>
            <p:cNvSpPr/>
            <p:nvPr/>
          </p:nvSpPr>
          <p:spPr>
            <a:xfrm>
              <a:off x="8388424" y="1916832"/>
              <a:ext cx="569388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7</a:t>
              </a:r>
            </a:p>
          </p:txBody>
        </p:sp>
      </p:grpSp>
      <p:grpSp>
        <p:nvGrpSpPr>
          <p:cNvPr id="282" name="Группа 55"/>
          <p:cNvGrpSpPr>
            <a:grpSpLocks/>
          </p:cNvGrpSpPr>
          <p:nvPr/>
        </p:nvGrpSpPr>
        <p:grpSpPr bwMode="auto">
          <a:xfrm>
            <a:off x="5892527" y="2060798"/>
            <a:ext cx="1511300" cy="1008063"/>
            <a:chOff x="6084168" y="1700808"/>
            <a:chExt cx="1512168" cy="1008112"/>
          </a:xfrm>
        </p:grpSpPr>
        <p:sp>
          <p:nvSpPr>
            <p:cNvPr id="283" name="Прямоугольник 282"/>
            <p:cNvSpPr/>
            <p:nvPr/>
          </p:nvSpPr>
          <p:spPr>
            <a:xfrm>
              <a:off x="6084168" y="1700808"/>
              <a:ext cx="1512168" cy="100811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84" name="Прямоугольник 283"/>
            <p:cNvSpPr/>
            <p:nvPr/>
          </p:nvSpPr>
          <p:spPr>
            <a:xfrm>
              <a:off x="6588224" y="1772816"/>
              <a:ext cx="56938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8</a:t>
              </a:r>
            </a:p>
          </p:txBody>
        </p:sp>
      </p:grpSp>
      <p:grpSp>
        <p:nvGrpSpPr>
          <p:cNvPr id="285" name="Группа 53"/>
          <p:cNvGrpSpPr>
            <a:grpSpLocks/>
          </p:cNvGrpSpPr>
          <p:nvPr/>
        </p:nvGrpSpPr>
        <p:grpSpPr bwMode="auto">
          <a:xfrm>
            <a:off x="5892527" y="1052736"/>
            <a:ext cx="1511300" cy="1008062"/>
            <a:chOff x="6084168" y="692696"/>
            <a:chExt cx="1512168" cy="1008112"/>
          </a:xfrm>
        </p:grpSpPr>
        <p:sp>
          <p:nvSpPr>
            <p:cNvPr id="286" name="Прямоугольник 285"/>
            <p:cNvSpPr/>
            <p:nvPr/>
          </p:nvSpPr>
          <p:spPr>
            <a:xfrm>
              <a:off x="6084168" y="692696"/>
              <a:ext cx="1512168" cy="100811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87" name="Прямоугольник 286"/>
            <p:cNvSpPr/>
            <p:nvPr/>
          </p:nvSpPr>
          <p:spPr>
            <a:xfrm>
              <a:off x="6588224" y="764704"/>
              <a:ext cx="56938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4</a:t>
              </a:r>
            </a:p>
          </p:txBody>
        </p:sp>
      </p:grpSp>
      <p:grpSp>
        <p:nvGrpSpPr>
          <p:cNvPr id="288" name="Группа 51"/>
          <p:cNvGrpSpPr>
            <a:grpSpLocks/>
          </p:cNvGrpSpPr>
          <p:nvPr/>
        </p:nvGrpSpPr>
        <p:grpSpPr bwMode="auto">
          <a:xfrm>
            <a:off x="2866752" y="1052736"/>
            <a:ext cx="1512888" cy="1008062"/>
            <a:chOff x="3059832" y="692696"/>
            <a:chExt cx="1512168" cy="1008112"/>
          </a:xfrm>
        </p:grpSpPr>
        <p:sp>
          <p:nvSpPr>
            <p:cNvPr id="289" name="Прямоугольник 288"/>
            <p:cNvSpPr/>
            <p:nvPr/>
          </p:nvSpPr>
          <p:spPr>
            <a:xfrm>
              <a:off x="3059832" y="692696"/>
              <a:ext cx="1512168" cy="1008112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90" name="Прямоугольник 289"/>
            <p:cNvSpPr/>
            <p:nvPr/>
          </p:nvSpPr>
          <p:spPr>
            <a:xfrm>
              <a:off x="3563888" y="764704"/>
              <a:ext cx="569388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2</a:t>
              </a:r>
            </a:p>
          </p:txBody>
        </p:sp>
      </p:grpSp>
      <p:grpSp>
        <p:nvGrpSpPr>
          <p:cNvPr id="291" name="Группа 52"/>
          <p:cNvGrpSpPr>
            <a:grpSpLocks/>
          </p:cNvGrpSpPr>
          <p:nvPr/>
        </p:nvGrpSpPr>
        <p:grpSpPr bwMode="auto">
          <a:xfrm>
            <a:off x="4379640" y="1052736"/>
            <a:ext cx="1512887" cy="1008062"/>
            <a:chOff x="4572000" y="692696"/>
            <a:chExt cx="1512168" cy="1008112"/>
          </a:xfrm>
        </p:grpSpPr>
        <p:sp>
          <p:nvSpPr>
            <p:cNvPr id="292" name="Прямоугольник 291"/>
            <p:cNvSpPr/>
            <p:nvPr/>
          </p:nvSpPr>
          <p:spPr>
            <a:xfrm>
              <a:off x="4572000" y="692696"/>
              <a:ext cx="1512168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93" name="Прямоугольник 292"/>
            <p:cNvSpPr/>
            <p:nvPr/>
          </p:nvSpPr>
          <p:spPr>
            <a:xfrm>
              <a:off x="5076056" y="764704"/>
              <a:ext cx="56938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3</a:t>
              </a:r>
            </a:p>
          </p:txBody>
        </p:sp>
      </p:grpSp>
      <p:grpSp>
        <p:nvGrpSpPr>
          <p:cNvPr id="294" name="Группа 58"/>
          <p:cNvGrpSpPr>
            <a:grpSpLocks/>
          </p:cNvGrpSpPr>
          <p:nvPr/>
        </p:nvGrpSpPr>
        <p:grpSpPr bwMode="auto">
          <a:xfrm>
            <a:off x="5892527" y="5084986"/>
            <a:ext cx="1511300" cy="1008062"/>
            <a:chOff x="6084168" y="4725144"/>
            <a:chExt cx="1512168" cy="1008112"/>
          </a:xfrm>
        </p:grpSpPr>
        <p:sp>
          <p:nvSpPr>
            <p:cNvPr id="295" name="Прямоугольник 294"/>
            <p:cNvSpPr/>
            <p:nvPr/>
          </p:nvSpPr>
          <p:spPr>
            <a:xfrm>
              <a:off x="6084168" y="4725144"/>
              <a:ext cx="1512168" cy="100811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96" name="Прямоугольник 295"/>
            <p:cNvSpPr/>
            <p:nvPr/>
          </p:nvSpPr>
          <p:spPr>
            <a:xfrm flipH="1">
              <a:off x="6444206" y="4797152"/>
              <a:ext cx="1008113" cy="9233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20</a:t>
              </a:r>
            </a:p>
          </p:txBody>
        </p:sp>
      </p:grpSp>
      <p:grpSp>
        <p:nvGrpSpPr>
          <p:cNvPr id="297" name="Группа 56"/>
          <p:cNvGrpSpPr>
            <a:grpSpLocks/>
          </p:cNvGrpSpPr>
          <p:nvPr/>
        </p:nvGrpSpPr>
        <p:grpSpPr bwMode="auto">
          <a:xfrm>
            <a:off x="5892527" y="3068861"/>
            <a:ext cx="1511300" cy="1008062"/>
            <a:chOff x="6084168" y="2708920"/>
            <a:chExt cx="1512168" cy="1008112"/>
          </a:xfrm>
        </p:grpSpPr>
        <p:sp>
          <p:nvSpPr>
            <p:cNvPr id="298" name="Прямоугольник 297"/>
            <p:cNvSpPr/>
            <p:nvPr/>
          </p:nvSpPr>
          <p:spPr>
            <a:xfrm>
              <a:off x="6084168" y="2708920"/>
              <a:ext cx="1512168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99" name="Прямоугольник 298"/>
            <p:cNvSpPr/>
            <p:nvPr/>
          </p:nvSpPr>
          <p:spPr>
            <a:xfrm>
              <a:off x="6395865" y="2780928"/>
              <a:ext cx="95410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12</a:t>
              </a:r>
            </a:p>
          </p:txBody>
        </p:sp>
      </p:grpSp>
      <p:grpSp>
        <p:nvGrpSpPr>
          <p:cNvPr id="300" name="Группа 69"/>
          <p:cNvGrpSpPr>
            <a:grpSpLocks/>
          </p:cNvGrpSpPr>
          <p:nvPr/>
        </p:nvGrpSpPr>
        <p:grpSpPr bwMode="auto">
          <a:xfrm>
            <a:off x="2866752" y="2060798"/>
            <a:ext cx="1512888" cy="1008063"/>
            <a:chOff x="8387916" y="1772816"/>
            <a:chExt cx="1512168" cy="1008112"/>
          </a:xfrm>
        </p:grpSpPr>
        <p:sp>
          <p:nvSpPr>
            <p:cNvPr id="301" name="Прямоугольник 300"/>
            <p:cNvSpPr/>
            <p:nvPr/>
          </p:nvSpPr>
          <p:spPr>
            <a:xfrm>
              <a:off x="8387916" y="1772816"/>
              <a:ext cx="1512168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02" name="Прямоугольник 301"/>
            <p:cNvSpPr/>
            <p:nvPr/>
          </p:nvSpPr>
          <p:spPr>
            <a:xfrm>
              <a:off x="8859306" y="1844824"/>
              <a:ext cx="56938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6</a:t>
              </a:r>
            </a:p>
          </p:txBody>
        </p:sp>
      </p:grpSp>
      <p:grpSp>
        <p:nvGrpSpPr>
          <p:cNvPr id="303" name="Группа 60"/>
          <p:cNvGrpSpPr>
            <a:grpSpLocks/>
          </p:cNvGrpSpPr>
          <p:nvPr/>
        </p:nvGrpSpPr>
        <p:grpSpPr bwMode="auto">
          <a:xfrm>
            <a:off x="1355452" y="4076923"/>
            <a:ext cx="1511300" cy="1008063"/>
            <a:chOff x="1547664" y="3717032"/>
            <a:chExt cx="1512168" cy="1008112"/>
          </a:xfrm>
        </p:grpSpPr>
        <p:sp>
          <p:nvSpPr>
            <p:cNvPr id="304" name="Прямоугольник 303"/>
            <p:cNvSpPr/>
            <p:nvPr/>
          </p:nvSpPr>
          <p:spPr>
            <a:xfrm>
              <a:off x="1547664" y="3717032"/>
              <a:ext cx="1512168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05" name="Прямоугольник 304"/>
            <p:cNvSpPr/>
            <p:nvPr/>
          </p:nvSpPr>
          <p:spPr>
            <a:xfrm>
              <a:off x="1859360" y="3717032"/>
              <a:ext cx="954107" cy="9233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13</a:t>
              </a:r>
            </a:p>
          </p:txBody>
        </p:sp>
      </p:grpSp>
      <p:grpSp>
        <p:nvGrpSpPr>
          <p:cNvPr id="306" name="Группа 62"/>
          <p:cNvGrpSpPr>
            <a:grpSpLocks/>
          </p:cNvGrpSpPr>
          <p:nvPr/>
        </p:nvGrpSpPr>
        <p:grpSpPr bwMode="auto">
          <a:xfrm>
            <a:off x="2866752" y="5084986"/>
            <a:ext cx="1512888" cy="1008062"/>
            <a:chOff x="3059832" y="4725144"/>
            <a:chExt cx="1512168" cy="1008112"/>
          </a:xfrm>
        </p:grpSpPr>
        <p:sp>
          <p:nvSpPr>
            <p:cNvPr id="307" name="Прямоугольник 306"/>
            <p:cNvSpPr/>
            <p:nvPr/>
          </p:nvSpPr>
          <p:spPr>
            <a:xfrm>
              <a:off x="3059832" y="4725144"/>
              <a:ext cx="1512168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08" name="Прямоугольник 307"/>
            <p:cNvSpPr/>
            <p:nvPr/>
          </p:nvSpPr>
          <p:spPr>
            <a:xfrm>
              <a:off x="3371528" y="4797152"/>
              <a:ext cx="95410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18</a:t>
              </a:r>
            </a:p>
          </p:txBody>
        </p:sp>
      </p:grpSp>
      <p:grpSp>
        <p:nvGrpSpPr>
          <p:cNvPr id="309" name="Группа 68"/>
          <p:cNvGrpSpPr>
            <a:grpSpLocks/>
          </p:cNvGrpSpPr>
          <p:nvPr/>
        </p:nvGrpSpPr>
        <p:grpSpPr bwMode="auto">
          <a:xfrm>
            <a:off x="2866752" y="3068861"/>
            <a:ext cx="1512888" cy="1008062"/>
            <a:chOff x="7631832" y="2708920"/>
            <a:chExt cx="1512168" cy="1008112"/>
          </a:xfrm>
        </p:grpSpPr>
        <p:sp>
          <p:nvSpPr>
            <p:cNvPr id="310" name="Прямоугольник 309"/>
            <p:cNvSpPr/>
            <p:nvPr/>
          </p:nvSpPr>
          <p:spPr>
            <a:xfrm>
              <a:off x="7631832" y="2708920"/>
              <a:ext cx="1512168" cy="100811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311" name="Прямоугольник 310"/>
            <p:cNvSpPr/>
            <p:nvPr/>
          </p:nvSpPr>
          <p:spPr>
            <a:xfrm>
              <a:off x="7884368" y="2780928"/>
              <a:ext cx="95410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2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2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2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2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2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2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2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2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2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2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2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2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2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2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2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2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2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0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shutterstock_101558125"/>
          <p:cNvPicPr>
            <a:picLocks noChangeAspect="1" noChangeArrowheads="1"/>
          </p:cNvPicPr>
          <p:nvPr/>
        </p:nvPicPr>
        <p:blipFill>
          <a:blip r:embed="rId2" cstate="print"/>
          <a:srcRect l="3853" r="7025"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31913" y="1052513"/>
          <a:ext cx="6096000" cy="5040315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 bwMode="auto">
          <a:xfrm>
            <a:off x="1355725" y="1052513"/>
            <a:ext cx="1511300" cy="1008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787525" y="1124517"/>
            <a:ext cx="569060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1355725" y="5084763"/>
            <a:ext cx="1511300" cy="1008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1667242" y="5156767"/>
            <a:ext cx="953559" cy="9232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17</a:t>
            </a: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379913" y="5084763"/>
            <a:ext cx="1512887" cy="1008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691757" y="5156767"/>
            <a:ext cx="954561" cy="9232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19</a:t>
            </a: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355725" y="3068638"/>
            <a:ext cx="1511300" cy="1008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1859492" y="3140642"/>
            <a:ext cx="569060" cy="9232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1355725" y="2060575"/>
            <a:ext cx="1511300" cy="10080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859492" y="2132580"/>
            <a:ext cx="569060" cy="92328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</a:p>
        </p:txBody>
      </p:sp>
      <p:sp>
        <p:nvSpPr>
          <p:cNvPr id="20" name="Прямоугольник 19"/>
          <p:cNvSpPr/>
          <p:nvPr/>
        </p:nvSpPr>
        <p:spPr bwMode="auto">
          <a:xfrm>
            <a:off x="2867025" y="4076700"/>
            <a:ext cx="1512888" cy="10080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3100653" y="4076700"/>
            <a:ext cx="954561" cy="92328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14</a:t>
            </a:r>
          </a:p>
        </p:txBody>
      </p:sp>
      <p:sp>
        <p:nvSpPr>
          <p:cNvPr id="23" name="Прямоугольник 22"/>
          <p:cNvSpPr/>
          <p:nvPr/>
        </p:nvSpPr>
        <p:spPr bwMode="auto">
          <a:xfrm>
            <a:off x="4379913" y="4076700"/>
            <a:ext cx="1512887" cy="10080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24" name="Прямоугольник 23"/>
          <p:cNvSpPr/>
          <p:nvPr/>
        </p:nvSpPr>
        <p:spPr bwMode="auto">
          <a:xfrm>
            <a:off x="4613541" y="4148705"/>
            <a:ext cx="954561" cy="92328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15</a:t>
            </a:r>
          </a:p>
        </p:txBody>
      </p:sp>
      <p:sp>
        <p:nvSpPr>
          <p:cNvPr id="26" name="Прямоугольник 25"/>
          <p:cNvSpPr/>
          <p:nvPr/>
        </p:nvSpPr>
        <p:spPr bwMode="auto">
          <a:xfrm>
            <a:off x="5892800" y="4076700"/>
            <a:ext cx="1511300" cy="10080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6132350" y="4148705"/>
            <a:ext cx="953559" cy="92328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16</a:t>
            </a:r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4379913" y="3068638"/>
            <a:ext cx="1512887" cy="1008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30" name="Прямоугольник 29"/>
          <p:cNvSpPr/>
          <p:nvPr/>
        </p:nvSpPr>
        <p:spPr bwMode="auto">
          <a:xfrm>
            <a:off x="4596040" y="3140642"/>
            <a:ext cx="916327" cy="9232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11</a:t>
            </a:r>
          </a:p>
        </p:txBody>
      </p:sp>
      <p:sp>
        <p:nvSpPr>
          <p:cNvPr id="32" name="Прямоугольник 31"/>
          <p:cNvSpPr/>
          <p:nvPr/>
        </p:nvSpPr>
        <p:spPr bwMode="auto">
          <a:xfrm>
            <a:off x="4379913" y="2060575"/>
            <a:ext cx="1512887" cy="10080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33" name="Прямоугольник 32"/>
          <p:cNvSpPr/>
          <p:nvPr/>
        </p:nvSpPr>
        <p:spPr bwMode="auto">
          <a:xfrm>
            <a:off x="4812166" y="2132580"/>
            <a:ext cx="569659" cy="92328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</a:p>
        </p:txBody>
      </p:sp>
      <p:sp>
        <p:nvSpPr>
          <p:cNvPr id="35" name="Прямоугольник 34"/>
          <p:cNvSpPr/>
          <p:nvPr/>
        </p:nvSpPr>
        <p:spPr bwMode="auto">
          <a:xfrm>
            <a:off x="5892800" y="2060575"/>
            <a:ext cx="1511300" cy="10080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36" name="Прямоугольник 35"/>
          <p:cNvSpPr/>
          <p:nvPr/>
        </p:nvSpPr>
        <p:spPr bwMode="auto">
          <a:xfrm>
            <a:off x="6396567" y="2132580"/>
            <a:ext cx="569060" cy="92328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</a:p>
        </p:txBody>
      </p:sp>
      <p:sp>
        <p:nvSpPr>
          <p:cNvPr id="38" name="Прямоугольник 37"/>
          <p:cNvSpPr/>
          <p:nvPr/>
        </p:nvSpPr>
        <p:spPr bwMode="auto">
          <a:xfrm>
            <a:off x="5892800" y="1052513"/>
            <a:ext cx="1511300" cy="1008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39" name="Прямоугольник 38"/>
          <p:cNvSpPr/>
          <p:nvPr/>
        </p:nvSpPr>
        <p:spPr bwMode="auto">
          <a:xfrm>
            <a:off x="6396567" y="1124517"/>
            <a:ext cx="569060" cy="9232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</a:p>
        </p:txBody>
      </p:sp>
      <p:sp>
        <p:nvSpPr>
          <p:cNvPr id="41" name="Прямоугольник 40"/>
          <p:cNvSpPr/>
          <p:nvPr/>
        </p:nvSpPr>
        <p:spPr bwMode="auto">
          <a:xfrm>
            <a:off x="2867025" y="1052513"/>
            <a:ext cx="1512888" cy="1008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42" name="Прямоугольник 41"/>
          <p:cNvSpPr/>
          <p:nvPr/>
        </p:nvSpPr>
        <p:spPr bwMode="auto">
          <a:xfrm>
            <a:off x="3371321" y="1124517"/>
            <a:ext cx="569659" cy="9232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</a:p>
        </p:txBody>
      </p:sp>
      <p:sp>
        <p:nvSpPr>
          <p:cNvPr id="44" name="Прямоугольник 43"/>
          <p:cNvSpPr/>
          <p:nvPr/>
        </p:nvSpPr>
        <p:spPr bwMode="auto">
          <a:xfrm>
            <a:off x="4379913" y="1052513"/>
            <a:ext cx="1512887" cy="1008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45" name="Прямоугольник 44"/>
          <p:cNvSpPr/>
          <p:nvPr/>
        </p:nvSpPr>
        <p:spPr bwMode="auto">
          <a:xfrm>
            <a:off x="4884209" y="1124517"/>
            <a:ext cx="569658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</a:p>
        </p:txBody>
      </p:sp>
      <p:sp>
        <p:nvSpPr>
          <p:cNvPr id="47" name="Прямоугольник 46"/>
          <p:cNvSpPr/>
          <p:nvPr/>
        </p:nvSpPr>
        <p:spPr bwMode="auto">
          <a:xfrm>
            <a:off x="5892800" y="5084763"/>
            <a:ext cx="1511300" cy="1008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48" name="Прямоугольник 47"/>
          <p:cNvSpPr/>
          <p:nvPr/>
        </p:nvSpPr>
        <p:spPr bwMode="auto">
          <a:xfrm flipH="1">
            <a:off x="6252631" y="5156767"/>
            <a:ext cx="1007534" cy="9232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</a:p>
        </p:txBody>
      </p:sp>
      <p:sp>
        <p:nvSpPr>
          <p:cNvPr id="50" name="Прямоугольник 49"/>
          <p:cNvSpPr/>
          <p:nvPr/>
        </p:nvSpPr>
        <p:spPr bwMode="auto">
          <a:xfrm>
            <a:off x="5892800" y="3068638"/>
            <a:ext cx="1511300" cy="1008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51" name="Прямоугольник 50"/>
          <p:cNvSpPr/>
          <p:nvPr/>
        </p:nvSpPr>
        <p:spPr bwMode="auto">
          <a:xfrm>
            <a:off x="6204318" y="3140642"/>
            <a:ext cx="953559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</a:t>
            </a:r>
          </a:p>
        </p:txBody>
      </p:sp>
      <p:sp>
        <p:nvSpPr>
          <p:cNvPr id="53" name="Прямоугольник 52"/>
          <p:cNvSpPr/>
          <p:nvPr/>
        </p:nvSpPr>
        <p:spPr bwMode="auto">
          <a:xfrm>
            <a:off x="2867025" y="2060575"/>
            <a:ext cx="1512888" cy="10080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54" name="Прямоугольник 53"/>
          <p:cNvSpPr/>
          <p:nvPr/>
        </p:nvSpPr>
        <p:spPr bwMode="auto">
          <a:xfrm>
            <a:off x="3338639" y="2132580"/>
            <a:ext cx="569658" cy="9232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</a:p>
        </p:txBody>
      </p:sp>
      <p:sp>
        <p:nvSpPr>
          <p:cNvPr id="56" name="Прямоугольник 55"/>
          <p:cNvSpPr/>
          <p:nvPr/>
        </p:nvSpPr>
        <p:spPr bwMode="auto">
          <a:xfrm>
            <a:off x="1355725" y="4076700"/>
            <a:ext cx="1511300" cy="10080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57" name="Прямоугольник 56"/>
          <p:cNvSpPr/>
          <p:nvPr/>
        </p:nvSpPr>
        <p:spPr bwMode="auto">
          <a:xfrm>
            <a:off x="1667242" y="4076700"/>
            <a:ext cx="953559" cy="9232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13</a:t>
            </a:r>
          </a:p>
        </p:txBody>
      </p:sp>
      <p:sp>
        <p:nvSpPr>
          <p:cNvPr id="59" name="Прямоугольник 58"/>
          <p:cNvSpPr/>
          <p:nvPr/>
        </p:nvSpPr>
        <p:spPr bwMode="auto">
          <a:xfrm>
            <a:off x="2867025" y="5084763"/>
            <a:ext cx="1512888" cy="1008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60" name="Прямоугольник 59"/>
          <p:cNvSpPr/>
          <p:nvPr/>
        </p:nvSpPr>
        <p:spPr bwMode="auto">
          <a:xfrm>
            <a:off x="3178869" y="5156767"/>
            <a:ext cx="954561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18</a:t>
            </a:r>
          </a:p>
        </p:txBody>
      </p:sp>
      <p:sp>
        <p:nvSpPr>
          <p:cNvPr id="62" name="Прямоугольник 61"/>
          <p:cNvSpPr/>
          <p:nvPr/>
        </p:nvSpPr>
        <p:spPr bwMode="auto">
          <a:xfrm>
            <a:off x="2867025" y="3068638"/>
            <a:ext cx="1512888" cy="1008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63" name="Прямоугольник 62"/>
          <p:cNvSpPr/>
          <p:nvPr/>
        </p:nvSpPr>
        <p:spPr bwMode="auto">
          <a:xfrm>
            <a:off x="3119681" y="3140642"/>
            <a:ext cx="954561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</a:p>
        </p:txBody>
      </p:sp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1331640" y="1052736"/>
          <a:ext cx="6096000" cy="5040315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59595"/>
                        </a:gs>
                        <a:gs pos="50000">
                          <a:srgbClr val="D6D6D6"/>
                        </a:gs>
                        <a:gs pos="100000">
                          <a:srgbClr val="FFFFFF"/>
                        </a:gs>
                      </a:gsLst>
                      <a:lin ang="8100000" scaled="1"/>
                    </a:gradFill>
                  </a:tcPr>
                </a:tc>
              </a:tr>
            </a:tbl>
          </a:graphicData>
        </a:graphic>
      </p:graphicFrame>
      <p:sp>
        <p:nvSpPr>
          <p:cNvPr id="67" name="Прямоугольник 66"/>
          <p:cNvSpPr/>
          <p:nvPr/>
        </p:nvSpPr>
        <p:spPr bwMode="auto">
          <a:xfrm>
            <a:off x="1787252" y="1124740"/>
            <a:ext cx="569060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3" action="ppaction://hlinkpres?slideindex=1&amp;slidetitle="/>
              </a:rPr>
              <a:t>1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0" name="Прямоугольник 69"/>
          <p:cNvSpPr/>
          <p:nvPr/>
        </p:nvSpPr>
        <p:spPr bwMode="auto">
          <a:xfrm>
            <a:off x="1666969" y="5156990"/>
            <a:ext cx="953559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4" action="ppaction://hlinkpres?slideindex=1&amp;slidetitle="/>
              </a:rPr>
              <a:t>17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3" name="Прямоугольник 72"/>
          <p:cNvSpPr/>
          <p:nvPr/>
        </p:nvSpPr>
        <p:spPr bwMode="auto">
          <a:xfrm>
            <a:off x="4691484" y="5156990"/>
            <a:ext cx="954561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5" action="ppaction://hlinkpres?slideindex=1&amp;slidetitle="/>
              </a:rPr>
              <a:t>19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6" name="Прямоугольник 75"/>
          <p:cNvSpPr/>
          <p:nvPr/>
        </p:nvSpPr>
        <p:spPr bwMode="auto">
          <a:xfrm>
            <a:off x="1859219" y="3140865"/>
            <a:ext cx="569060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6" action="ppaction://hlinkpres?slideindex=1&amp;slidetitle="/>
              </a:rPr>
              <a:t>9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9" name="Прямоугольник 78"/>
          <p:cNvSpPr/>
          <p:nvPr/>
        </p:nvSpPr>
        <p:spPr bwMode="auto">
          <a:xfrm>
            <a:off x="1835696" y="2132856"/>
            <a:ext cx="569060" cy="9232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7" action="ppaction://hlinkpres?slideindex=1&amp;slidetitle="/>
              </a:rPr>
              <a:t>5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2" name="Прямоугольник 81"/>
          <p:cNvSpPr/>
          <p:nvPr/>
        </p:nvSpPr>
        <p:spPr bwMode="auto">
          <a:xfrm>
            <a:off x="3100380" y="4076923"/>
            <a:ext cx="954561" cy="9232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8" action="ppaction://hlinkpres?slideindex=1&amp;slidetitle="/>
              </a:rPr>
              <a:t>14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5" name="Прямоугольник 84"/>
          <p:cNvSpPr/>
          <p:nvPr/>
        </p:nvSpPr>
        <p:spPr bwMode="auto">
          <a:xfrm>
            <a:off x="4613268" y="4148928"/>
            <a:ext cx="954561" cy="9232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9" action="ppaction://hlinkpres?slideindex=1&amp;slidetitle="/>
              </a:rPr>
              <a:t>15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8" name="Прямоугольник 87"/>
          <p:cNvSpPr/>
          <p:nvPr/>
        </p:nvSpPr>
        <p:spPr bwMode="auto">
          <a:xfrm>
            <a:off x="6132077" y="4148928"/>
            <a:ext cx="953559" cy="9232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10" action="ppaction://hlinkpres?slideindex=1&amp;slidetitle="/>
              </a:rPr>
              <a:t>16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1" name="Прямоугольник 90"/>
          <p:cNvSpPr/>
          <p:nvPr/>
        </p:nvSpPr>
        <p:spPr bwMode="auto">
          <a:xfrm>
            <a:off x="4595767" y="3140865"/>
            <a:ext cx="916327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11" action="ppaction://hlinkpres?slideindex=1&amp;slidetitle="/>
              </a:rPr>
              <a:t>11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4" name="Прямоугольник 93"/>
          <p:cNvSpPr/>
          <p:nvPr/>
        </p:nvSpPr>
        <p:spPr bwMode="auto">
          <a:xfrm>
            <a:off x="4811893" y="2132803"/>
            <a:ext cx="569659" cy="9232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12" action="ppaction://hlinkpres?slideindex=1&amp;slidetitle="/>
              </a:rPr>
              <a:t>7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7" name="Прямоугольник 96"/>
          <p:cNvSpPr/>
          <p:nvPr/>
        </p:nvSpPr>
        <p:spPr bwMode="auto">
          <a:xfrm>
            <a:off x="6396294" y="2132803"/>
            <a:ext cx="569060" cy="9232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13" action="ppaction://hlinkpres?slideindex=1&amp;slidetitle="/>
              </a:rPr>
              <a:t>8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0" name="Прямоугольник 99"/>
          <p:cNvSpPr/>
          <p:nvPr/>
        </p:nvSpPr>
        <p:spPr bwMode="auto">
          <a:xfrm>
            <a:off x="6396294" y="1124740"/>
            <a:ext cx="569060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14" action="ppaction://hlinkpres?slideindex=1&amp;slidetitle="/>
              </a:rPr>
              <a:t>4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3" name="Прямоугольник 102"/>
          <p:cNvSpPr/>
          <p:nvPr/>
        </p:nvSpPr>
        <p:spPr bwMode="auto">
          <a:xfrm>
            <a:off x="3371048" y="1124740"/>
            <a:ext cx="569659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15" action="ppaction://hlinkpres?slideindex=1&amp;slidetitle="/>
              </a:rPr>
              <a:t>2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6" name="Прямоугольник 105"/>
          <p:cNvSpPr/>
          <p:nvPr/>
        </p:nvSpPr>
        <p:spPr bwMode="auto">
          <a:xfrm>
            <a:off x="4883936" y="1124740"/>
            <a:ext cx="569658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16" action="ppaction://hlinkpres?slideindex=1&amp;slidetitle="/>
              </a:rPr>
              <a:t>3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9" name="Прямоугольник 108"/>
          <p:cNvSpPr/>
          <p:nvPr/>
        </p:nvSpPr>
        <p:spPr bwMode="auto">
          <a:xfrm flipH="1">
            <a:off x="6252358" y="5156990"/>
            <a:ext cx="1007534" cy="9232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17" action="ppaction://hlinkpres?slideindex=1&amp;slidetitle="/>
              </a:rPr>
              <a:t>20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2" name="Прямоугольник 111"/>
          <p:cNvSpPr/>
          <p:nvPr/>
        </p:nvSpPr>
        <p:spPr bwMode="auto">
          <a:xfrm>
            <a:off x="6204045" y="3140865"/>
            <a:ext cx="953559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18" action="ppaction://hlinkpres?slideindex=1&amp;slidetitle="/>
              </a:rPr>
              <a:t>12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5" name="Прямоугольник 114"/>
          <p:cNvSpPr/>
          <p:nvPr/>
        </p:nvSpPr>
        <p:spPr bwMode="auto">
          <a:xfrm>
            <a:off x="3338366" y="2132803"/>
            <a:ext cx="569658" cy="9232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19" action="ppaction://hlinkpres?slideindex=1&amp;slidetitle="/>
              </a:rPr>
              <a:t>6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8" name="Прямоугольник 117"/>
          <p:cNvSpPr/>
          <p:nvPr/>
        </p:nvSpPr>
        <p:spPr bwMode="auto">
          <a:xfrm>
            <a:off x="1666969" y="4076923"/>
            <a:ext cx="953559" cy="9232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20" action="ppaction://hlinkpres?slideindex=1&amp;slidetitle="/>
              </a:rPr>
              <a:t>13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1" name="Прямоугольник 120"/>
          <p:cNvSpPr/>
          <p:nvPr/>
        </p:nvSpPr>
        <p:spPr bwMode="auto">
          <a:xfrm>
            <a:off x="3178596" y="5156990"/>
            <a:ext cx="954561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21" action="ppaction://hlinkpres?slideindex=1&amp;slidetitle="/>
              </a:rPr>
              <a:t>18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4" name="Прямоугольник 123"/>
          <p:cNvSpPr/>
          <p:nvPr/>
        </p:nvSpPr>
        <p:spPr bwMode="auto">
          <a:xfrm>
            <a:off x="3119408" y="3140865"/>
            <a:ext cx="954561" cy="9232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22" action="ppaction://hlinkpres?slideindex=1&amp;slidetitle="/>
              </a:rPr>
              <a:t>10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050" name="Picture 2" descr="F:\Найрозумніший з ІНФОРМАТИКИ\шаблони\maxresdefault.jpg"/>
            <p:cNvPicPr>
              <a:picLocks noChangeAspect="1" noChangeArrowheads="1"/>
            </p:cNvPicPr>
            <p:nvPr/>
          </p:nvPicPr>
          <p:blipFill>
            <a:blip r:embed="rId3" cstate="print"/>
            <a:srcRect l="8664" r="8416"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sp>
          <p:nvSpPr>
            <p:cNvPr id="4" name="Овал 3"/>
            <p:cNvSpPr/>
            <p:nvPr/>
          </p:nvSpPr>
          <p:spPr>
            <a:xfrm>
              <a:off x="827584" y="1412776"/>
              <a:ext cx="7488832" cy="410445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3059832" y="2348880"/>
            <a:ext cx="29899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КІНЕЦЬ</a:t>
            </a:r>
            <a:endParaRPr lang="ru-RU" sz="6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коне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11760" y="3284984"/>
            <a:ext cx="45365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>
                <a:solidFill>
                  <a:schemeClr val="bg1"/>
                </a:solidFill>
              </a:rPr>
              <a:t>режисер та аніматор,</a:t>
            </a:r>
          </a:p>
          <a:p>
            <a:pPr algn="ctr"/>
            <a:r>
              <a:rPr lang="uk-UA" sz="2800" dirty="0" smtClean="0">
                <a:solidFill>
                  <a:schemeClr val="bg1"/>
                </a:solidFill>
              </a:rPr>
              <a:t>учитель інформатики</a:t>
            </a:r>
          </a:p>
          <a:p>
            <a:pPr algn="ctr"/>
            <a:r>
              <a:rPr lang="uk-UA" sz="2800" dirty="0" smtClean="0">
                <a:solidFill>
                  <a:schemeClr val="bg1"/>
                </a:solidFill>
              </a:rPr>
              <a:t>Алла Миколаївна Кушнір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14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ставка2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050" name="Picture 2" descr="F:\Найрозумніший з ІНФОРМАТИКИ\шаблони\maxresdefault.jpg"/>
            <p:cNvPicPr>
              <a:picLocks noChangeAspect="1" noChangeArrowheads="1"/>
            </p:cNvPicPr>
            <p:nvPr/>
          </p:nvPicPr>
          <p:blipFill>
            <a:blip r:embed="rId2" cstate="print"/>
            <a:srcRect l="8664" r="8416"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sp>
          <p:nvSpPr>
            <p:cNvPr id="4" name="Овал 3"/>
            <p:cNvSpPr/>
            <p:nvPr/>
          </p:nvSpPr>
          <p:spPr>
            <a:xfrm>
              <a:off x="827584" y="1412776"/>
              <a:ext cx="7488832" cy="410445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264254" y="2708920"/>
            <a:ext cx="65737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НАЙРОЗУМНІШИЙ 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 ІНФОРМАТИКИ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050" name="Picture 2" descr="F:\Найрозумніший з ІНФОРМАТИКИ\шаблони\maxresdefault.jpg"/>
            <p:cNvPicPr>
              <a:picLocks noChangeAspect="1" noChangeArrowheads="1"/>
            </p:cNvPicPr>
            <p:nvPr/>
          </p:nvPicPr>
          <p:blipFill>
            <a:blip r:embed="rId3" cstate="print"/>
            <a:srcRect l="8664" r="8416"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sp>
          <p:nvSpPr>
            <p:cNvPr id="4" name="Овал 3"/>
            <p:cNvSpPr/>
            <p:nvPr/>
          </p:nvSpPr>
          <p:spPr>
            <a:xfrm>
              <a:off x="827584" y="1412776"/>
              <a:ext cx="7488832" cy="410445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316709" y="2780928"/>
            <a:ext cx="65737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НАЙРОЗУМНІШИЙ 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 ІНФОРМАТИКИ</a:t>
            </a:r>
          </a:p>
        </p:txBody>
      </p:sp>
      <p:pic>
        <p:nvPicPr>
          <p:cNvPr id="6" name="1 раунд обявление игрок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8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Найрозумніший з ІНФОРМАТИКИ\шаблони\800px_COLOURBOX2712292.jpg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21047" y="980728"/>
            <a:ext cx="356187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 раунд</a:t>
            </a:r>
            <a:endParaRPr lang="ru-RU" sz="8000" b="1" cap="none" spc="0" dirty="0">
              <a:ln w="18415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1раунд застав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16416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093560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03308" y="1628800"/>
            <a:ext cx="5115503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Хвилинка</a:t>
            </a:r>
            <a:endParaRPr lang="ru-RU" sz="8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8000" b="1" cap="none" spc="5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танців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1раунд застав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Найрозумніший з ІНФОРМАТИКИ\шаблони\800px_COLOURBOX27122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78381" y="980728"/>
            <a:ext cx="384720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dirty="0" smtClean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ІІ раунд</a:t>
            </a:r>
            <a:endParaRPr lang="ru-RU" sz="8000" dirty="0">
              <a:ln w="10160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2 раунд застав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050" name="Picture 2" descr="F:\Найрозумніший з ІНФОРМАТИКИ\шаблони\phan_choi_giai_ma_dien_thoai_121213.png"/>
            <p:cNvPicPr>
              <a:picLocks noChangeAspect="1" noChangeArrowheads="1"/>
            </p:cNvPicPr>
            <p:nvPr/>
          </p:nvPicPr>
          <p:blipFill>
            <a:blip r:embed="rId2" cstate="print"/>
            <a:srcRect l="11965" r="11966"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3059832" y="1268760"/>
              <a:ext cx="576064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АБВ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83968" y="1268761"/>
              <a:ext cx="576064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ГДЕ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08104" y="1268760"/>
              <a:ext cx="648072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ЄЖЗ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59832" y="2204864"/>
              <a:ext cx="504056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err="1" smtClean="0">
                  <a:solidFill>
                    <a:schemeClr val="bg1"/>
                  </a:solidFill>
                </a:rPr>
                <a:t>ІЇК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83968" y="2204864"/>
              <a:ext cx="648072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ЛМН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80112" y="2204864"/>
              <a:ext cx="576064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ОПР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87824" y="3068960"/>
              <a:ext cx="576064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smtClean="0">
                  <a:solidFill>
                    <a:schemeClr val="bg1"/>
                  </a:solidFill>
                </a:rPr>
                <a:t>СТУ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283968" y="3068960"/>
              <a:ext cx="720080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ФХЦ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08104" y="3068960"/>
              <a:ext cx="720080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ЧШЩ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283968" y="4005064"/>
              <a:ext cx="720080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ЬЮЯ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804248" y="5157192"/>
              <a:ext cx="720080" cy="72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5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5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619672" y="5157192"/>
              <a:ext cx="720080" cy="72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5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5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1691680" y="5157192"/>
            <a:ext cx="5760640" cy="769441"/>
            <a:chOff x="1691680" y="5157192"/>
            <a:chExt cx="5760640" cy="769441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1691680" y="5157192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6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923928" y="5157192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8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483768" y="5157192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6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876256" y="5157192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6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203848" y="5157192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6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4644008" y="5157192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2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364088" y="5157192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7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156176" y="5157192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6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1763688" y="5157192"/>
            <a:ext cx="5760640" cy="769441"/>
            <a:chOff x="1691680" y="5157192"/>
            <a:chExt cx="5760640" cy="769441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1691680" y="5157192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П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3923928" y="5157192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Ц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483768" y="5157192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Р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876256" y="5157192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Р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203848" y="5157192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О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4644008" y="5157192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Е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5364088" y="5157192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С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6156176" y="5157192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О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</p:grpSp>
      <p:sp>
        <p:nvSpPr>
          <p:cNvPr id="39" name="Прямоугольник 38"/>
          <p:cNvSpPr/>
          <p:nvPr/>
        </p:nvSpPr>
        <p:spPr>
          <a:xfrm>
            <a:off x="2591018" y="4437112"/>
            <a:ext cx="40967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“</a:t>
            </a:r>
            <a:r>
              <a:rPr lang="uk-UA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Мозок”</a:t>
            </a:r>
            <a:r>
              <a:rPr lang="uk-UA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комп’ютера?</a:t>
            </a:r>
            <a:endParaRPr lang="uk-UA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Группа 3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050" name="Picture 2" descr="F:\Найрозумніший з ІНФОРМАТИКИ\шаблони\phan_choi_giai_ma_dien_thoai_121213.png"/>
            <p:cNvPicPr>
              <a:picLocks noChangeAspect="1" noChangeArrowheads="1"/>
            </p:cNvPicPr>
            <p:nvPr/>
          </p:nvPicPr>
          <p:blipFill>
            <a:blip r:embed="rId3" cstate="print"/>
            <a:srcRect l="11965" r="11966"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3059832" y="1268760"/>
              <a:ext cx="576064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АБВ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83968" y="1268761"/>
              <a:ext cx="576064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ГДЕ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08104" y="1268760"/>
              <a:ext cx="648072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ЄЖЗ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59832" y="2204864"/>
              <a:ext cx="504056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err="1" smtClean="0">
                  <a:solidFill>
                    <a:schemeClr val="bg1"/>
                  </a:solidFill>
                </a:rPr>
                <a:t>ІЇК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83968" y="2204864"/>
              <a:ext cx="648072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ЛМН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80112" y="2204864"/>
              <a:ext cx="576064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ОПР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87824" y="3068960"/>
              <a:ext cx="576064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smtClean="0">
                  <a:solidFill>
                    <a:schemeClr val="bg1"/>
                  </a:solidFill>
                </a:rPr>
                <a:t>СТУ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283968" y="3068960"/>
              <a:ext cx="720080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ФХЦ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08104" y="3068960"/>
              <a:ext cx="720080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ЧШЩ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283968" y="4005064"/>
              <a:ext cx="720080" cy="307777"/>
            </a:xfrm>
            <a:prstGeom prst="rect">
              <a:avLst/>
            </a:prstGeom>
            <a:solidFill>
              <a:srgbClr val="A50021"/>
            </a:solidFill>
          </p:spPr>
          <p:txBody>
            <a:bodyPr wrap="square" rtlCol="0">
              <a:spAutoFit/>
            </a:bodyPr>
            <a:lstStyle/>
            <a:p>
              <a:r>
                <a:rPr lang="uk-UA" sz="1400" b="1" dirty="0" smtClean="0">
                  <a:solidFill>
                    <a:schemeClr val="bg1"/>
                  </a:solidFill>
                </a:rPr>
                <a:t>ЬЮЯ</a:t>
              </a:r>
              <a:endParaRPr lang="uk-UA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804248" y="5157192"/>
              <a:ext cx="720080" cy="72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5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5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2483768" y="5157192"/>
            <a:ext cx="4968552" cy="769441"/>
            <a:chOff x="-3204864" y="3933056"/>
            <a:chExt cx="4968552" cy="769441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-1764704" y="3933056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4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-3204864" y="3933056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6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1187624" y="3933056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0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-2484784" y="3933056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4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-1044624" y="3933056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7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-324544" y="3933056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2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467544" y="3933056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5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2483768" y="5157192"/>
            <a:ext cx="4968552" cy="769441"/>
            <a:chOff x="-3348880" y="2564904"/>
            <a:chExt cx="4968552" cy="769441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-1908720" y="2564904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К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-3348880" y="2564904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П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1043608" y="2564904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Ь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-2628800" y="2564904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І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-1188640" y="2564904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С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-468560" y="2564904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Е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23528" y="2564904"/>
              <a:ext cx="57606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206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Л</a:t>
              </a:r>
              <a:endPara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</p:grpSp>
      <p:sp>
        <p:nvSpPr>
          <p:cNvPr id="43" name="Прямоугольник 42"/>
          <p:cNvSpPr/>
          <p:nvPr/>
        </p:nvSpPr>
        <p:spPr>
          <a:xfrm>
            <a:off x="683568" y="4437112"/>
            <a:ext cx="791165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Найменший елемент зображення на екрані монітора?</a:t>
            </a:r>
            <a:endParaRPr lang="uk-UA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4" name="2 раунд дешифрувальн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54988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</p:childTnLst>
        </p:cTn>
      </p:par>
    </p:tnLst>
    <p:bldLst>
      <p:bldP spid="4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259</Words>
  <Application>Microsoft Office PowerPoint</Application>
  <PresentationFormat>Экран (4:3)</PresentationFormat>
  <Paragraphs>224</Paragraphs>
  <Slides>17</Slides>
  <Notes>0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user01</dc:creator>
  <cp:lastModifiedBy>АLLA</cp:lastModifiedBy>
  <cp:revision>76</cp:revision>
  <dcterms:created xsi:type="dcterms:W3CDTF">2018-02-08T08:29:52Z</dcterms:created>
  <dcterms:modified xsi:type="dcterms:W3CDTF">2018-03-28T12:13:54Z</dcterms:modified>
</cp:coreProperties>
</file>