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85" r:id="rId10"/>
    <p:sldId id="283" r:id="rId11"/>
    <p:sldId id="284" r:id="rId12"/>
    <p:sldId id="263" r:id="rId13"/>
    <p:sldId id="267" r:id="rId14"/>
    <p:sldId id="268" r:id="rId15"/>
    <p:sldId id="266" r:id="rId16"/>
    <p:sldId id="272" r:id="rId17"/>
    <p:sldId id="270" r:id="rId18"/>
    <p:sldId id="269" r:id="rId19"/>
    <p:sldId id="271" r:id="rId20"/>
    <p:sldId id="273" r:id="rId21"/>
    <p:sldId id="286" r:id="rId22"/>
    <p:sldId id="274" r:id="rId23"/>
    <p:sldId id="276" r:id="rId24"/>
    <p:sldId id="279" r:id="rId25"/>
    <p:sldId id="281" r:id="rId26"/>
    <p:sldId id="275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7" autoAdjust="0"/>
    <p:restoredTop sz="94660"/>
  </p:normalViewPr>
  <p:slideViewPr>
    <p:cSldViewPr>
      <p:cViewPr varScale="1">
        <p:scale>
          <a:sx n="78" d="100"/>
          <a:sy n="78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ОКУМЕНТИ МАМИ\Лена\artleo.com-7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964488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Острів</a:t>
            </a:r>
            <a:r>
              <a:rPr lang="ru-RU" sz="4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4400" b="1" dirty="0" err="1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невивчених</a:t>
            </a:r>
            <a:r>
              <a:rPr lang="ru-RU" sz="4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4400" b="1" dirty="0" err="1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уроків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6" descr="http://i.ytimg.com/vi/aiQYnwB_mck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797152"/>
            <a:ext cx="4117379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</a:t>
            </a:r>
            <a:r>
              <a:rPr lang="uk-UA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є завдання для 4 класу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indent="-457200">
              <a:buNone/>
            </a:pPr>
            <a:r>
              <a:rPr lang="uk-UA" sz="2000" b="1" dirty="0" smtClean="0">
                <a:solidFill>
                  <a:schemeClr val="tx1"/>
                </a:solidFill>
              </a:rPr>
              <a:t>І- група</a:t>
            </a:r>
          </a:p>
          <a:p>
            <a:pPr marL="457200" indent="-457200">
              <a:buNone/>
            </a:pPr>
            <a:r>
              <a:rPr lang="uk-UA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1.М А Т Е М А Т И К А  </a:t>
            </a:r>
            <a:r>
              <a:rPr lang="uk-UA" sz="2000" dirty="0" smtClean="0">
                <a:solidFill>
                  <a:schemeClr val="tx1"/>
                </a:solidFill>
              </a:rPr>
              <a:t>-</a:t>
            </a:r>
            <a:r>
              <a:rPr lang="uk-UA" sz="2000" b="1" dirty="0" smtClean="0">
                <a:solidFill>
                  <a:schemeClr val="tx1"/>
                </a:solidFill>
              </a:rPr>
              <a:t> №  333</a:t>
            </a:r>
          </a:p>
          <a:p>
            <a:pPr marL="457200" indent="-457200">
              <a:buNone/>
            </a:pPr>
            <a:r>
              <a:rPr lang="uk-UA" sz="2000" b="1" dirty="0" smtClean="0">
                <a:solidFill>
                  <a:schemeClr val="tx1"/>
                </a:solidFill>
              </a:rPr>
              <a:t>(20 ХВ.)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2000" b="1" dirty="0" smtClean="0">
                <a:solidFill>
                  <a:schemeClr val="tx1"/>
                </a:solidFill>
              </a:rPr>
              <a:t>2. </a:t>
            </a:r>
            <a:r>
              <a:rPr lang="uk-UA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УКРАЇНСЬКА МОВА </a:t>
            </a:r>
            <a:r>
              <a:rPr lang="uk-UA" sz="2000" b="1" dirty="0" smtClean="0">
                <a:solidFill>
                  <a:schemeClr val="tx1"/>
                </a:solidFill>
              </a:rPr>
              <a:t>-ПОВТОРИТИ  ПРАВИЛО    « ПРИКМЕТНИК», ВПРАВА 193(3) (20 ХВ.)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2000" b="1" dirty="0" smtClean="0">
                <a:solidFill>
                  <a:schemeClr val="tx1"/>
                </a:solidFill>
              </a:rPr>
              <a:t>3. </a:t>
            </a:r>
            <a:r>
              <a:rPr lang="uk-UA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АНГЛІЙСЬКА МОВА </a:t>
            </a:r>
            <a:r>
              <a:rPr lang="uk-UA" sz="2000" b="1" dirty="0" smtClean="0">
                <a:solidFill>
                  <a:schemeClr val="tx1"/>
                </a:solidFill>
              </a:rPr>
              <a:t>– ВПРАВА 7 СТОР. 31(5 РЕЧЕНЬ)(20ХВ.)  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4.УКРАЇНСЬКЕ ЧИТАННЯ </a:t>
            </a:r>
            <a:r>
              <a:rPr lang="uk-UA" sz="2000" b="1" dirty="0" smtClean="0">
                <a:solidFill>
                  <a:schemeClr val="tx1"/>
                </a:solidFill>
              </a:rPr>
              <a:t>– ПІДГОТУВАТИСЯ ДО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uk-UA" sz="2000" b="1" dirty="0" smtClean="0">
                <a:solidFill>
                  <a:schemeClr val="tx1"/>
                </a:solidFill>
              </a:rPr>
              <a:t>УРОКУ ПОЗАКЛАСНОГО ЧИТАННЯ « ГЕРОЇ ВІЙНИ» 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(20 ХВ.)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ІІ- група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1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М А Т Е М А Т И К А </a:t>
            </a:r>
            <a:r>
              <a:rPr lang="uk-UA" b="1" dirty="0" smtClean="0">
                <a:solidFill>
                  <a:schemeClr val="tx1"/>
                </a:solidFill>
              </a:rPr>
              <a:t>-№ 332(2)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2.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УКРАЇНСЬКА МОВА </a:t>
            </a:r>
            <a:r>
              <a:rPr lang="uk-UA" b="1" dirty="0" smtClean="0">
                <a:solidFill>
                  <a:schemeClr val="tx1"/>
                </a:solidFill>
              </a:rPr>
              <a:t>– ПОВТОРИТИ  ПРАВИЛО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« ПРИКМЕТНИК», ВПРАВА 193(3)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3.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АНГЛІЙСЬКА МОВА </a:t>
            </a:r>
            <a:r>
              <a:rPr lang="uk-UA" b="1" dirty="0" smtClean="0">
                <a:solidFill>
                  <a:schemeClr val="tx1"/>
                </a:solidFill>
              </a:rPr>
              <a:t>–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ВПРАВА 7( 4 РЕЧЕННЯ) СТОР. 31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4.УКРАЇНСЬКЕ ЧИТАННЯ </a:t>
            </a:r>
            <a:r>
              <a:rPr lang="uk-UA" b="1" dirty="0" smtClean="0">
                <a:solidFill>
                  <a:schemeClr val="tx1"/>
                </a:solidFill>
              </a:rPr>
              <a:t>– ПІДГОТУВАТИСЯ ДО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УРОКУ ПОЗАКЛАСНОГО ЧИТАННЯ « ГЕРОЇ ВІЙНИ»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(20 ХВ.)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</a:t>
            </a:r>
            <a:r>
              <a:rPr lang="uk-UA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є завдання </a:t>
            </a:r>
            <a:r>
              <a:rPr lang="uk-UA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4 класу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uk-UA" b="1" dirty="0" err="1" smtClean="0">
                <a:solidFill>
                  <a:schemeClr val="tx1"/>
                </a:solidFill>
              </a:rPr>
              <a:t>ІІІ-група</a:t>
            </a:r>
            <a:endParaRPr lang="uk-UA" b="1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1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М А Т Е М А Т И К А  </a:t>
            </a:r>
            <a:r>
              <a:rPr lang="uk-UA" b="1" dirty="0" smtClean="0">
                <a:solidFill>
                  <a:schemeClr val="tx1"/>
                </a:solidFill>
              </a:rPr>
              <a:t>- ЗАВДАННЯ В ЗОШИТІ 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(20 ХВ.)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2.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УКРАЇНСЬКА МОВА </a:t>
            </a:r>
            <a:r>
              <a:rPr lang="uk-UA" b="1" dirty="0" smtClean="0">
                <a:solidFill>
                  <a:schemeClr val="tx1"/>
                </a:solidFill>
              </a:rPr>
              <a:t>– ПОВТОРИТИ  ПРАВИЛО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  « ПРИКМЕТНИК», ЗАВДАННЯ В ЗОШИТІ  (20 ХВ.)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3.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АНГЛІЙСЬКА МОВА </a:t>
            </a:r>
            <a:r>
              <a:rPr lang="uk-UA" b="1" dirty="0" smtClean="0">
                <a:solidFill>
                  <a:schemeClr val="tx1"/>
                </a:solidFill>
              </a:rPr>
              <a:t>– ВПРАВА 10 СТОР. 32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(  списати </a:t>
            </a:r>
            <a:r>
              <a:rPr lang="uk-UA" b="1" smtClean="0">
                <a:solidFill>
                  <a:schemeClr val="tx1"/>
                </a:solidFill>
              </a:rPr>
              <a:t>4 рядки)                                                </a:t>
            </a:r>
            <a:r>
              <a:rPr lang="uk-UA" b="1" smtClean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(20 ХВ.)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4.УКРАЇНСЬКЕ ЧИТАННЯ </a:t>
            </a:r>
            <a:r>
              <a:rPr lang="uk-UA" b="1" dirty="0" smtClean="0">
                <a:solidFill>
                  <a:schemeClr val="tx1"/>
                </a:solidFill>
              </a:rPr>
              <a:t>– ПІДГОТУВАТИСЯ ДО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УРОКУ ПОЗАКЛАСНОГО ЧИТАННЯ « ГЕРОЇ ВІЙНИ»(20 ХВ.)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E:\ДОКУМЕНТИ МАМИ\Лена\41005202_w640_h640_dk45_enl.jpg"/>
          <p:cNvPicPr>
            <a:picLocks noChangeAspect="1" noChangeArrowheads="1"/>
          </p:cNvPicPr>
          <p:nvPr/>
        </p:nvPicPr>
        <p:blipFill>
          <a:blip r:embed="rId2" cstate="print"/>
          <a:srcRect l="20443" r="11722"/>
          <a:stretch>
            <a:fillRect/>
          </a:stretch>
        </p:blipFill>
        <p:spPr bwMode="auto">
          <a:xfrm>
            <a:off x="6948264" y="2924944"/>
            <a:ext cx="2195736" cy="3835275"/>
          </a:xfrm>
          <a:prstGeom prst="rect">
            <a:avLst/>
          </a:prstGeom>
          <a:noFill/>
        </p:spPr>
      </p:pic>
      <p:pic>
        <p:nvPicPr>
          <p:cNvPr id="21508" name="Picture 4" descr="E:\ДОКУМЕНТИ МАМИ\Лена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0"/>
            <a:ext cx="2304256" cy="2996952"/>
          </a:xfrm>
          <a:prstGeom prst="rect">
            <a:avLst/>
          </a:prstGeom>
          <a:noFill/>
        </p:spPr>
      </p:pic>
      <p:pic>
        <p:nvPicPr>
          <p:cNvPr id="21510" name="Picture 6" descr="E:\ДОКУМЕНТИ МАМИ\Лена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861048"/>
            <a:ext cx="2224976" cy="2457822"/>
          </a:xfrm>
          <a:prstGeom prst="rect">
            <a:avLst/>
          </a:prstGeom>
          <a:noFill/>
        </p:spPr>
      </p:pic>
      <p:pic>
        <p:nvPicPr>
          <p:cNvPr id="21511" name="Picture 7" descr="E:\ДОКУМЕНТИ МАМИ\Лена\14004204_150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484784"/>
            <a:ext cx="1732181" cy="2165226"/>
          </a:xfrm>
          <a:prstGeom prst="rect">
            <a:avLst/>
          </a:prstGeom>
          <a:noFill/>
        </p:spPr>
      </p:pic>
      <p:pic>
        <p:nvPicPr>
          <p:cNvPr id="21512" name="Picture 8" descr="E:\ДОКУМЕНТИ МАМИ\Лена\884563.3.3.jpg"/>
          <p:cNvPicPr>
            <a:picLocks noChangeAspect="1" noChangeArrowheads="1"/>
          </p:cNvPicPr>
          <p:nvPr/>
        </p:nvPicPr>
        <p:blipFill>
          <a:blip r:embed="rId6" cstate="print"/>
          <a:srcRect l="25665" t="26720" r="34003" b="8796"/>
          <a:stretch>
            <a:fillRect/>
          </a:stretch>
        </p:blipFill>
        <p:spPr bwMode="auto">
          <a:xfrm>
            <a:off x="1115615" y="4797152"/>
            <a:ext cx="1080901" cy="1296144"/>
          </a:xfrm>
          <a:prstGeom prst="rect">
            <a:avLst/>
          </a:prstGeom>
          <a:noFill/>
        </p:spPr>
      </p:pic>
      <p:pic>
        <p:nvPicPr>
          <p:cNvPr id="21513" name="Picture 9" descr="E:\ДОКУМЕНТИ МАМИ\Лена\1402432280_1957853709.jpg"/>
          <p:cNvPicPr>
            <a:picLocks noChangeAspect="1" noChangeArrowheads="1"/>
          </p:cNvPicPr>
          <p:nvPr/>
        </p:nvPicPr>
        <p:blipFill>
          <a:blip r:embed="rId7" cstate="print"/>
          <a:srcRect l="4725" r="57875"/>
          <a:stretch>
            <a:fillRect/>
          </a:stretch>
        </p:blipFill>
        <p:spPr bwMode="auto">
          <a:xfrm>
            <a:off x="5220072" y="4293096"/>
            <a:ext cx="1709936" cy="2273300"/>
          </a:xfrm>
          <a:prstGeom prst="rect">
            <a:avLst/>
          </a:prstGeom>
          <a:noFill/>
        </p:spPr>
      </p:pic>
      <p:pic>
        <p:nvPicPr>
          <p:cNvPr id="21514" name="Picture 10" descr="E:\ДОКУМЕНТИ МАМИ\Лена\detskaya-pesenka-dyudyuk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4532788" cy="3701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uk-UA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Гід - консультант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Гід – Математик</a:t>
            </a:r>
            <a:r>
              <a:rPr lang="uk-UA" dirty="0" smtClean="0"/>
              <a:t>: </a:t>
            </a:r>
            <a:r>
              <a:rPr lang="uk-UA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Товкань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Н.(3 кл.),</a:t>
            </a:r>
          </a:p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Шарапов Д. та Єфименко М. (4 кл.)</a:t>
            </a:r>
          </a:p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Гід – Граматик</a:t>
            </a:r>
            <a:r>
              <a:rPr lang="uk-UA" dirty="0" smtClean="0"/>
              <a:t>: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Мала В. (3 кл.),</a:t>
            </a:r>
          </a:p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Гладка О. ( 4 кл.)</a:t>
            </a:r>
          </a:p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Гід – І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nterpreter</a:t>
            </a:r>
            <a:r>
              <a:rPr lang="uk-UA" dirty="0" smtClean="0"/>
              <a:t>: 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Савченко Ю.( 3 кл.), </a:t>
            </a:r>
          </a:p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Муляр М. ( 4 кл.)</a:t>
            </a:r>
          </a:p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Гід – </a:t>
            </a:r>
            <a:r>
              <a:rPr lang="uk-UA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Читайлик</a:t>
            </a:r>
            <a:r>
              <a:rPr lang="uk-UA" dirty="0" smtClean="0"/>
              <a:t>: </a:t>
            </a:r>
            <a:r>
              <a:rPr lang="uk-UA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Самбур</a:t>
            </a: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Н. (4 кл.)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uk-UA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 контролю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Група довіри: </a:t>
            </a:r>
            <a:r>
              <a:rPr lang="uk-UA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СавченкоЮ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.,( 3 кл.)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Єфименко М.,Гладка О.,</a:t>
            </a:r>
            <a:r>
              <a:rPr lang="uk-UA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Котович</a:t>
            </a:r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О.,( 4 кл.).</a:t>
            </a:r>
          </a:p>
          <a:p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Взаємоперевірка:</a:t>
            </a:r>
            <a:r>
              <a:rPr lang="uk-UA" dirty="0" smtClean="0"/>
              <a:t> </a:t>
            </a:r>
            <a:r>
              <a:rPr lang="uk-U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( 4кл)</a:t>
            </a:r>
            <a:endParaRPr lang="uk-UA" dirty="0" smtClean="0"/>
          </a:p>
          <a:p>
            <a:r>
              <a:rPr lang="uk-UA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Куковинець</a:t>
            </a:r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І., Шарапов Д.,</a:t>
            </a:r>
          </a:p>
          <a:p>
            <a:r>
              <a:rPr lang="uk-UA" dirty="0" smtClean="0"/>
              <a:t> </a:t>
            </a:r>
            <a:r>
              <a:rPr lang="uk-U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Муляр М.,</a:t>
            </a:r>
            <a:r>
              <a:rPr lang="uk-U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Самбур</a:t>
            </a:r>
            <a:r>
              <a:rPr lang="uk-U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Н.</a:t>
            </a:r>
          </a:p>
          <a:p>
            <a:r>
              <a:rPr lang="uk-U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Товкань</a:t>
            </a:r>
            <a:r>
              <a:rPr lang="uk-U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А.,Мала В. </a:t>
            </a:r>
            <a:r>
              <a:rPr lang="uk-UA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(3кл)</a:t>
            </a:r>
            <a:endParaRPr lang="uk-UA" dirty="0" smtClean="0"/>
          </a:p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Індивідуальна робота: </a:t>
            </a:r>
            <a:r>
              <a:rPr lang="uk-UA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Самбур</a:t>
            </a:r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О., Сидоренко І., </a:t>
            </a:r>
            <a:r>
              <a:rPr lang="uk-UA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Росіхін</a:t>
            </a:r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Н.(3 кл,)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Щербина В. ( 4 кл.)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E:\ДОКУМЕНТИ МАМИ\Лена\сказка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7020272" y="2285092"/>
            <a:ext cx="2123728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Селище Українська мова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644008" y="3429000"/>
            <a:ext cx="1835696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Пагорб Англійська мова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9" name="Picture 7" descr="E:\ДОКУМЕНТИ МАМИ\Лена\tumblr_mc04hnwPSi1rraktco1_1280.jpg"/>
          <p:cNvPicPr>
            <a:picLocks noChangeAspect="1" noChangeArrowheads="1"/>
          </p:cNvPicPr>
          <p:nvPr/>
        </p:nvPicPr>
        <p:blipFill>
          <a:blip r:embed="rId3" cstate="print"/>
          <a:srcRect l="11422" t="21329" r="14333" b="36014"/>
          <a:stretch>
            <a:fillRect/>
          </a:stretch>
        </p:blipFill>
        <p:spPr bwMode="auto">
          <a:xfrm>
            <a:off x="3707904" y="2708920"/>
            <a:ext cx="1872208" cy="720080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275856" y="1773107"/>
            <a:ext cx="18002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Річка 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Читалія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561719"/>
            <a:ext cx="1475656" cy="5847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Мис Перемоги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1835696" y="59323"/>
            <a:ext cx="223224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Місто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Математика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62" grpId="0" animBg="1"/>
      <p:bldP spid="23563" grpId="0" animBg="1"/>
      <p:bldP spid="235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lib2.podelise.ru/tw_files2/urls_196/6/d-5936/5936_html_m6c9332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188640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Місто</a:t>
            </a:r>
            <a:r>
              <a:rPr lang="ru-RU" sz="4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Математика</a:t>
            </a:r>
            <a:r>
              <a:rPr lang="uk-UA" sz="4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uk-UA" sz="4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К ТРЕБА ВИКОНУВАТИ ДОМАШНЄ ЗАВДАННЯ З МАТЕМАТИКИ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Згадай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вивчали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уроці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переглянь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записи в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зошиті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Прочитай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засвой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підручника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Прочитай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Подумай,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правила і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користуючись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попередньою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письмовою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роботою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виконай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повністю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частково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чернетці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Перевір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способом </a:t>
            </a:r>
            <a:r>
              <a:rPr lang="uk-UA" sz="9600" b="1" dirty="0" smtClean="0">
                <a:latin typeface="Times New Roman" pitchFamily="18" charset="0"/>
                <a:cs typeface="Times New Roman" pitchFamily="18" charset="0"/>
              </a:rPr>
              <a:t>(+) або </a:t>
            </a:r>
            <a:r>
              <a:rPr lang="uk-UA" sz="9600" b="1" smtClean="0">
                <a:latin typeface="Times New Roman" pitchFamily="18" charset="0"/>
                <a:cs typeface="Times New Roman" pitchFamily="18" charset="0"/>
              </a:rPr>
              <a:t>(-) правильність </a:t>
            </a:r>
            <a:r>
              <a:rPr lang="ru-RU" sz="9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Запиши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виконане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зошит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дотримуючись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зошитів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з математики.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Перевір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>
                <a:latin typeface="Times New Roman" pitchFamily="18" charset="0"/>
                <a:cs typeface="Times New Roman" pitchFamily="18" charset="0"/>
              </a:rPr>
              <a:t>правильність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записів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E:\ДОКУМЕНТИ МАМИ\Лена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forwallpaper.com/files/thumbs/preview/100/1007557__beautiful-green-painting_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7" y="18864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Селище Українська мова</a:t>
            </a:r>
            <a:endParaRPr lang="uk-UA" sz="4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3.fastpic.ru/big/2009/1023/fc/bf3502224123ddcb9140e870fce00c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ЯК ПОТРІБНО ВИКОНУВАТИ ЗАВДАННЯ З УКРАЇНСЬКОЇ МОВИ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uk-UA" b="1" dirty="0" smtClean="0"/>
              <a:t>Уважно прочитай завдання до вправи і визнач, яким правилом користуватимешся під час його виконання.</a:t>
            </a:r>
            <a:endParaRPr lang="ru-RU" b="1" dirty="0" smtClean="0"/>
          </a:p>
          <a:p>
            <a:pPr lvl="0"/>
            <a:r>
              <a:rPr lang="uk-UA" b="1" dirty="0" smtClean="0"/>
              <a:t>Якщо потрібно, знайди і ще раз прочитай правило, наведи  власні приклади до нього.</a:t>
            </a:r>
            <a:endParaRPr lang="ru-RU" b="1" dirty="0" smtClean="0"/>
          </a:p>
          <a:p>
            <a:pPr lvl="0"/>
            <a:r>
              <a:rPr lang="uk-UA" b="1" dirty="0" smtClean="0"/>
              <a:t>Виконуючи вправу, звіряй з правилом.</a:t>
            </a:r>
            <a:endParaRPr lang="ru-RU" b="1" dirty="0" smtClean="0"/>
          </a:p>
          <a:p>
            <a:pPr lvl="0"/>
            <a:r>
              <a:rPr lang="uk-UA" b="1" dirty="0" smtClean="0"/>
              <a:t>Перевір роботу (використай підручник, таблицю, словник).</a:t>
            </a:r>
            <a:endParaRPr lang="ru-RU" b="1" dirty="0" smtClean="0"/>
          </a:p>
          <a:p>
            <a:r>
              <a:rPr lang="uk-UA" b="1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.xvatit.com/images/5/5a/8kl_t50_ProfZreni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892899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E:\ДОКУМЕНТИ МАМИ\Лена\23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188640"/>
            <a:ext cx="4392488" cy="52322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Пагорб Англійська мова</a:t>
            </a:r>
            <a:endParaRPr lang="uk-UA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Як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письмові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/>
              <a:t>-</a:t>
            </a:r>
            <a:r>
              <a:rPr lang="ru-RU" b="1" dirty="0" err="1" smtClean="0"/>
              <a:t>уважно</a:t>
            </a:r>
            <a:r>
              <a:rPr lang="ru-RU" b="1" dirty="0" smtClean="0"/>
              <a:t> прочитай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-</a:t>
            </a:r>
            <a:r>
              <a:rPr lang="ru-RU" b="1" dirty="0" err="1" smtClean="0"/>
              <a:t>переклади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err="1" smtClean="0"/>
              <a:t>якщо</a:t>
            </a:r>
            <a:r>
              <a:rPr lang="ru-RU" b="1" dirty="0" smtClean="0"/>
              <a:t> </a:t>
            </a:r>
            <a:r>
              <a:rPr lang="ru-RU" b="1" dirty="0" err="1" smtClean="0"/>
              <a:t>воно</a:t>
            </a:r>
            <a:r>
              <a:rPr lang="ru-RU" b="1" dirty="0" smtClean="0"/>
              <a:t> написано  </a:t>
            </a:r>
            <a:r>
              <a:rPr lang="ru-RU" b="1" dirty="0" err="1" smtClean="0"/>
              <a:t>англійською</a:t>
            </a:r>
            <a:r>
              <a:rPr lang="ru-RU" b="1" dirty="0" smtClean="0"/>
              <a:t> </a:t>
            </a:r>
            <a:r>
              <a:rPr lang="ru-RU" b="1" dirty="0" err="1" smtClean="0"/>
              <a:t>мовою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-</a:t>
            </a:r>
            <a:r>
              <a:rPr lang="ru-RU" b="1" dirty="0" err="1" smtClean="0"/>
              <a:t>подивися</a:t>
            </a:r>
            <a:r>
              <a:rPr lang="ru-RU" b="1" dirty="0" smtClean="0"/>
              <a:t> в </a:t>
            </a:r>
            <a:r>
              <a:rPr lang="ru-RU" b="1" dirty="0" err="1" smtClean="0"/>
              <a:t>робочий</a:t>
            </a:r>
            <a:r>
              <a:rPr lang="ru-RU" b="1" dirty="0" smtClean="0"/>
              <a:t> </a:t>
            </a:r>
            <a:r>
              <a:rPr lang="ru-RU" b="1" dirty="0" err="1" smtClean="0"/>
              <a:t>зошит</a:t>
            </a:r>
            <a:r>
              <a:rPr lang="ru-RU" b="1" dirty="0" smtClean="0"/>
              <a:t>, там </a:t>
            </a:r>
            <a:r>
              <a:rPr lang="ru-RU" b="1" dirty="0" err="1" smtClean="0"/>
              <a:t>можливо</a:t>
            </a:r>
            <a:r>
              <a:rPr lang="ru-RU" b="1" dirty="0" smtClean="0"/>
              <a:t> </a:t>
            </a:r>
            <a:r>
              <a:rPr lang="ru-RU" b="1" dirty="0" err="1" smtClean="0"/>
              <a:t>є</a:t>
            </a:r>
            <a:r>
              <a:rPr lang="ru-RU" b="1" dirty="0" smtClean="0"/>
              <a:t> схоже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в </a:t>
            </a:r>
            <a:r>
              <a:rPr lang="ru-RU" b="1" dirty="0" err="1" smtClean="0"/>
              <a:t>класній</a:t>
            </a:r>
            <a:r>
              <a:rPr lang="ru-RU" b="1" dirty="0" smtClean="0"/>
              <a:t> </a:t>
            </a:r>
            <a:r>
              <a:rPr lang="ru-RU" b="1" dirty="0" err="1" smtClean="0"/>
              <a:t>роботі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-повтори в </a:t>
            </a:r>
            <a:r>
              <a:rPr lang="ru-RU" b="1" dirty="0" err="1" smtClean="0"/>
              <a:t>підручнику</a:t>
            </a:r>
            <a:r>
              <a:rPr lang="ru-RU" b="1" dirty="0" smtClean="0"/>
              <a:t>, </a:t>
            </a:r>
            <a:r>
              <a:rPr lang="ru-RU" b="1" dirty="0" err="1" smtClean="0"/>
              <a:t>знайди</a:t>
            </a:r>
            <a:r>
              <a:rPr lang="ru-RU" b="1" dirty="0" smtClean="0"/>
              <a:t> правило по </a:t>
            </a:r>
            <a:r>
              <a:rPr lang="ru-RU" b="1" dirty="0" err="1" smtClean="0"/>
              <a:t>даній</a:t>
            </a:r>
            <a:r>
              <a:rPr lang="ru-RU" b="1" dirty="0" smtClean="0"/>
              <a:t> </a:t>
            </a:r>
            <a:r>
              <a:rPr lang="ru-RU" b="1" dirty="0" err="1" smtClean="0"/>
              <a:t>темі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-</a:t>
            </a:r>
            <a:r>
              <a:rPr lang="ru-RU" b="1" dirty="0" err="1" smtClean="0"/>
              <a:t>приклади</a:t>
            </a:r>
            <a:r>
              <a:rPr lang="ru-RU" b="1" dirty="0" smtClean="0"/>
              <a:t> </a:t>
            </a:r>
            <a:r>
              <a:rPr lang="ru-RU" b="1" dirty="0" err="1" smtClean="0"/>
              <a:t>тобі</a:t>
            </a:r>
            <a:r>
              <a:rPr lang="ru-RU" b="1" dirty="0" smtClean="0"/>
              <a:t> </a:t>
            </a:r>
            <a:r>
              <a:rPr lang="ru-RU" b="1" dirty="0" err="1" smtClean="0"/>
              <a:t>допоможуть</a:t>
            </a:r>
            <a:r>
              <a:rPr lang="ru-RU" b="1" dirty="0" smtClean="0"/>
              <a:t> </a:t>
            </a:r>
            <a:r>
              <a:rPr lang="ru-RU" b="1" dirty="0" err="1" smtClean="0"/>
              <a:t>виконати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;</a:t>
            </a:r>
          </a:p>
          <a:p>
            <a:r>
              <a:rPr lang="ru-RU" b="1" dirty="0" smtClean="0"/>
              <a:t>-</a:t>
            </a:r>
            <a:r>
              <a:rPr lang="ru-RU" b="1" dirty="0" err="1" smtClean="0"/>
              <a:t>вивчи</a:t>
            </a:r>
            <a:r>
              <a:rPr lang="ru-RU" b="1" dirty="0" smtClean="0"/>
              <a:t>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, правила, </a:t>
            </a:r>
            <a:r>
              <a:rPr lang="ru-RU" b="1" dirty="0" err="1" smtClean="0"/>
              <a:t>пов'язані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виконанням</a:t>
            </a:r>
            <a:r>
              <a:rPr lang="ru-RU" b="1" dirty="0" smtClean="0"/>
              <a:t> </a:t>
            </a:r>
            <a:r>
              <a:rPr lang="ru-RU" b="1" dirty="0" err="1" smtClean="0"/>
              <a:t>даної</a:t>
            </a:r>
            <a:r>
              <a:rPr lang="ru-RU" b="1" dirty="0" smtClean="0"/>
              <a:t> </a:t>
            </a:r>
            <a:r>
              <a:rPr lang="ru-RU" b="1" dirty="0" err="1" smtClean="0"/>
              <a:t>роботи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-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виконання</a:t>
            </a:r>
            <a:r>
              <a:rPr lang="ru-RU" b="1" dirty="0" smtClean="0"/>
              <a:t> </a:t>
            </a:r>
            <a:r>
              <a:rPr lang="ru-RU" b="1" dirty="0" err="1" smtClean="0"/>
              <a:t>письмового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err="1" smtClean="0"/>
              <a:t>уважно</a:t>
            </a:r>
            <a:r>
              <a:rPr lang="ru-RU" b="1" dirty="0" smtClean="0"/>
              <a:t> </a:t>
            </a:r>
            <a:r>
              <a:rPr lang="ru-RU" b="1" dirty="0" err="1" smtClean="0"/>
              <a:t>перевір</a:t>
            </a:r>
            <a:r>
              <a:rPr lang="ru-RU" b="1" dirty="0" smtClean="0"/>
              <a:t> </a:t>
            </a:r>
            <a:r>
              <a:rPr lang="ru-RU" b="1" dirty="0" err="1" smtClean="0"/>
              <a:t>написане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-</a:t>
            </a:r>
            <a:r>
              <a:rPr lang="ru-RU" b="1" dirty="0" err="1" smtClean="0"/>
              <a:t>виправляй</a:t>
            </a:r>
            <a:r>
              <a:rPr lang="ru-RU" b="1" dirty="0" smtClean="0"/>
              <a:t> </a:t>
            </a:r>
            <a:r>
              <a:rPr lang="ru-RU" b="1" dirty="0" err="1" smtClean="0"/>
              <a:t>помилки</a:t>
            </a:r>
            <a:r>
              <a:rPr lang="ru-RU" b="1" dirty="0" smtClean="0"/>
              <a:t> </a:t>
            </a:r>
            <a:r>
              <a:rPr lang="ru-RU" b="1" dirty="0" err="1" smtClean="0"/>
              <a:t>акуратно</a:t>
            </a:r>
            <a:r>
              <a:rPr lang="ru-RU" b="1" dirty="0" smtClean="0"/>
              <a:t>, у </a:t>
            </a:r>
            <a:r>
              <a:rPr lang="ru-RU" b="1" dirty="0" err="1" smtClean="0"/>
              <a:t>відповідності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рекомендаціями</a:t>
            </a:r>
            <a:r>
              <a:rPr lang="ru-RU" b="1" dirty="0" smtClean="0"/>
              <a:t> </a:t>
            </a:r>
            <a:r>
              <a:rPr lang="ru-RU" b="1" dirty="0" err="1" smtClean="0"/>
              <a:t>вчителя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-</a:t>
            </a:r>
            <a:r>
              <a:rPr lang="ru-RU" b="1" dirty="0" err="1" smtClean="0"/>
              <a:t>краще</a:t>
            </a:r>
            <a:r>
              <a:rPr lang="ru-RU" b="1" dirty="0" smtClean="0"/>
              <a:t> </a:t>
            </a:r>
            <a:r>
              <a:rPr lang="ru-RU" b="1" dirty="0" err="1" smtClean="0"/>
              <a:t>виконувати</a:t>
            </a:r>
            <a:r>
              <a:rPr lang="ru-RU" b="1" dirty="0" smtClean="0"/>
              <a:t> </a:t>
            </a:r>
            <a:r>
              <a:rPr lang="ru-RU" b="1" dirty="0" err="1" smtClean="0"/>
              <a:t>домашнє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err="1" smtClean="0"/>
              <a:t>спочатку</a:t>
            </a:r>
            <a:r>
              <a:rPr lang="ru-RU" b="1" dirty="0" smtClean="0"/>
              <a:t> на </a:t>
            </a:r>
            <a:r>
              <a:rPr lang="ru-RU" b="1" dirty="0" err="1" smtClean="0"/>
              <a:t>чернетці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kartinka.com/image/cache/data/141/1397055572/13970555720-max-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88640"/>
            <a:ext cx="698477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Річка </a:t>
            </a:r>
            <a:r>
              <a:rPr lang="uk-UA" sz="32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Читалія</a:t>
            </a:r>
            <a:endParaRPr lang="uk-UA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uk-UA" b="1" dirty="0" smtClean="0">
                <a:solidFill>
                  <a:schemeClr val="accent2"/>
                </a:solidFill>
              </a:rPr>
              <a:t>СКОРОМОВКИ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Проґавила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ворона 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вороненя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</a:p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uk-UA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Летіла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лелека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заклекотіла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до 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лелеченят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», </a:t>
            </a:r>
          </a:p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endParaRPr lang="uk-UA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Заболіло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горло в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горили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lvl="0" indent="44926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uk-UA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б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горила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багато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говорила.»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uk-UA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u="sng" dirty="0" smtClean="0"/>
              <a:t>Як треба </a:t>
            </a:r>
            <a:r>
              <a:rPr lang="ru-RU" b="1" u="sng" dirty="0" err="1" smtClean="0"/>
              <a:t>готувати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читання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1. Прочитай текст, </a:t>
            </a:r>
            <a:r>
              <a:rPr lang="ru-RU" dirty="0" err="1" smtClean="0">
                <a:solidFill>
                  <a:schemeClr val="tx1"/>
                </a:solidFill>
              </a:rPr>
              <a:t>познач</a:t>
            </a:r>
            <a:r>
              <a:rPr lang="ru-RU" dirty="0" smtClean="0">
                <a:solidFill>
                  <a:schemeClr val="tx1"/>
                </a:solidFill>
              </a:rPr>
              <a:t> слова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вислови</a:t>
            </a:r>
            <a:r>
              <a:rPr lang="ru-RU" dirty="0" smtClean="0">
                <a:solidFill>
                  <a:schemeClr val="tx1"/>
                </a:solidFill>
              </a:rPr>
              <a:t>, при </a:t>
            </a:r>
            <a:r>
              <a:rPr lang="ru-RU" dirty="0" err="1" smtClean="0">
                <a:solidFill>
                  <a:schemeClr val="tx1"/>
                </a:solidFill>
              </a:rPr>
              <a:t>читанні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яких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допущені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помилки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dirty="0" err="1" smtClean="0">
                <a:solidFill>
                  <a:schemeClr val="tx1"/>
                </a:solidFill>
              </a:rPr>
              <a:t>Попрацюй</a:t>
            </a:r>
            <a:r>
              <a:rPr lang="ru-RU" dirty="0" smtClean="0">
                <a:solidFill>
                  <a:schemeClr val="tx1"/>
                </a:solidFill>
              </a:rPr>
              <a:t> над </a:t>
            </a:r>
            <a:r>
              <a:rPr lang="ru-RU" dirty="0" err="1" smtClean="0">
                <a:solidFill>
                  <a:schemeClr val="tx1"/>
                </a:solidFill>
              </a:rPr>
              <a:t>цими</a:t>
            </a:r>
            <a:r>
              <a:rPr lang="ru-RU" dirty="0" smtClean="0">
                <a:solidFill>
                  <a:schemeClr val="tx1"/>
                </a:solidFill>
              </a:rPr>
              <a:t> словами (прочитай </a:t>
            </a:r>
            <a:r>
              <a:rPr lang="ru-RU" dirty="0" err="1" smtClean="0">
                <a:solidFill>
                  <a:schemeClr val="tx1"/>
                </a:solidFill>
              </a:rPr>
              <a:t>кілька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разів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dirty="0" err="1" smtClean="0">
                <a:solidFill>
                  <a:schemeClr val="tx1"/>
                </a:solidFill>
              </a:rPr>
              <a:t>З´ясуй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значення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незрозумілих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із</a:t>
            </a:r>
            <a:r>
              <a:rPr lang="ru-RU" dirty="0" smtClean="0">
                <a:solidFill>
                  <a:schemeClr val="tx1"/>
                </a:solidFill>
              </a:rPr>
              <a:t> словником у </a:t>
            </a:r>
            <a:r>
              <a:rPr lang="ru-RU" dirty="0" err="1" smtClean="0">
                <a:solidFill>
                  <a:schemeClr val="tx1"/>
                </a:solidFill>
              </a:rPr>
              <a:t>дорослих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4. Прочитай текст повторно.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E:\ДОКУМЕНТИ МАМИ\Лена\561dc815cda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online-familygay.com/uploads/posts/2014-09/1410280263_moe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И МАМИ\Лена\d_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"/>
            <a:ext cx="9144000" cy="6846570"/>
          </a:xfrm>
          <a:prstGeom prst="rect">
            <a:avLst/>
          </a:prstGeom>
          <a:noFill/>
        </p:spPr>
      </p:pic>
      <p:pic>
        <p:nvPicPr>
          <p:cNvPr id="3" name="Picture 4" descr="E:\ДОКУМЕНТИ МАМИ\Лена\i (7).jpg"/>
          <p:cNvPicPr>
            <a:picLocks noChangeAspect="1" noChangeArrowheads="1"/>
          </p:cNvPicPr>
          <p:nvPr/>
        </p:nvPicPr>
        <p:blipFill>
          <a:blip r:embed="rId3" cstate="print"/>
          <a:srcRect l="13042" r="19067"/>
          <a:stretch>
            <a:fillRect/>
          </a:stretch>
        </p:blipFill>
        <p:spPr bwMode="auto">
          <a:xfrm>
            <a:off x="4355976" y="3645024"/>
            <a:ext cx="2027208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thumbs/preview/29/292810__summer-open-space-pasture-meadow-morning-sunrise_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5" descr="E:\ДОКУМЕНТИ МАМИ\Лена\623pvusaftg.jpg"/>
          <p:cNvPicPr>
            <a:picLocks noChangeAspect="1" noChangeArrowheads="1"/>
          </p:cNvPicPr>
          <p:nvPr/>
        </p:nvPicPr>
        <p:blipFill>
          <a:blip r:embed="rId3" cstate="print"/>
          <a:srcRect l="6772" t="555" r="3330"/>
          <a:stretch>
            <a:fillRect/>
          </a:stretch>
        </p:blipFill>
        <p:spPr bwMode="auto">
          <a:xfrm>
            <a:off x="6512944" y="1811547"/>
            <a:ext cx="2096218" cy="231882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9" b="4363"/>
          <a:stretch/>
        </p:blipFill>
        <p:spPr bwMode="auto">
          <a:xfrm>
            <a:off x="611559" y="2420888"/>
            <a:ext cx="1944217" cy="283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3x.ru/walls/digital_nature_022-o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op-artist.ru/userfiles/file_62afb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3-tub-ua.yandex.net/i?id=2d2048a97fd4a2a3cbc7e34450429f80&amp;n=33&amp;h=190&amp;w=2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4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002">
            <a:schemeClr val="dk2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</a:t>
            </a:r>
            <a:r>
              <a:rPr lang="uk-UA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є завдання для 3 класу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І – група</a:t>
            </a:r>
          </a:p>
          <a:p>
            <a:pPr marL="514350" indent="-514350"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1.М А Т Е М А Т И К А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b="1" dirty="0" err="1" smtClean="0">
                <a:solidFill>
                  <a:schemeClr val="tx1"/>
                </a:solidFill>
              </a:rPr>
              <a:t>–вивчити</a:t>
            </a:r>
            <a:r>
              <a:rPr lang="uk-UA" b="1" dirty="0" smtClean="0">
                <a:solidFill>
                  <a:schemeClr val="tx1"/>
                </a:solidFill>
              </a:rPr>
              <a:t> правило ст.64 </a:t>
            </a:r>
          </a:p>
          <a:p>
            <a:pPr marL="514350" indent="-514350">
              <a:buNone/>
            </a:pPr>
            <a:r>
              <a:rPr lang="uk-UA" b="1" dirty="0" smtClean="0">
                <a:solidFill>
                  <a:schemeClr val="tx1"/>
                </a:solidFill>
              </a:rPr>
              <a:t>  №416,   № 418              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УКРАЇНСЬКА МОВА </a:t>
            </a:r>
            <a:r>
              <a:rPr lang="uk-UA" b="1" dirty="0" smtClean="0">
                <a:solidFill>
                  <a:schemeClr val="tx1"/>
                </a:solidFill>
              </a:rPr>
              <a:t>ПОВТОРИТИ  ПРАВИЛО СТОР.79 ВПРАВА188,СПИСАТИ,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ПІДКРЕСЛИТИ БУКВИ,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ЯКІ ВСТАВЛЯЕШ               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АНГЛІЙСЬКА МОВА –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ВПРАВА 3 СТОР. 49-ПИСЬМОВО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ВИВЧИТИ ВІРШ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                                          (20 ХВ.)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8296" cy="4525963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ІІ – група</a:t>
            </a:r>
          </a:p>
          <a:p>
            <a:pPr marL="514350" indent="-514350">
              <a:buAutoNum type="arabicPeriod"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 А Т Е М А Т И К А  </a:t>
            </a:r>
            <a:r>
              <a:rPr lang="uk-UA" b="1" dirty="0" smtClean="0">
                <a:solidFill>
                  <a:schemeClr val="tx1"/>
                </a:solidFill>
              </a:rPr>
              <a:t>-№ 418                                                      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УКРАЇНСЬКА МОВА – </a:t>
            </a:r>
            <a:r>
              <a:rPr lang="uk-UA" b="1" dirty="0" smtClean="0">
                <a:solidFill>
                  <a:schemeClr val="tx1"/>
                </a:solidFill>
              </a:rPr>
              <a:t>ПОВТОРИТИ  ПРАВИЛО СТОР.79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ВПРАВА 189,СПИСАТИ,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ПІДКРЕСЛИТИ БУКВИ,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ЯКІ ВСТАВЛЯЕШ (20 ХВ.)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АНГЛІЙСЬКА МОВА – 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ВПРАВА 3 СТОР. 49ПИСЬМОВО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ВИВЧИТИ ВІРШ ,</a:t>
            </a:r>
          </a:p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</a:rPr>
              <a:t>(спираючись на ВПРАВУ 2 стор.48)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(20 ХВ.)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845</Words>
  <Application>Microsoft Office PowerPoint</Application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Домашнє завдання для 3 класу</vt:lpstr>
      <vt:lpstr>Домашнє завдання для 4 класу</vt:lpstr>
      <vt:lpstr>Домашнє завдання для 4 класу</vt:lpstr>
      <vt:lpstr>Презентация PowerPoint</vt:lpstr>
      <vt:lpstr>Гід - консультант</vt:lpstr>
      <vt:lpstr>Форми контролю</vt:lpstr>
      <vt:lpstr>Презентация PowerPoint</vt:lpstr>
      <vt:lpstr>Презентация PowerPoint</vt:lpstr>
      <vt:lpstr> ЯК ТРЕБА ВИКОНУВАТИ ДОМАШНЄ ЗАВДАННЯ З МАТЕМАТИКИ  </vt:lpstr>
      <vt:lpstr>Презентация PowerPoint</vt:lpstr>
      <vt:lpstr>Презентация PowerPoint</vt:lpstr>
      <vt:lpstr>ЯК ПОТРІБНО ВИКОНУВАТИ ЗАВДАННЯ З УКРАЇНСЬКОЇ МОВИ</vt:lpstr>
      <vt:lpstr>Презентация PowerPoint</vt:lpstr>
      <vt:lpstr>Презентация PowerPoint</vt:lpstr>
      <vt:lpstr>  Як потрібно виконувати письмові завдання з англійської мови:  </vt:lpstr>
      <vt:lpstr>Презентация PowerPoint</vt:lpstr>
      <vt:lpstr>СКОРОМОВКИ</vt:lpstr>
      <vt:lpstr>Як треба готувати читання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Swap</cp:lastModifiedBy>
  <cp:revision>39</cp:revision>
  <dcterms:created xsi:type="dcterms:W3CDTF">2015-11-15T12:52:27Z</dcterms:created>
  <dcterms:modified xsi:type="dcterms:W3CDTF">2015-11-23T09:15:05Z</dcterms:modified>
</cp:coreProperties>
</file>