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4CBEAF9-9E58-4CC8-A6FF-6DD8A58DEEA4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74CBEAF9-9E58-4CC8-A6FF-6DD8A58DEEA4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9/2/2012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Ольга\Перший урок\map_small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5506442" cy="372031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228600"/>
            <a:ext cx="7139136" cy="1143000"/>
          </a:xfrm>
        </p:spPr>
        <p:txBody>
          <a:bodyPr>
            <a:noAutofit/>
          </a:bodyPr>
          <a:lstStyle/>
          <a:p>
            <a:r>
              <a:rPr lang="uk-UA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Дніпропетровщина – регіон-лідер</a:t>
            </a:r>
            <a:endParaRPr lang="uk-UA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1\Desktop\Ольга\Перший урок\mnogo_shkafov_dnepropetrovskaya_obl1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5973" y="4016821"/>
            <a:ext cx="4088027" cy="2841179"/>
          </a:xfrm>
          <a:prstGeom prst="rect">
            <a:avLst/>
          </a:prstGeom>
          <a:noFill/>
        </p:spPr>
      </p:pic>
      <p:sp>
        <p:nvSpPr>
          <p:cNvPr id="8" name="Выгнутая вверх стрелка 7"/>
          <p:cNvSpPr/>
          <p:nvPr/>
        </p:nvSpPr>
        <p:spPr>
          <a:xfrm rot="1839568">
            <a:off x="5185219" y="3170354"/>
            <a:ext cx="3610559" cy="1417899"/>
          </a:xfrm>
          <a:prstGeom prst="curvedDownArrow">
            <a:avLst>
              <a:gd name="adj1" fmla="val 24671"/>
              <a:gd name="adj2" fmla="val 52807"/>
              <a:gd name="adj3" fmla="val 542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1028" name="Picture 4" descr="C:\Users\1\Desktop\Ольга\Перший урок\Large_Coat_of_Arms_of_Dnipropetr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1547664" cy="1485757"/>
          </a:xfrm>
          <a:prstGeom prst="rect">
            <a:avLst/>
          </a:prstGeom>
          <a:noFill/>
        </p:spPr>
      </p:pic>
      <p:pic>
        <p:nvPicPr>
          <p:cNvPr id="1029" name="Picture 5" descr="C:\Users\1\Desktop\Ольга\500x4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509120"/>
            <a:ext cx="2016225" cy="1633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rmAutofit/>
          </a:bodyPr>
          <a:lstStyle/>
          <a:p>
            <a:r>
              <a:rPr lang="uk-UA" sz="67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Іван Карпенко-К</a:t>
            </a:r>
            <a:r>
              <a:rPr lang="ru-RU" sz="67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арий</a:t>
            </a:r>
            <a:endParaRPr lang="uk-UA" sz="67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170" name="Picture 2" descr="C:\Users\1\Desktop\Ольга\Перший урок\Кар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305686"/>
            <a:ext cx="4248472" cy="5446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986136"/>
          </a:xfrm>
        </p:spPr>
        <p:txBody>
          <a:bodyPr/>
          <a:lstStyle/>
          <a:p>
            <a:r>
              <a:rPr lang="uk-UA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Оспівували наш край </a:t>
            </a:r>
            <a:endParaRPr lang="uk-UA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692696"/>
            <a:ext cx="2971800" cy="639762"/>
          </a:xfrm>
        </p:spPr>
        <p:txBody>
          <a:bodyPr/>
          <a:lstStyle/>
          <a:p>
            <a:pPr algn="ctr"/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Іван </a:t>
            </a:r>
            <a:r>
              <a:rPr lang="uk-UA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Манжура</a:t>
            </a:r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uk-UA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uk-UA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652120" y="764704"/>
            <a:ext cx="2971800" cy="639762"/>
          </a:xfrm>
        </p:spPr>
        <p:txBody>
          <a:bodyPr/>
          <a:lstStyle/>
          <a:p>
            <a:pPr algn="ctr"/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Андріан Кащенко</a:t>
            </a:r>
            <a:endParaRPr lang="uk-UA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uk-UA" dirty="0"/>
          </a:p>
        </p:txBody>
      </p:sp>
      <p:pic>
        <p:nvPicPr>
          <p:cNvPr id="8194" name="Picture 2" descr="C:\Users\1\Desktop\Ольга\Перший урок\Манжур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762419" cy="4824536"/>
          </a:xfrm>
          <a:prstGeom prst="rect">
            <a:avLst/>
          </a:prstGeom>
          <a:noFill/>
        </p:spPr>
      </p:pic>
      <p:pic>
        <p:nvPicPr>
          <p:cNvPr id="8195" name="Picture 3" descr="C:\Users\1\Desktop\Ольга\Перший урок\10795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916832"/>
            <a:ext cx="3024336" cy="4748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04664"/>
            <a:ext cx="2971800" cy="639762"/>
          </a:xfrm>
        </p:spPr>
        <p:txBody>
          <a:bodyPr/>
          <a:lstStyle/>
          <a:p>
            <a:pPr algn="ctr"/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Олесь Гончар</a:t>
            </a:r>
            <a:endParaRPr lang="uk-UA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404664"/>
            <a:ext cx="3888432" cy="639762"/>
          </a:xfrm>
        </p:spPr>
        <p:txBody>
          <a:bodyPr/>
          <a:lstStyle/>
          <a:p>
            <a:pPr algn="ctr"/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Павло Загребельний</a:t>
            </a:r>
            <a:endParaRPr lang="uk-UA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218" name="Picture 2" descr="C:\Users\1\Desktop\Ольга\Перший урок\Гончар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3227128" cy="5040560"/>
          </a:xfrm>
          <a:prstGeom prst="rect">
            <a:avLst/>
          </a:prstGeom>
          <a:noFill/>
        </p:spPr>
      </p:pic>
      <p:pic>
        <p:nvPicPr>
          <p:cNvPr id="9219" name="Picture 3" descr="C:\Users\1\Desktop\Ольга\Перший урок\Загребельний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68076"/>
            <a:ext cx="3319030" cy="5106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835696" y="2636912"/>
            <a:ext cx="7308304" cy="1584176"/>
          </a:xfrm>
        </p:spPr>
        <p:txBody>
          <a:bodyPr/>
          <a:lstStyle/>
          <a:p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Сім чудес Дніпропетровщини</a:t>
            </a: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42" name="Picture 2" descr="C:\Users\1\Desktop\Ольга\500x4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379536"/>
            <a:ext cx="3059832" cy="2478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28600"/>
            <a:ext cx="8435280" cy="1904256"/>
          </a:xfrm>
        </p:spPr>
        <p:txBody>
          <a:bodyPr>
            <a:normAutofit fontScale="90000"/>
          </a:bodyPr>
          <a:lstStyle/>
          <a:p>
            <a:r>
              <a:rPr lang="uk-UA" sz="67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Степові піраміди. Кургани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11267" name="Picture 3" descr="C:\Users\1\Desktop\Ольга\Перший урок\105-1.jpg"/>
          <p:cNvPicPr>
            <a:picLocks noChangeAspect="1" noChangeArrowheads="1"/>
          </p:cNvPicPr>
          <p:nvPr/>
        </p:nvPicPr>
        <p:blipFill>
          <a:blip r:embed="rId2" cstate="print"/>
          <a:srcRect b="12876"/>
          <a:stretch>
            <a:fillRect/>
          </a:stretch>
        </p:blipFill>
        <p:spPr bwMode="auto">
          <a:xfrm>
            <a:off x="2339752" y="2852936"/>
            <a:ext cx="6532984" cy="3735263"/>
          </a:xfrm>
          <a:prstGeom prst="rect">
            <a:avLst/>
          </a:prstGeom>
          <a:noFill/>
        </p:spPr>
      </p:pic>
      <p:pic>
        <p:nvPicPr>
          <p:cNvPr id="11266" name="Picture 2" descr="C:\Users\1\Desktop\Ольга\Перший урок\0_6e7b2_71f6e5eb_X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4308989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2264296"/>
          </a:xfrm>
        </p:spPr>
        <p:txBody>
          <a:bodyPr>
            <a:noAutofit/>
          </a:bodyPr>
          <a:lstStyle/>
          <a:p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Кам’яні пращури Мамая. </a:t>
            </a:r>
            <a:b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Половецькі баби</a:t>
            </a: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290" name="Picture 2" descr="C:\Users\1\Desktop\Ольга\Перший урок\76477768_z_bab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80928"/>
            <a:ext cx="5823944" cy="3840163"/>
          </a:xfrm>
          <a:prstGeom prst="rect">
            <a:avLst/>
          </a:prstGeom>
          <a:noFill/>
        </p:spPr>
      </p:pic>
      <p:pic>
        <p:nvPicPr>
          <p:cNvPr id="12291" name="Picture 3" descr="C:\Users\1\Desktop\Ольга\Перший урок\muzey_yavornitsc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2923" y="4725144"/>
            <a:ext cx="2592349" cy="1901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8600"/>
            <a:ext cx="8075240" cy="1472208"/>
          </a:xfrm>
        </p:spPr>
        <p:txBody>
          <a:bodyPr>
            <a:noAutofit/>
          </a:bodyPr>
          <a:lstStyle/>
          <a:p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Собор, що здіймається в небо</a:t>
            </a: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314" name="Picture 2" descr="C:\Users\1\Desktop\Ольга\Перший урок\prestolisoborainovomoskovs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60848"/>
            <a:ext cx="6727964" cy="4696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2624336"/>
          </a:xfrm>
        </p:spPr>
        <p:txBody>
          <a:bodyPr>
            <a:normAutofit fontScale="90000"/>
          </a:bodyPr>
          <a:lstStyle/>
          <a:p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Запорозька святиня. </a:t>
            </a:r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Самарський Пустельно-Миколаївський монастир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14338" name="Picture 2" descr="C:\Users\1\Desktop\Ольга\Перший урок\uk_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588644"/>
            <a:ext cx="6048672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28600"/>
            <a:ext cx="7812360" cy="2264296"/>
          </a:xfrm>
        </p:spPr>
        <p:txBody>
          <a:bodyPr>
            <a:noAutofit/>
          </a:bodyPr>
          <a:lstStyle/>
          <a:p>
            <a:pPr algn="ctr"/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Кодак – </a:t>
            </a:r>
            <a:b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твердиня на Дніпрі</a:t>
            </a:r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362" name="Picture 2" descr="C:\Users\1\Desktop\Ольга\Перший урок\1301688861_www_fotoukraine_com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882"/>
          <a:stretch>
            <a:fillRect/>
          </a:stretch>
        </p:blipFill>
        <p:spPr bwMode="auto">
          <a:xfrm>
            <a:off x="2051296" y="2348880"/>
            <a:ext cx="6867552" cy="4290640"/>
          </a:xfrm>
          <a:prstGeom prst="rect">
            <a:avLst/>
          </a:prstGeom>
          <a:noFill/>
        </p:spPr>
      </p:pic>
      <p:pic>
        <p:nvPicPr>
          <p:cNvPr id="15363" name="Picture 3" descr="C:\Users\1\Desktop\Ольга\Перший урок\6afc8cf158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65905"/>
            <a:ext cx="2232248" cy="34554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3212976"/>
            <a:ext cx="9144000" cy="1143000"/>
          </a:xfrm>
        </p:spPr>
        <p:txBody>
          <a:bodyPr/>
          <a:lstStyle/>
          <a:p>
            <a:pPr algn="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Вони прославили </a:t>
            </a:r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Дніпропетровщину</a:t>
            </a:r>
            <a:endParaRPr lang="uk-UA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8600"/>
            <a:ext cx="8003232" cy="1472208"/>
          </a:xfrm>
        </p:spPr>
        <p:txBody>
          <a:bodyPr>
            <a:noAutofit/>
          </a:bodyPr>
          <a:lstStyle/>
          <a:p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Золотий міст Катеринослава</a:t>
            </a: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6386" name="Picture 2" descr="C:\Users\1\Desktop\Ольга\Перший урок\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88840"/>
            <a:ext cx="6311254" cy="4528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472208"/>
          </a:xfrm>
        </p:spPr>
        <p:txBody>
          <a:bodyPr>
            <a:noAutofit/>
          </a:bodyPr>
          <a:lstStyle/>
          <a:p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Космічні орбіти земного заводу</a:t>
            </a: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7410" name="Picture 2" descr="C:\Users\1\Desktop\Ольга\Перший урок\b3-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265040" cy="2831300"/>
          </a:xfrm>
          <a:prstGeom prst="rect">
            <a:avLst/>
          </a:prstGeom>
          <a:noFill/>
        </p:spPr>
      </p:pic>
      <p:pic>
        <p:nvPicPr>
          <p:cNvPr id="17411" name="Picture 3" descr="C:\Users\1\Desktop\Ольга\Перший урок\100203115217_rocket_pivdenne_22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916832"/>
            <a:ext cx="3637675" cy="2736304"/>
          </a:xfrm>
          <a:prstGeom prst="rect">
            <a:avLst/>
          </a:prstGeom>
          <a:noFill/>
        </p:spPr>
      </p:pic>
      <p:pic>
        <p:nvPicPr>
          <p:cNvPr id="17412" name="Picture 4" descr="C:\Users\1\Desktop\Ольга\Перший урок\1294910526_1223982157_kr2_001120e8e7ece5edede5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140968"/>
            <a:ext cx="5184577" cy="3456384"/>
          </a:xfrm>
          <a:prstGeom prst="rect">
            <a:avLst/>
          </a:prstGeom>
          <a:noFill/>
        </p:spPr>
      </p:pic>
      <p:pic>
        <p:nvPicPr>
          <p:cNvPr id="17413" name="Picture 5" descr="C:\Users\1\Desktop\Ольга\Перший урок\030826gov_kuchma-independence2002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933056"/>
            <a:ext cx="1944216" cy="2731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28600"/>
            <a:ext cx="7715200" cy="1143000"/>
          </a:xfrm>
        </p:spPr>
        <p:txBody>
          <a:bodyPr>
            <a:noAutofit/>
          </a:bodyPr>
          <a:lstStyle/>
          <a:p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Олександр</a:t>
            </a:r>
            <a:r>
              <a:rPr lang="ru-RU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Поль</a:t>
            </a: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1\Desktop\Ольга\Перший урок\Александ по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816424" cy="5381805"/>
          </a:xfrm>
          <a:prstGeom prst="rect">
            <a:avLst/>
          </a:prstGeom>
          <a:noFill/>
        </p:spPr>
      </p:pic>
      <p:pic>
        <p:nvPicPr>
          <p:cNvPr id="1027" name="Picture 3" descr="C:\Users\1\Desktop\Ольга\Перший урок\Александр Полшь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8833" b="8833"/>
          <a:stretch>
            <a:fillRect/>
          </a:stretch>
        </p:blipFill>
        <p:spPr bwMode="auto">
          <a:xfrm>
            <a:off x="4716016" y="3861048"/>
            <a:ext cx="4065648" cy="2510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820472" cy="1143000"/>
          </a:xfrm>
        </p:spPr>
        <p:txBody>
          <a:bodyPr>
            <a:noAutofit/>
          </a:bodyPr>
          <a:lstStyle/>
          <a:p>
            <a:r>
              <a:rPr lang="ru-RU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Дмитро Яворницький</a:t>
            </a: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1" name="Picture 3" descr="C:\Users\1\Desktop\Ольга\Перший урок\Яворниц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942438" cy="5256584"/>
          </a:xfrm>
          <a:prstGeom prst="rect">
            <a:avLst/>
          </a:prstGeom>
          <a:noFill/>
        </p:spPr>
      </p:pic>
      <p:pic>
        <p:nvPicPr>
          <p:cNvPr id="2052" name="Picture 4" descr="C:\Users\1\Desktop\Ольга\Перший урок\Яворницкий памятн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12776"/>
            <a:ext cx="3888432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28600"/>
            <a:ext cx="7668344" cy="1143000"/>
          </a:xfrm>
        </p:spPr>
        <p:txBody>
          <a:bodyPr>
            <a:noAutofit/>
          </a:bodyPr>
          <a:lstStyle/>
          <a:p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Олена Блаватська</a:t>
            </a: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1\Desktop\Ольга\Перший урок\Блаватсь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196751"/>
            <a:ext cx="3685889" cy="5472609"/>
          </a:xfrm>
          <a:prstGeom prst="rect">
            <a:avLst/>
          </a:prstGeom>
          <a:noFill/>
        </p:spPr>
      </p:pic>
      <p:pic>
        <p:nvPicPr>
          <p:cNvPr id="3075" name="Picture 3" descr="C:\Users\1\Desktop\Ольга\Перший урок\дом Бдаватськой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62" r="162"/>
          <a:stretch>
            <a:fillRect/>
          </a:stretch>
        </p:blipFill>
        <p:spPr bwMode="auto">
          <a:xfrm>
            <a:off x="4211960" y="3068960"/>
            <a:ext cx="4713720" cy="29111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05000" y="1484784"/>
            <a:ext cx="6629400" cy="3888432"/>
          </a:xfrm>
        </p:spPr>
        <p:txBody>
          <a:bodyPr/>
          <a:lstStyle/>
          <a:p>
            <a:pPr algn="ctr"/>
            <a:r>
              <a:rPr lang="uk-UA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берегах Дніпра побували </a:t>
            </a:r>
            <a:endParaRPr lang="uk-UA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702552" cy="1143000"/>
          </a:xfrm>
        </p:spPr>
        <p:txBody>
          <a:bodyPr>
            <a:noAutofit/>
          </a:bodyPr>
          <a:lstStyle/>
          <a:p>
            <a:r>
              <a:rPr lang="ru-RU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Тарас Шевченко</a:t>
            </a: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 descr="C:\Users\1\Desktop\Ольга\Перший урок\sh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3681409" cy="5184576"/>
          </a:xfrm>
          <a:prstGeom prst="rect">
            <a:avLst/>
          </a:prstGeom>
          <a:noFill/>
        </p:spPr>
      </p:pic>
      <p:pic>
        <p:nvPicPr>
          <p:cNvPr id="4100" name="Picture 4" descr="C:\Users\1\Desktop\Ольга\Перший урок\shev4dnepr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3861048" cy="5148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28600"/>
            <a:ext cx="7668344" cy="1143000"/>
          </a:xfrm>
        </p:spPr>
        <p:txBody>
          <a:bodyPr>
            <a:noAutofit/>
          </a:bodyPr>
          <a:lstStyle/>
          <a:p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Олександр Пушкін</a:t>
            </a: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 descr="C:\Users\1\Desktop\Ольга\Перший урок\40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340768"/>
            <a:ext cx="4388251" cy="5277965"/>
          </a:xfrm>
          <a:prstGeom prst="rect">
            <a:avLst/>
          </a:prstGeom>
          <a:noFill/>
        </p:spPr>
      </p:pic>
      <p:pic>
        <p:nvPicPr>
          <p:cNvPr id="5123" name="Picture 3" descr="C:\Users\1\Desktop\Ольга\Перший урок\130094.jpg"/>
          <p:cNvPicPr>
            <a:picLocks noChangeAspect="1" noChangeArrowheads="1"/>
          </p:cNvPicPr>
          <p:nvPr/>
        </p:nvPicPr>
        <p:blipFill>
          <a:blip r:embed="rId3" cstate="print"/>
          <a:srcRect t="12600" b="8021"/>
          <a:stretch>
            <a:fillRect/>
          </a:stretch>
        </p:blipFill>
        <p:spPr bwMode="auto">
          <a:xfrm>
            <a:off x="323528" y="1916832"/>
            <a:ext cx="3771900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Ілля Рєпін</a:t>
            </a:r>
            <a:endParaRPr lang="uk-UA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6" name="Picture 2" descr="C:\Users\1\Desktop\Ольга\Перший урок\1984530_510px-repinselfportra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026" y="1412776"/>
            <a:ext cx="4429301" cy="5210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82</TotalTime>
  <Words>64</Words>
  <Application>Microsoft Office PowerPoint</Application>
  <PresentationFormat>Экран (4:3)</PresentationFormat>
  <Paragraphs>23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Mod</vt:lpstr>
      <vt:lpstr>Дніпропетровщина – регіон-лідер</vt:lpstr>
      <vt:lpstr>Вони прославили  Дніпропетровщину</vt:lpstr>
      <vt:lpstr>Олександр Поль</vt:lpstr>
      <vt:lpstr>Дмитро Яворницький</vt:lpstr>
      <vt:lpstr>Олена Блаватська</vt:lpstr>
      <vt:lpstr>На берегах Дніпра побували </vt:lpstr>
      <vt:lpstr>Тарас Шевченко</vt:lpstr>
      <vt:lpstr>Олександр Пушкін</vt:lpstr>
      <vt:lpstr>Ілля Рєпін</vt:lpstr>
      <vt:lpstr>Іван Карпенко-Карий</vt:lpstr>
      <vt:lpstr>Оспівували наш край </vt:lpstr>
      <vt:lpstr>Слайд 12</vt:lpstr>
      <vt:lpstr>Слайд 13</vt:lpstr>
      <vt:lpstr>Сім чудес Дніпропетровщини</vt:lpstr>
      <vt:lpstr>Степові піраміди. Кургани </vt:lpstr>
      <vt:lpstr>Кам’яні пращури Мамая.  Половецькі баби</vt:lpstr>
      <vt:lpstr>Собор, що здіймається в небо</vt:lpstr>
      <vt:lpstr>Запорозька святиня.  Самарський Пустельно-Миколаївський монастир </vt:lpstr>
      <vt:lpstr>Кодак –  твердиня на Дніпрі </vt:lpstr>
      <vt:lpstr>Золотий міст Катеринослава</vt:lpstr>
      <vt:lpstr>Космічні орбіти земного заводу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Дніпропетровщина – регіон-лідер</dc:title>
  <dc:creator>1</dc:creator>
  <cp:lastModifiedBy>1</cp:lastModifiedBy>
  <cp:revision>14</cp:revision>
  <dcterms:created xsi:type="dcterms:W3CDTF">2012-09-02T19:12:04Z</dcterms:created>
  <dcterms:modified xsi:type="dcterms:W3CDTF">2012-09-02T20:34:57Z</dcterms:modified>
</cp:coreProperties>
</file>