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2" r:id="rId1"/>
  </p:sldMasterIdLst>
  <p:sldIdLst>
    <p:sldId id="256" r:id="rId2"/>
    <p:sldId id="257" r:id="rId3"/>
    <p:sldId id="258" r:id="rId4"/>
    <p:sldId id="260" r:id="rId5"/>
    <p:sldId id="263" r:id="rId6"/>
    <p:sldId id="261" r:id="rId7"/>
    <p:sldId id="262" r:id="rId8"/>
    <p:sldId id="264" r:id="rId9"/>
    <p:sldId id="265" r:id="rId10"/>
    <p:sldId id="266" r:id="rId11"/>
    <p:sldId id="267" r:id="rId12"/>
    <p:sldId id="268" r:id="rId13"/>
    <p:sldId id="269" r:id="rId14"/>
    <p:sldId id="270" r:id="rId15"/>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0" d="100"/>
          <a:sy n="80" d="100"/>
        </p:scale>
        <p:origin x="-102" y="-60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ий слайд">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cstate="print">
              <a:extLst>
                <a:ext uri="{28A0092B-C50C-407E-A947-70E740481C1C}">
                  <a14:useLocalDpi xmlns:a14="http://schemas.microsoft.com/office/drawing/2010/main" xmlns=""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cstate="print">
              <a:extLst>
                <a:ext uri="{28A0092B-C50C-407E-A947-70E740481C1C}">
                  <a14:useLocalDpi xmlns:a14="http://schemas.microsoft.com/office/drawing/2010/main" xmlns=""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uk-UA" smtClean="0"/>
              <a:t>Зразок заголовка</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uk-UA" smtClean="0"/>
              <a:t>Клацніть, щоб редагувати стиль зразка підзаголовка</a:t>
            </a:r>
            <a:endParaRPr lang="en-US" dirty="0"/>
          </a:p>
        </p:txBody>
      </p:sp>
      <p:sp>
        <p:nvSpPr>
          <p:cNvPr id="4" name="Date Placeholder 3"/>
          <p:cNvSpPr>
            <a:spLocks noGrp="1"/>
          </p:cNvSpPr>
          <p:nvPr>
            <p:ph type="dt" sz="half" idx="10"/>
          </p:nvPr>
        </p:nvSpPr>
        <p:spPr>
          <a:xfrm>
            <a:off x="7983232" y="5037663"/>
            <a:ext cx="897467" cy="279400"/>
          </a:xfrm>
        </p:spPr>
        <p:txBody>
          <a:bodyPr/>
          <a:lstStyle/>
          <a:p>
            <a:fld id="{E70FEFCF-C7E0-407C-AFB5-8144AF185D9D}" type="datetimeFigureOut">
              <a:rPr lang="uk-UA" smtClean="0"/>
              <a:pPr/>
              <a:t>23.09.2005</a:t>
            </a:fld>
            <a:endParaRPr lang="uk-UA" dirty="0"/>
          </a:p>
        </p:txBody>
      </p:sp>
      <p:sp>
        <p:nvSpPr>
          <p:cNvPr id="5" name="Footer Placeholder 4"/>
          <p:cNvSpPr>
            <a:spLocks noGrp="1"/>
          </p:cNvSpPr>
          <p:nvPr>
            <p:ph type="ftr" sz="quarter" idx="11"/>
          </p:nvPr>
        </p:nvSpPr>
        <p:spPr>
          <a:xfrm>
            <a:off x="2692397" y="5037663"/>
            <a:ext cx="5214635" cy="279400"/>
          </a:xfrm>
        </p:spPr>
        <p:txBody>
          <a:bodyPr/>
          <a:lstStyle/>
          <a:p>
            <a:endParaRPr lang="uk-UA" dirty="0"/>
          </a:p>
        </p:txBody>
      </p:sp>
      <p:sp>
        <p:nvSpPr>
          <p:cNvPr id="6" name="Slide Number Placeholder 5"/>
          <p:cNvSpPr>
            <a:spLocks noGrp="1"/>
          </p:cNvSpPr>
          <p:nvPr>
            <p:ph type="sldNum" sz="quarter" idx="12"/>
          </p:nvPr>
        </p:nvSpPr>
        <p:spPr>
          <a:xfrm>
            <a:off x="8956900" y="5037663"/>
            <a:ext cx="551167" cy="279400"/>
          </a:xfrm>
        </p:spPr>
        <p:txBody>
          <a:bodyPr/>
          <a:lstStyle/>
          <a:p>
            <a:fld id="{B0D1CE5A-8A01-4DE7-B3BC-50886207A7CE}" type="slidenum">
              <a:rPr lang="uk-UA" smtClean="0"/>
              <a:pPr/>
              <a:t>‹#›</a:t>
            </a:fld>
            <a:endParaRPr lang="uk-UA"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6966327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 фотографія з підписом">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uk-UA" smtClean="0"/>
              <a:t>Зразок заголовка</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uk-UA" dirty="0" smtClean="0"/>
              <a:t>Клацніть піктограму, щоб додати зображення</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uk-UA" smtClean="0"/>
              <a:t>Редагувати стиль зразка тексту</a:t>
            </a:r>
          </a:p>
        </p:txBody>
      </p:sp>
      <p:sp>
        <p:nvSpPr>
          <p:cNvPr id="5" name="Date Placeholder 4"/>
          <p:cNvSpPr>
            <a:spLocks noGrp="1"/>
          </p:cNvSpPr>
          <p:nvPr>
            <p:ph type="dt" sz="half" idx="10"/>
          </p:nvPr>
        </p:nvSpPr>
        <p:spPr/>
        <p:txBody>
          <a:bodyPr/>
          <a:lstStyle/>
          <a:p>
            <a:fld id="{E70FEFCF-C7E0-407C-AFB5-8144AF185D9D}" type="datetimeFigureOut">
              <a:rPr lang="uk-UA" smtClean="0"/>
              <a:pPr/>
              <a:t>23.09.2005</a:t>
            </a:fld>
            <a:endParaRPr lang="uk-UA" dirty="0"/>
          </a:p>
        </p:txBody>
      </p:sp>
      <p:sp>
        <p:nvSpPr>
          <p:cNvPr id="6" name="Footer Placeholder 5"/>
          <p:cNvSpPr>
            <a:spLocks noGrp="1"/>
          </p:cNvSpPr>
          <p:nvPr>
            <p:ph type="ftr" sz="quarter" idx="11"/>
          </p:nvPr>
        </p:nvSpPr>
        <p:spPr/>
        <p:txBody>
          <a:bodyPr/>
          <a:lstStyle/>
          <a:p>
            <a:endParaRPr lang="uk-UA" dirty="0"/>
          </a:p>
        </p:txBody>
      </p:sp>
      <p:sp>
        <p:nvSpPr>
          <p:cNvPr id="7" name="Slide Number Placeholder 6"/>
          <p:cNvSpPr>
            <a:spLocks noGrp="1"/>
          </p:cNvSpPr>
          <p:nvPr>
            <p:ph type="sldNum" sz="quarter" idx="12"/>
          </p:nvPr>
        </p:nvSpPr>
        <p:spPr/>
        <p:txBody>
          <a:bodyPr/>
          <a:lstStyle/>
          <a:p>
            <a:fld id="{B0D1CE5A-8A01-4DE7-B3BC-50886207A7CE}" type="slidenum">
              <a:rPr lang="uk-UA" smtClean="0"/>
              <a:pPr/>
              <a:t>‹#›</a:t>
            </a:fld>
            <a:endParaRPr lang="uk-UA" dirty="0"/>
          </a:p>
        </p:txBody>
      </p:sp>
    </p:spTree>
    <p:extLst>
      <p:ext uri="{BB962C8B-B14F-4D97-AF65-F5344CB8AC3E}">
        <p14:creationId xmlns:p14="http://schemas.microsoft.com/office/powerpoint/2010/main" xmlns="" val="25552967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Назва та підпис">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uk-UA" smtClean="0"/>
              <a:t>Зразок заголовка</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uk-UA" smtClean="0"/>
              <a:t>Редагувати стиль зразка тексту</a:t>
            </a:r>
          </a:p>
        </p:txBody>
      </p:sp>
      <p:sp>
        <p:nvSpPr>
          <p:cNvPr id="4" name="Date Placeholder 3"/>
          <p:cNvSpPr>
            <a:spLocks noGrp="1"/>
          </p:cNvSpPr>
          <p:nvPr>
            <p:ph type="dt" sz="half" idx="10"/>
          </p:nvPr>
        </p:nvSpPr>
        <p:spPr/>
        <p:txBody>
          <a:bodyPr/>
          <a:lstStyle/>
          <a:p>
            <a:fld id="{E70FEFCF-C7E0-407C-AFB5-8144AF185D9D}" type="datetimeFigureOut">
              <a:rPr lang="uk-UA" smtClean="0"/>
              <a:pPr/>
              <a:t>23.09.2005</a:t>
            </a:fld>
            <a:endParaRPr lang="uk-UA" dirty="0"/>
          </a:p>
        </p:txBody>
      </p:sp>
      <p:sp>
        <p:nvSpPr>
          <p:cNvPr id="5" name="Footer Placeholder 4"/>
          <p:cNvSpPr>
            <a:spLocks noGrp="1"/>
          </p:cNvSpPr>
          <p:nvPr>
            <p:ph type="ftr" sz="quarter" idx="11"/>
          </p:nvPr>
        </p:nvSpPr>
        <p:spPr/>
        <p:txBody>
          <a:bodyPr/>
          <a:lstStyle/>
          <a:p>
            <a:endParaRPr lang="uk-UA" dirty="0"/>
          </a:p>
        </p:txBody>
      </p:sp>
      <p:sp>
        <p:nvSpPr>
          <p:cNvPr id="6" name="Slide Number Placeholder 5"/>
          <p:cNvSpPr>
            <a:spLocks noGrp="1"/>
          </p:cNvSpPr>
          <p:nvPr>
            <p:ph type="sldNum" sz="quarter" idx="12"/>
          </p:nvPr>
        </p:nvSpPr>
        <p:spPr/>
        <p:txBody>
          <a:bodyPr/>
          <a:lstStyle/>
          <a:p>
            <a:fld id="{B0D1CE5A-8A01-4DE7-B3BC-50886207A7CE}" type="slidenum">
              <a:rPr lang="uk-UA" smtClean="0"/>
              <a:pPr/>
              <a:t>‹#›</a:t>
            </a:fld>
            <a:endParaRPr lang="uk-UA"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9996738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з підписом">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uk-UA" smtClean="0"/>
              <a:t>Зразок заголовка</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uk-UA" smtClean="0"/>
              <a:t>Редагувати стиль зразка тексту</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uk-UA" smtClean="0"/>
              <a:t>Редагувати стиль зразка тексту</a:t>
            </a:r>
          </a:p>
        </p:txBody>
      </p:sp>
      <p:sp>
        <p:nvSpPr>
          <p:cNvPr id="4" name="Date Placeholder 3"/>
          <p:cNvSpPr>
            <a:spLocks noGrp="1"/>
          </p:cNvSpPr>
          <p:nvPr>
            <p:ph type="dt" sz="half" idx="10"/>
          </p:nvPr>
        </p:nvSpPr>
        <p:spPr/>
        <p:txBody>
          <a:bodyPr/>
          <a:lstStyle/>
          <a:p>
            <a:fld id="{E70FEFCF-C7E0-407C-AFB5-8144AF185D9D}" type="datetimeFigureOut">
              <a:rPr lang="uk-UA" smtClean="0"/>
              <a:pPr/>
              <a:t>23.09.2005</a:t>
            </a:fld>
            <a:endParaRPr lang="uk-UA" dirty="0"/>
          </a:p>
        </p:txBody>
      </p:sp>
      <p:sp>
        <p:nvSpPr>
          <p:cNvPr id="5" name="Footer Placeholder 4"/>
          <p:cNvSpPr>
            <a:spLocks noGrp="1"/>
          </p:cNvSpPr>
          <p:nvPr>
            <p:ph type="ftr" sz="quarter" idx="11"/>
          </p:nvPr>
        </p:nvSpPr>
        <p:spPr/>
        <p:txBody>
          <a:bodyPr/>
          <a:lstStyle/>
          <a:p>
            <a:endParaRPr lang="uk-UA" dirty="0"/>
          </a:p>
        </p:txBody>
      </p:sp>
      <p:sp>
        <p:nvSpPr>
          <p:cNvPr id="6" name="Slide Number Placeholder 5"/>
          <p:cNvSpPr>
            <a:spLocks noGrp="1"/>
          </p:cNvSpPr>
          <p:nvPr>
            <p:ph type="sldNum" sz="quarter" idx="12"/>
          </p:nvPr>
        </p:nvSpPr>
        <p:spPr/>
        <p:txBody>
          <a:bodyPr/>
          <a:lstStyle/>
          <a:p>
            <a:fld id="{B0D1CE5A-8A01-4DE7-B3BC-50886207A7CE}" type="slidenum">
              <a:rPr lang="uk-UA" smtClean="0"/>
              <a:pPr/>
              <a:t>‹#›</a:t>
            </a:fld>
            <a:endParaRPr lang="uk-UA"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4555673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ка назви">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uk-UA" smtClean="0"/>
              <a:t>Зразок заголовка</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uk-UA" smtClean="0"/>
              <a:t>Редагувати стиль зразка тексту</a:t>
            </a:r>
          </a:p>
        </p:txBody>
      </p:sp>
      <p:sp>
        <p:nvSpPr>
          <p:cNvPr id="4" name="Date Placeholder 3"/>
          <p:cNvSpPr>
            <a:spLocks noGrp="1"/>
          </p:cNvSpPr>
          <p:nvPr>
            <p:ph type="dt" sz="half" idx="10"/>
          </p:nvPr>
        </p:nvSpPr>
        <p:spPr/>
        <p:txBody>
          <a:bodyPr/>
          <a:lstStyle/>
          <a:p>
            <a:fld id="{E70FEFCF-C7E0-407C-AFB5-8144AF185D9D}" type="datetimeFigureOut">
              <a:rPr lang="uk-UA" smtClean="0"/>
              <a:pPr/>
              <a:t>23.09.2005</a:t>
            </a:fld>
            <a:endParaRPr lang="uk-UA" dirty="0"/>
          </a:p>
        </p:txBody>
      </p:sp>
      <p:sp>
        <p:nvSpPr>
          <p:cNvPr id="5" name="Footer Placeholder 4"/>
          <p:cNvSpPr>
            <a:spLocks noGrp="1"/>
          </p:cNvSpPr>
          <p:nvPr>
            <p:ph type="ftr" sz="quarter" idx="11"/>
          </p:nvPr>
        </p:nvSpPr>
        <p:spPr/>
        <p:txBody>
          <a:bodyPr/>
          <a:lstStyle/>
          <a:p>
            <a:endParaRPr lang="uk-UA" dirty="0"/>
          </a:p>
        </p:txBody>
      </p:sp>
      <p:sp>
        <p:nvSpPr>
          <p:cNvPr id="6" name="Slide Number Placeholder 5"/>
          <p:cNvSpPr>
            <a:spLocks noGrp="1"/>
          </p:cNvSpPr>
          <p:nvPr>
            <p:ph type="sldNum" sz="quarter" idx="12"/>
          </p:nvPr>
        </p:nvSpPr>
        <p:spPr/>
        <p:txBody>
          <a:bodyPr/>
          <a:lstStyle/>
          <a:p>
            <a:fld id="{B0D1CE5A-8A01-4DE7-B3BC-50886207A7CE}" type="slidenum">
              <a:rPr lang="uk-UA" smtClean="0"/>
              <a:pPr/>
              <a:t>‹#›</a:t>
            </a:fld>
            <a:endParaRPr lang="uk-UA" dirty="0"/>
          </a:p>
        </p:txBody>
      </p:sp>
    </p:spTree>
    <p:extLst>
      <p:ext uri="{BB962C8B-B14F-4D97-AF65-F5344CB8AC3E}">
        <p14:creationId xmlns:p14="http://schemas.microsoft.com/office/powerpoint/2010/main" xmlns="" val="252494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Картка назви цитати">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uk-UA" smtClean="0"/>
              <a:t>Зразок заголовка</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uk-UA" smtClean="0"/>
              <a:t>Редагувати стиль зразка тексту</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uk-UA" smtClean="0"/>
              <a:t>Редагувати стиль зразка тексту</a:t>
            </a:r>
          </a:p>
        </p:txBody>
      </p:sp>
      <p:sp>
        <p:nvSpPr>
          <p:cNvPr id="4" name="Date Placeholder 3"/>
          <p:cNvSpPr>
            <a:spLocks noGrp="1"/>
          </p:cNvSpPr>
          <p:nvPr>
            <p:ph type="dt" sz="half" idx="10"/>
          </p:nvPr>
        </p:nvSpPr>
        <p:spPr/>
        <p:txBody>
          <a:bodyPr/>
          <a:lstStyle/>
          <a:p>
            <a:fld id="{E70FEFCF-C7E0-407C-AFB5-8144AF185D9D}" type="datetimeFigureOut">
              <a:rPr lang="uk-UA" smtClean="0"/>
              <a:pPr/>
              <a:t>23.09.2005</a:t>
            </a:fld>
            <a:endParaRPr lang="uk-UA" dirty="0"/>
          </a:p>
        </p:txBody>
      </p:sp>
      <p:sp>
        <p:nvSpPr>
          <p:cNvPr id="5" name="Footer Placeholder 4"/>
          <p:cNvSpPr>
            <a:spLocks noGrp="1"/>
          </p:cNvSpPr>
          <p:nvPr>
            <p:ph type="ftr" sz="quarter" idx="11"/>
          </p:nvPr>
        </p:nvSpPr>
        <p:spPr/>
        <p:txBody>
          <a:bodyPr/>
          <a:lstStyle/>
          <a:p>
            <a:endParaRPr lang="uk-UA" dirty="0"/>
          </a:p>
        </p:txBody>
      </p:sp>
      <p:sp>
        <p:nvSpPr>
          <p:cNvPr id="6" name="Slide Number Placeholder 5"/>
          <p:cNvSpPr>
            <a:spLocks noGrp="1"/>
          </p:cNvSpPr>
          <p:nvPr>
            <p:ph type="sldNum" sz="quarter" idx="12"/>
          </p:nvPr>
        </p:nvSpPr>
        <p:spPr/>
        <p:txBody>
          <a:bodyPr/>
          <a:lstStyle/>
          <a:p>
            <a:fld id="{B0D1CE5A-8A01-4DE7-B3BC-50886207A7CE}" type="slidenum">
              <a:rPr lang="uk-UA" smtClean="0"/>
              <a:pPr/>
              <a:t>‹#›</a:t>
            </a:fld>
            <a:endParaRPr lang="uk-UA"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7249235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Істина/хибність">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uk-UA" smtClean="0"/>
              <a:t>Зразок заголовка</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uk-UA" smtClean="0"/>
              <a:t>Редагувати стиль зразка тексту</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uk-UA" smtClean="0"/>
              <a:t>Редагувати стиль зразка тексту</a:t>
            </a:r>
          </a:p>
        </p:txBody>
      </p:sp>
      <p:sp>
        <p:nvSpPr>
          <p:cNvPr id="4" name="Date Placeholder 3"/>
          <p:cNvSpPr>
            <a:spLocks noGrp="1"/>
          </p:cNvSpPr>
          <p:nvPr>
            <p:ph type="dt" sz="half" idx="10"/>
          </p:nvPr>
        </p:nvSpPr>
        <p:spPr/>
        <p:txBody>
          <a:bodyPr/>
          <a:lstStyle/>
          <a:p>
            <a:fld id="{E70FEFCF-C7E0-407C-AFB5-8144AF185D9D}" type="datetimeFigureOut">
              <a:rPr lang="uk-UA" smtClean="0"/>
              <a:pPr/>
              <a:t>23.09.2005</a:t>
            </a:fld>
            <a:endParaRPr lang="uk-UA" dirty="0"/>
          </a:p>
        </p:txBody>
      </p:sp>
      <p:sp>
        <p:nvSpPr>
          <p:cNvPr id="5" name="Footer Placeholder 4"/>
          <p:cNvSpPr>
            <a:spLocks noGrp="1"/>
          </p:cNvSpPr>
          <p:nvPr>
            <p:ph type="ftr" sz="quarter" idx="11"/>
          </p:nvPr>
        </p:nvSpPr>
        <p:spPr/>
        <p:txBody>
          <a:bodyPr/>
          <a:lstStyle/>
          <a:p>
            <a:endParaRPr lang="uk-UA" dirty="0"/>
          </a:p>
        </p:txBody>
      </p:sp>
      <p:sp>
        <p:nvSpPr>
          <p:cNvPr id="6" name="Slide Number Placeholder 5"/>
          <p:cNvSpPr>
            <a:spLocks noGrp="1"/>
          </p:cNvSpPr>
          <p:nvPr>
            <p:ph type="sldNum" sz="quarter" idx="12"/>
          </p:nvPr>
        </p:nvSpPr>
        <p:spPr/>
        <p:txBody>
          <a:bodyPr/>
          <a:lstStyle/>
          <a:p>
            <a:fld id="{B0D1CE5A-8A01-4DE7-B3BC-50886207A7CE}" type="slidenum">
              <a:rPr lang="uk-UA" smtClean="0"/>
              <a:pPr/>
              <a:t>‹#›</a:t>
            </a:fld>
            <a:endParaRPr lang="uk-UA"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4486593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uk-UA" smtClean="0"/>
              <a:t>Зразок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uk-UA" smtClean="0"/>
              <a:t>Редагувати стиль зразка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dirty="0"/>
          </a:p>
        </p:txBody>
      </p:sp>
      <p:sp>
        <p:nvSpPr>
          <p:cNvPr id="4" name="Date Placeholder 3"/>
          <p:cNvSpPr>
            <a:spLocks noGrp="1"/>
          </p:cNvSpPr>
          <p:nvPr>
            <p:ph type="dt" sz="half" idx="10"/>
          </p:nvPr>
        </p:nvSpPr>
        <p:spPr/>
        <p:txBody>
          <a:bodyPr/>
          <a:lstStyle/>
          <a:p>
            <a:fld id="{E70FEFCF-C7E0-407C-AFB5-8144AF185D9D}" type="datetimeFigureOut">
              <a:rPr lang="uk-UA" smtClean="0"/>
              <a:pPr/>
              <a:t>23.09.2005</a:t>
            </a:fld>
            <a:endParaRPr lang="uk-UA" dirty="0"/>
          </a:p>
        </p:txBody>
      </p:sp>
      <p:sp>
        <p:nvSpPr>
          <p:cNvPr id="5" name="Footer Placeholder 4"/>
          <p:cNvSpPr>
            <a:spLocks noGrp="1"/>
          </p:cNvSpPr>
          <p:nvPr>
            <p:ph type="ftr" sz="quarter" idx="11"/>
          </p:nvPr>
        </p:nvSpPr>
        <p:spPr/>
        <p:txBody>
          <a:bodyPr/>
          <a:lstStyle/>
          <a:p>
            <a:endParaRPr lang="uk-UA" dirty="0"/>
          </a:p>
        </p:txBody>
      </p:sp>
      <p:sp>
        <p:nvSpPr>
          <p:cNvPr id="6" name="Slide Number Placeholder 5"/>
          <p:cNvSpPr>
            <a:spLocks noGrp="1"/>
          </p:cNvSpPr>
          <p:nvPr>
            <p:ph type="sldNum" sz="quarter" idx="12"/>
          </p:nvPr>
        </p:nvSpPr>
        <p:spPr/>
        <p:txBody>
          <a:bodyPr/>
          <a:lstStyle/>
          <a:p>
            <a:fld id="{B0D1CE5A-8A01-4DE7-B3BC-50886207A7CE}" type="slidenum">
              <a:rPr lang="uk-UA" smtClean="0"/>
              <a:pPr/>
              <a:t>‹#›</a:t>
            </a:fld>
            <a:endParaRPr lang="uk-UA"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41977379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uk-UA" smtClean="0"/>
              <a:t>Зразок заголовка</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uk-UA" smtClean="0"/>
              <a:t>Редагувати стиль зразка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dirty="0"/>
          </a:p>
        </p:txBody>
      </p:sp>
      <p:sp>
        <p:nvSpPr>
          <p:cNvPr id="4" name="Date Placeholder 3"/>
          <p:cNvSpPr>
            <a:spLocks noGrp="1"/>
          </p:cNvSpPr>
          <p:nvPr>
            <p:ph type="dt" sz="half" idx="10"/>
          </p:nvPr>
        </p:nvSpPr>
        <p:spPr/>
        <p:txBody>
          <a:bodyPr/>
          <a:lstStyle/>
          <a:p>
            <a:fld id="{E70FEFCF-C7E0-407C-AFB5-8144AF185D9D}" type="datetimeFigureOut">
              <a:rPr lang="uk-UA" smtClean="0"/>
              <a:pPr/>
              <a:t>23.09.2005</a:t>
            </a:fld>
            <a:endParaRPr lang="uk-UA" dirty="0"/>
          </a:p>
        </p:txBody>
      </p:sp>
      <p:sp>
        <p:nvSpPr>
          <p:cNvPr id="5" name="Footer Placeholder 4"/>
          <p:cNvSpPr>
            <a:spLocks noGrp="1"/>
          </p:cNvSpPr>
          <p:nvPr>
            <p:ph type="ftr" sz="quarter" idx="11"/>
          </p:nvPr>
        </p:nvSpPr>
        <p:spPr/>
        <p:txBody>
          <a:bodyPr/>
          <a:lstStyle/>
          <a:p>
            <a:endParaRPr lang="uk-UA" dirty="0"/>
          </a:p>
        </p:txBody>
      </p:sp>
      <p:sp>
        <p:nvSpPr>
          <p:cNvPr id="6" name="Slide Number Placeholder 5"/>
          <p:cNvSpPr>
            <a:spLocks noGrp="1"/>
          </p:cNvSpPr>
          <p:nvPr>
            <p:ph type="sldNum" sz="quarter" idx="12"/>
          </p:nvPr>
        </p:nvSpPr>
        <p:spPr/>
        <p:txBody>
          <a:bodyPr/>
          <a:lstStyle/>
          <a:p>
            <a:fld id="{B0D1CE5A-8A01-4DE7-B3BC-50886207A7CE}" type="slidenum">
              <a:rPr lang="uk-UA" smtClean="0"/>
              <a:pPr/>
              <a:t>‹#›</a:t>
            </a:fld>
            <a:endParaRPr lang="uk-UA"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823261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і об’єкт">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uk-UA" smtClean="0"/>
              <a:t>Зразок заголовка</a:t>
            </a:r>
            <a:endParaRPr lang="en-US" dirty="0"/>
          </a:p>
        </p:txBody>
      </p:sp>
      <p:sp>
        <p:nvSpPr>
          <p:cNvPr id="3" name="Content Placeholder 2"/>
          <p:cNvSpPr>
            <a:spLocks noGrp="1"/>
          </p:cNvSpPr>
          <p:nvPr>
            <p:ph idx="1"/>
          </p:nvPr>
        </p:nvSpPr>
        <p:spPr/>
        <p:txBody>
          <a:bodyPr/>
          <a:lstStyle/>
          <a:p>
            <a:pPr lvl="0"/>
            <a:r>
              <a:rPr lang="uk-UA" smtClean="0"/>
              <a:t>Редагувати стиль зразка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dirty="0"/>
          </a:p>
        </p:txBody>
      </p:sp>
      <p:sp>
        <p:nvSpPr>
          <p:cNvPr id="4" name="Date Placeholder 3"/>
          <p:cNvSpPr>
            <a:spLocks noGrp="1"/>
          </p:cNvSpPr>
          <p:nvPr>
            <p:ph type="dt" sz="half" idx="10"/>
          </p:nvPr>
        </p:nvSpPr>
        <p:spPr/>
        <p:txBody>
          <a:bodyPr/>
          <a:lstStyle/>
          <a:p>
            <a:fld id="{E70FEFCF-C7E0-407C-AFB5-8144AF185D9D}" type="datetimeFigureOut">
              <a:rPr lang="uk-UA" smtClean="0"/>
              <a:pPr/>
              <a:t>23.09.2005</a:t>
            </a:fld>
            <a:endParaRPr lang="uk-UA" dirty="0"/>
          </a:p>
        </p:txBody>
      </p:sp>
      <p:sp>
        <p:nvSpPr>
          <p:cNvPr id="5" name="Footer Placeholder 4"/>
          <p:cNvSpPr>
            <a:spLocks noGrp="1"/>
          </p:cNvSpPr>
          <p:nvPr>
            <p:ph type="ftr" sz="quarter" idx="11"/>
          </p:nvPr>
        </p:nvSpPr>
        <p:spPr/>
        <p:txBody>
          <a:bodyPr/>
          <a:lstStyle/>
          <a:p>
            <a:endParaRPr lang="uk-UA" dirty="0"/>
          </a:p>
        </p:txBody>
      </p:sp>
      <p:sp>
        <p:nvSpPr>
          <p:cNvPr id="6" name="Slide Number Placeholder 5"/>
          <p:cNvSpPr>
            <a:spLocks noGrp="1"/>
          </p:cNvSpPr>
          <p:nvPr>
            <p:ph type="sldNum" sz="quarter" idx="12"/>
          </p:nvPr>
        </p:nvSpPr>
        <p:spPr/>
        <p:txBody>
          <a:bodyPr/>
          <a:lstStyle/>
          <a:p>
            <a:fld id="{B0D1CE5A-8A01-4DE7-B3BC-50886207A7CE}" type="slidenum">
              <a:rPr lang="uk-UA" smtClean="0"/>
              <a:pPr/>
              <a:t>‹#›</a:t>
            </a:fld>
            <a:endParaRPr lang="uk-UA" dirty="0"/>
          </a:p>
        </p:txBody>
      </p:sp>
    </p:spTree>
    <p:extLst>
      <p:ext uri="{BB962C8B-B14F-4D97-AF65-F5344CB8AC3E}">
        <p14:creationId xmlns:p14="http://schemas.microsoft.com/office/powerpoint/2010/main" xmlns="" val="16732077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озділу">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uk-UA" smtClean="0"/>
              <a:t>Зразок заголовка</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uk-UA" smtClean="0"/>
              <a:t>Редагувати стиль зразка тексту</a:t>
            </a:r>
          </a:p>
        </p:txBody>
      </p:sp>
      <p:sp>
        <p:nvSpPr>
          <p:cNvPr id="4" name="Date Placeholder 3"/>
          <p:cNvSpPr>
            <a:spLocks noGrp="1"/>
          </p:cNvSpPr>
          <p:nvPr>
            <p:ph type="dt" sz="half" idx="10"/>
          </p:nvPr>
        </p:nvSpPr>
        <p:spPr/>
        <p:txBody>
          <a:bodyPr/>
          <a:lstStyle/>
          <a:p>
            <a:fld id="{E70FEFCF-C7E0-407C-AFB5-8144AF185D9D}" type="datetimeFigureOut">
              <a:rPr lang="uk-UA" smtClean="0"/>
              <a:pPr/>
              <a:t>23.09.2005</a:t>
            </a:fld>
            <a:endParaRPr lang="uk-UA" dirty="0"/>
          </a:p>
        </p:txBody>
      </p:sp>
      <p:sp>
        <p:nvSpPr>
          <p:cNvPr id="5" name="Footer Placeholder 4"/>
          <p:cNvSpPr>
            <a:spLocks noGrp="1"/>
          </p:cNvSpPr>
          <p:nvPr>
            <p:ph type="ftr" sz="quarter" idx="11"/>
          </p:nvPr>
        </p:nvSpPr>
        <p:spPr/>
        <p:txBody>
          <a:bodyPr/>
          <a:lstStyle/>
          <a:p>
            <a:endParaRPr lang="uk-UA" dirty="0"/>
          </a:p>
        </p:txBody>
      </p:sp>
      <p:sp>
        <p:nvSpPr>
          <p:cNvPr id="6" name="Slide Number Placeholder 5"/>
          <p:cNvSpPr>
            <a:spLocks noGrp="1"/>
          </p:cNvSpPr>
          <p:nvPr>
            <p:ph type="sldNum" sz="quarter" idx="12"/>
          </p:nvPr>
        </p:nvSpPr>
        <p:spPr/>
        <p:txBody>
          <a:bodyPr/>
          <a:lstStyle/>
          <a:p>
            <a:fld id="{B0D1CE5A-8A01-4DE7-B3BC-50886207A7CE}" type="slidenum">
              <a:rPr lang="uk-UA" smtClean="0"/>
              <a:pPr/>
              <a:t>‹#›</a:t>
            </a:fld>
            <a:endParaRPr lang="uk-UA"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3753477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uk-UA" smtClean="0"/>
              <a:t>Зразок заголовка</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uk-UA" smtClean="0"/>
              <a:t>Редагувати стиль зразка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uk-UA" smtClean="0"/>
              <a:t>Редагувати стиль зразка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dirty="0"/>
          </a:p>
        </p:txBody>
      </p:sp>
      <p:sp>
        <p:nvSpPr>
          <p:cNvPr id="5" name="Date Placeholder 4"/>
          <p:cNvSpPr>
            <a:spLocks noGrp="1"/>
          </p:cNvSpPr>
          <p:nvPr>
            <p:ph type="dt" sz="half" idx="10"/>
          </p:nvPr>
        </p:nvSpPr>
        <p:spPr/>
        <p:txBody>
          <a:bodyPr/>
          <a:lstStyle/>
          <a:p>
            <a:fld id="{E70FEFCF-C7E0-407C-AFB5-8144AF185D9D}" type="datetimeFigureOut">
              <a:rPr lang="uk-UA" smtClean="0"/>
              <a:pPr/>
              <a:t>23.09.2005</a:t>
            </a:fld>
            <a:endParaRPr lang="uk-UA" dirty="0"/>
          </a:p>
        </p:txBody>
      </p:sp>
      <p:sp>
        <p:nvSpPr>
          <p:cNvPr id="6" name="Footer Placeholder 5"/>
          <p:cNvSpPr>
            <a:spLocks noGrp="1"/>
          </p:cNvSpPr>
          <p:nvPr>
            <p:ph type="ftr" sz="quarter" idx="11"/>
          </p:nvPr>
        </p:nvSpPr>
        <p:spPr/>
        <p:txBody>
          <a:bodyPr/>
          <a:lstStyle/>
          <a:p>
            <a:endParaRPr lang="uk-UA" dirty="0"/>
          </a:p>
        </p:txBody>
      </p:sp>
      <p:sp>
        <p:nvSpPr>
          <p:cNvPr id="7" name="Slide Number Placeholder 6"/>
          <p:cNvSpPr>
            <a:spLocks noGrp="1"/>
          </p:cNvSpPr>
          <p:nvPr>
            <p:ph type="sldNum" sz="quarter" idx="12"/>
          </p:nvPr>
        </p:nvSpPr>
        <p:spPr/>
        <p:txBody>
          <a:bodyPr/>
          <a:lstStyle/>
          <a:p>
            <a:fld id="{B0D1CE5A-8A01-4DE7-B3BC-50886207A7CE}" type="slidenum">
              <a:rPr lang="uk-UA" smtClean="0"/>
              <a:pPr/>
              <a:t>‹#›</a:t>
            </a:fld>
            <a:endParaRPr lang="uk-UA" dirty="0"/>
          </a:p>
        </p:txBody>
      </p:sp>
    </p:spTree>
    <p:extLst>
      <p:ext uri="{BB962C8B-B14F-4D97-AF65-F5344CB8AC3E}">
        <p14:creationId xmlns:p14="http://schemas.microsoft.com/office/powerpoint/2010/main" xmlns="" val="7571261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uk-UA" smtClean="0"/>
              <a:t>Зразок заголовка</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Редагувати стиль зразка тексту</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uk-UA" smtClean="0"/>
              <a:t>Редагувати стиль зразка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Редагувати стиль зразка тексту</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uk-UA" smtClean="0"/>
              <a:t>Редагувати стиль зразка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dirty="0"/>
          </a:p>
        </p:txBody>
      </p:sp>
      <p:sp>
        <p:nvSpPr>
          <p:cNvPr id="7" name="Date Placeholder 6"/>
          <p:cNvSpPr>
            <a:spLocks noGrp="1"/>
          </p:cNvSpPr>
          <p:nvPr>
            <p:ph type="dt" sz="half" idx="10"/>
          </p:nvPr>
        </p:nvSpPr>
        <p:spPr/>
        <p:txBody>
          <a:bodyPr/>
          <a:lstStyle/>
          <a:p>
            <a:fld id="{E70FEFCF-C7E0-407C-AFB5-8144AF185D9D}" type="datetimeFigureOut">
              <a:rPr lang="uk-UA" smtClean="0"/>
              <a:pPr/>
              <a:t>23.09.2005</a:t>
            </a:fld>
            <a:endParaRPr lang="uk-UA" dirty="0"/>
          </a:p>
        </p:txBody>
      </p:sp>
      <p:sp>
        <p:nvSpPr>
          <p:cNvPr id="8" name="Footer Placeholder 7"/>
          <p:cNvSpPr>
            <a:spLocks noGrp="1"/>
          </p:cNvSpPr>
          <p:nvPr>
            <p:ph type="ftr" sz="quarter" idx="11"/>
          </p:nvPr>
        </p:nvSpPr>
        <p:spPr/>
        <p:txBody>
          <a:bodyPr/>
          <a:lstStyle/>
          <a:p>
            <a:endParaRPr lang="uk-UA" dirty="0"/>
          </a:p>
        </p:txBody>
      </p:sp>
      <p:sp>
        <p:nvSpPr>
          <p:cNvPr id="9" name="Slide Number Placeholder 8"/>
          <p:cNvSpPr>
            <a:spLocks noGrp="1"/>
          </p:cNvSpPr>
          <p:nvPr>
            <p:ph type="sldNum" sz="quarter" idx="12"/>
          </p:nvPr>
        </p:nvSpPr>
        <p:spPr/>
        <p:txBody>
          <a:bodyPr/>
          <a:lstStyle/>
          <a:p>
            <a:fld id="{B0D1CE5A-8A01-4DE7-B3BC-50886207A7CE}" type="slidenum">
              <a:rPr lang="uk-UA" smtClean="0"/>
              <a:pPr/>
              <a:t>‹#›</a:t>
            </a:fld>
            <a:endParaRPr lang="uk-UA"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838068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uk-UA" smtClean="0"/>
              <a:t>Зразок заголовка</a:t>
            </a:r>
            <a:endParaRPr lang="en-US" dirty="0"/>
          </a:p>
        </p:txBody>
      </p:sp>
      <p:sp>
        <p:nvSpPr>
          <p:cNvPr id="3" name="Date Placeholder 2"/>
          <p:cNvSpPr>
            <a:spLocks noGrp="1"/>
          </p:cNvSpPr>
          <p:nvPr>
            <p:ph type="dt" sz="half" idx="10"/>
          </p:nvPr>
        </p:nvSpPr>
        <p:spPr/>
        <p:txBody>
          <a:bodyPr/>
          <a:lstStyle/>
          <a:p>
            <a:fld id="{E70FEFCF-C7E0-407C-AFB5-8144AF185D9D}" type="datetimeFigureOut">
              <a:rPr lang="uk-UA" smtClean="0"/>
              <a:pPr/>
              <a:t>23.09.2005</a:t>
            </a:fld>
            <a:endParaRPr lang="uk-UA" dirty="0"/>
          </a:p>
        </p:txBody>
      </p:sp>
      <p:sp>
        <p:nvSpPr>
          <p:cNvPr id="4" name="Footer Placeholder 3"/>
          <p:cNvSpPr>
            <a:spLocks noGrp="1"/>
          </p:cNvSpPr>
          <p:nvPr>
            <p:ph type="ftr" sz="quarter" idx="11"/>
          </p:nvPr>
        </p:nvSpPr>
        <p:spPr/>
        <p:txBody>
          <a:bodyPr/>
          <a:lstStyle/>
          <a:p>
            <a:endParaRPr lang="uk-UA" dirty="0"/>
          </a:p>
        </p:txBody>
      </p:sp>
      <p:sp>
        <p:nvSpPr>
          <p:cNvPr id="5" name="Slide Number Placeholder 4"/>
          <p:cNvSpPr>
            <a:spLocks noGrp="1"/>
          </p:cNvSpPr>
          <p:nvPr>
            <p:ph type="sldNum" sz="quarter" idx="12"/>
          </p:nvPr>
        </p:nvSpPr>
        <p:spPr/>
        <p:txBody>
          <a:bodyPr/>
          <a:lstStyle/>
          <a:p>
            <a:fld id="{B0D1CE5A-8A01-4DE7-B3BC-50886207A7CE}" type="slidenum">
              <a:rPr lang="uk-UA" smtClean="0"/>
              <a:pPr/>
              <a:t>‹#›</a:t>
            </a:fld>
            <a:endParaRPr lang="uk-UA"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6181580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0FEFCF-C7E0-407C-AFB5-8144AF185D9D}" type="datetimeFigureOut">
              <a:rPr lang="uk-UA" smtClean="0"/>
              <a:pPr/>
              <a:t>23.09.2005</a:t>
            </a:fld>
            <a:endParaRPr lang="uk-UA" dirty="0"/>
          </a:p>
        </p:txBody>
      </p:sp>
      <p:sp>
        <p:nvSpPr>
          <p:cNvPr id="3" name="Footer Placeholder 2"/>
          <p:cNvSpPr>
            <a:spLocks noGrp="1"/>
          </p:cNvSpPr>
          <p:nvPr>
            <p:ph type="ftr" sz="quarter" idx="11"/>
          </p:nvPr>
        </p:nvSpPr>
        <p:spPr/>
        <p:txBody>
          <a:bodyPr/>
          <a:lstStyle/>
          <a:p>
            <a:endParaRPr lang="uk-UA" dirty="0"/>
          </a:p>
        </p:txBody>
      </p:sp>
      <p:sp>
        <p:nvSpPr>
          <p:cNvPr id="4" name="Slide Number Placeholder 3"/>
          <p:cNvSpPr>
            <a:spLocks noGrp="1"/>
          </p:cNvSpPr>
          <p:nvPr>
            <p:ph type="sldNum" sz="quarter" idx="12"/>
          </p:nvPr>
        </p:nvSpPr>
        <p:spPr/>
        <p:txBody>
          <a:bodyPr/>
          <a:lstStyle/>
          <a:p>
            <a:fld id="{B0D1CE5A-8A01-4DE7-B3BC-50886207A7CE}" type="slidenum">
              <a:rPr lang="uk-UA" smtClean="0"/>
              <a:pPr/>
              <a:t>‹#›</a:t>
            </a:fld>
            <a:endParaRPr lang="uk-UA" dirty="0"/>
          </a:p>
        </p:txBody>
      </p:sp>
    </p:spTree>
    <p:extLst>
      <p:ext uri="{BB962C8B-B14F-4D97-AF65-F5344CB8AC3E}">
        <p14:creationId xmlns:p14="http://schemas.microsoft.com/office/powerpoint/2010/main" xmlns="" val="12459142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з підписом">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uk-UA" smtClean="0"/>
              <a:t>Зразок заголовка</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uk-UA" smtClean="0"/>
              <a:t>Редагувати стиль зразка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uk-UA" smtClean="0"/>
              <a:t>Редагувати стиль зразка тексту</a:t>
            </a:r>
          </a:p>
        </p:txBody>
      </p:sp>
      <p:sp>
        <p:nvSpPr>
          <p:cNvPr id="5" name="Date Placeholder 4"/>
          <p:cNvSpPr>
            <a:spLocks noGrp="1"/>
          </p:cNvSpPr>
          <p:nvPr>
            <p:ph type="dt" sz="half" idx="10"/>
          </p:nvPr>
        </p:nvSpPr>
        <p:spPr/>
        <p:txBody>
          <a:bodyPr/>
          <a:lstStyle/>
          <a:p>
            <a:fld id="{E70FEFCF-C7E0-407C-AFB5-8144AF185D9D}" type="datetimeFigureOut">
              <a:rPr lang="uk-UA" smtClean="0"/>
              <a:pPr/>
              <a:t>23.09.2005</a:t>
            </a:fld>
            <a:endParaRPr lang="uk-UA" dirty="0"/>
          </a:p>
        </p:txBody>
      </p:sp>
      <p:sp>
        <p:nvSpPr>
          <p:cNvPr id="6" name="Footer Placeholder 5"/>
          <p:cNvSpPr>
            <a:spLocks noGrp="1"/>
          </p:cNvSpPr>
          <p:nvPr>
            <p:ph type="ftr" sz="quarter" idx="11"/>
          </p:nvPr>
        </p:nvSpPr>
        <p:spPr/>
        <p:txBody>
          <a:bodyPr/>
          <a:lstStyle/>
          <a:p>
            <a:endParaRPr lang="uk-UA" dirty="0"/>
          </a:p>
        </p:txBody>
      </p:sp>
      <p:sp>
        <p:nvSpPr>
          <p:cNvPr id="7" name="Slide Number Placeholder 6"/>
          <p:cNvSpPr>
            <a:spLocks noGrp="1"/>
          </p:cNvSpPr>
          <p:nvPr>
            <p:ph type="sldNum" sz="quarter" idx="12"/>
          </p:nvPr>
        </p:nvSpPr>
        <p:spPr/>
        <p:txBody>
          <a:bodyPr/>
          <a:lstStyle/>
          <a:p>
            <a:fld id="{B0D1CE5A-8A01-4DE7-B3BC-50886207A7CE}" type="slidenum">
              <a:rPr lang="uk-UA" smtClean="0"/>
              <a:pPr/>
              <a:t>‹#›</a:t>
            </a:fld>
            <a:endParaRPr lang="uk-UA"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4434245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Зображення з підписом">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uk-UA" smtClean="0"/>
              <a:t>Зразок заголовка</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uk-UA" dirty="0" smtClean="0"/>
              <a:t>Клацніть піктограму, щоб додати зображення</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uk-UA" smtClean="0"/>
              <a:t>Редагувати стиль зразка тексту</a:t>
            </a:r>
          </a:p>
        </p:txBody>
      </p:sp>
      <p:sp>
        <p:nvSpPr>
          <p:cNvPr id="5" name="Date Placeholder 4"/>
          <p:cNvSpPr>
            <a:spLocks noGrp="1"/>
          </p:cNvSpPr>
          <p:nvPr>
            <p:ph type="dt" sz="half" idx="10"/>
          </p:nvPr>
        </p:nvSpPr>
        <p:spPr/>
        <p:txBody>
          <a:bodyPr/>
          <a:lstStyle/>
          <a:p>
            <a:fld id="{E70FEFCF-C7E0-407C-AFB5-8144AF185D9D}" type="datetimeFigureOut">
              <a:rPr lang="uk-UA" smtClean="0"/>
              <a:pPr/>
              <a:t>23.09.2005</a:t>
            </a:fld>
            <a:endParaRPr lang="uk-UA" dirty="0"/>
          </a:p>
        </p:txBody>
      </p:sp>
      <p:sp>
        <p:nvSpPr>
          <p:cNvPr id="6" name="Footer Placeholder 5"/>
          <p:cNvSpPr>
            <a:spLocks noGrp="1"/>
          </p:cNvSpPr>
          <p:nvPr>
            <p:ph type="ftr" sz="quarter" idx="11"/>
          </p:nvPr>
        </p:nvSpPr>
        <p:spPr/>
        <p:txBody>
          <a:bodyPr/>
          <a:lstStyle/>
          <a:p>
            <a:endParaRPr lang="uk-UA" dirty="0"/>
          </a:p>
        </p:txBody>
      </p:sp>
      <p:sp>
        <p:nvSpPr>
          <p:cNvPr id="7" name="Slide Number Placeholder 6"/>
          <p:cNvSpPr>
            <a:spLocks noGrp="1"/>
          </p:cNvSpPr>
          <p:nvPr>
            <p:ph type="sldNum" sz="quarter" idx="12"/>
          </p:nvPr>
        </p:nvSpPr>
        <p:spPr/>
        <p:txBody>
          <a:bodyPr/>
          <a:lstStyle/>
          <a:p>
            <a:fld id="{B0D1CE5A-8A01-4DE7-B3BC-50886207A7CE}" type="slidenum">
              <a:rPr lang="uk-UA" smtClean="0"/>
              <a:pPr/>
              <a:t>‹#›</a:t>
            </a:fld>
            <a:endParaRPr lang="uk-UA" dirty="0"/>
          </a:p>
        </p:txBody>
      </p:sp>
    </p:spTree>
    <p:extLst>
      <p:ext uri="{BB962C8B-B14F-4D97-AF65-F5344CB8AC3E}">
        <p14:creationId xmlns:p14="http://schemas.microsoft.com/office/powerpoint/2010/main" xmlns="" val="23063013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cstate="print">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cstate="print">
              <a:extLst>
                <a:ext uri="{28A0092B-C50C-407E-A947-70E740481C1C}">
                  <a14:useLocalDpi xmlns:a14="http://schemas.microsoft.com/office/drawing/2010/main" xmlns=""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cstate="print">
              <a:extLst>
                <a:ext uri="{28A0092B-C50C-407E-A947-70E740481C1C}">
                  <a14:useLocalDpi xmlns:a14="http://schemas.microsoft.com/office/drawing/2010/main" xmlns=""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uk-UA" smtClean="0"/>
              <a:t>Зразок заголовка</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uk-UA" smtClean="0"/>
              <a:t>Редагувати стиль зразка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E70FEFCF-C7E0-407C-AFB5-8144AF185D9D}" type="datetimeFigureOut">
              <a:rPr lang="uk-UA" smtClean="0"/>
              <a:pPr/>
              <a:t>23.09.2005</a:t>
            </a:fld>
            <a:endParaRPr lang="uk-UA"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uk-UA"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0D1CE5A-8A01-4DE7-B3BC-50886207A7CE}" type="slidenum">
              <a:rPr lang="uk-UA" smtClean="0"/>
              <a:pPr/>
              <a:t>‹#›</a:t>
            </a:fld>
            <a:endParaRPr lang="uk-UA" dirty="0"/>
          </a:p>
        </p:txBody>
      </p:sp>
    </p:spTree>
    <p:extLst>
      <p:ext uri="{BB962C8B-B14F-4D97-AF65-F5344CB8AC3E}">
        <p14:creationId xmlns:p14="http://schemas.microsoft.com/office/powerpoint/2010/main" xmlns="" val="644128626"/>
      </p:ext>
    </p:extLst>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 id="2147483764" r:id="rId12"/>
    <p:sldLayoutId id="2147483765" r:id="rId13"/>
    <p:sldLayoutId id="2147483766" r:id="rId14"/>
    <p:sldLayoutId id="2147483767" r:id="rId15"/>
    <p:sldLayoutId id="2147483768" r:id="rId16"/>
    <p:sldLayoutId id="214748376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6000" dirty="0" smtClean="0">
                <a:solidFill>
                  <a:srgbClr val="00B050"/>
                </a:solidFill>
              </a:rPr>
              <a:t>Паралелограм</a:t>
            </a:r>
            <a:endParaRPr lang="uk-UA" sz="6000" dirty="0">
              <a:solidFill>
                <a:srgbClr val="00B050"/>
              </a:solidFill>
            </a:endParaRPr>
          </a:p>
        </p:txBody>
      </p:sp>
      <p:sp>
        <p:nvSpPr>
          <p:cNvPr id="3" name="Місце для вмісту 2"/>
          <p:cNvSpPr>
            <a:spLocks noGrp="1"/>
          </p:cNvSpPr>
          <p:nvPr>
            <p:ph sz="half" idx="1"/>
          </p:nvPr>
        </p:nvSpPr>
        <p:spPr>
          <a:xfrm>
            <a:off x="1288065" y="2545807"/>
            <a:ext cx="4718304" cy="3310128"/>
          </a:xfrm>
        </p:spPr>
        <p:txBody>
          <a:bodyPr>
            <a:normAutofit fontScale="85000" lnSpcReduction="10000"/>
          </a:bodyPr>
          <a:lstStyle/>
          <a:p>
            <a:endParaRPr lang="uk-UA" dirty="0"/>
          </a:p>
        </p:txBody>
      </p:sp>
      <p:sp>
        <p:nvSpPr>
          <p:cNvPr id="4" name="Місце для вмісту 3"/>
          <p:cNvSpPr>
            <a:spLocks noGrp="1"/>
          </p:cNvSpPr>
          <p:nvPr>
            <p:ph sz="half" idx="2"/>
          </p:nvPr>
        </p:nvSpPr>
        <p:spPr/>
        <p:txBody>
          <a:bodyPr>
            <a:normAutofit fontScale="85000" lnSpcReduction="10000"/>
          </a:bodyPr>
          <a:lstStyle/>
          <a:p>
            <a:r>
              <a:rPr lang="uk-UA" dirty="0"/>
              <a:t>Паралелограм – це чотирикутник, у якого протилежні сторони паралельні. Він має такі властивості:</a:t>
            </a:r>
          </a:p>
          <a:p>
            <a:pPr lvl="0"/>
            <a:r>
              <a:rPr lang="uk-UA" dirty="0"/>
              <a:t>Якщо діагоналі чотирикутника перетинаються і точкою перетину діляться пополам, то цей чотирикутник паралелограм.</a:t>
            </a:r>
          </a:p>
          <a:p>
            <a:pPr lvl="0"/>
            <a:r>
              <a:rPr lang="uk-UA" dirty="0"/>
              <a:t>У паралелограма протилежні </a:t>
            </a:r>
            <a:r>
              <a:rPr lang="uk-UA" dirty="0" smtClean="0"/>
              <a:t>сторони рівні і </a:t>
            </a:r>
            <a:r>
              <a:rPr lang="uk-UA" dirty="0"/>
              <a:t>протилежні кути рівні.</a:t>
            </a:r>
          </a:p>
          <a:p>
            <a:pPr marL="0" indent="0">
              <a:buNone/>
            </a:pPr>
            <a:r>
              <a:rPr lang="uk-UA" dirty="0" smtClean="0"/>
              <a:t> </a:t>
            </a:r>
            <a:endParaRPr lang="uk-UA" dirty="0"/>
          </a:p>
        </p:txBody>
      </p:sp>
      <p:sp>
        <p:nvSpPr>
          <p:cNvPr id="5" name="Паралелограм 4"/>
          <p:cNvSpPr/>
          <p:nvPr/>
        </p:nvSpPr>
        <p:spPr>
          <a:xfrm>
            <a:off x="2369127" y="3366655"/>
            <a:ext cx="3020291" cy="1759527"/>
          </a:xfrm>
          <a:prstGeom prst="parallelogram">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dirty="0"/>
          </a:p>
        </p:txBody>
      </p:sp>
      <p:cxnSp>
        <p:nvCxnSpPr>
          <p:cNvPr id="7" name="Пряма сполучна лінія 6"/>
          <p:cNvCxnSpPr/>
          <p:nvPr/>
        </p:nvCxnSpPr>
        <p:spPr>
          <a:xfrm>
            <a:off x="2826327" y="3394364"/>
            <a:ext cx="2133600" cy="173181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Пряма сполучна лінія 8"/>
          <p:cNvCxnSpPr/>
          <p:nvPr/>
        </p:nvCxnSpPr>
        <p:spPr>
          <a:xfrm flipV="1">
            <a:off x="2369127" y="3366655"/>
            <a:ext cx="3020291" cy="175952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Прямокутник 10"/>
          <p:cNvSpPr/>
          <p:nvPr/>
        </p:nvSpPr>
        <p:spPr>
          <a:xfrm>
            <a:off x="2017486" y="4804230"/>
            <a:ext cx="351641" cy="8941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000" dirty="0" smtClean="0">
                <a:solidFill>
                  <a:schemeClr val="tx1"/>
                </a:solidFill>
              </a:rPr>
              <a:t>А</a:t>
            </a:r>
            <a:endParaRPr lang="uk-UA" sz="2000" dirty="0">
              <a:solidFill>
                <a:schemeClr val="tx1"/>
              </a:solidFill>
            </a:endParaRPr>
          </a:p>
        </p:txBody>
      </p:sp>
      <p:sp>
        <p:nvSpPr>
          <p:cNvPr id="17" name="Прямокутник 16"/>
          <p:cNvSpPr/>
          <p:nvPr/>
        </p:nvSpPr>
        <p:spPr>
          <a:xfrm>
            <a:off x="2369127" y="3236686"/>
            <a:ext cx="282225" cy="1576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000" dirty="0" smtClean="0">
                <a:solidFill>
                  <a:schemeClr val="tx1"/>
                </a:solidFill>
              </a:rPr>
              <a:t>В</a:t>
            </a:r>
            <a:endParaRPr lang="uk-UA" sz="2000" dirty="0">
              <a:solidFill>
                <a:schemeClr val="tx1"/>
              </a:solidFill>
            </a:endParaRPr>
          </a:p>
        </p:txBody>
      </p:sp>
      <p:sp>
        <p:nvSpPr>
          <p:cNvPr id="18" name="Прямокутник 17"/>
          <p:cNvSpPr/>
          <p:nvPr/>
        </p:nvSpPr>
        <p:spPr>
          <a:xfrm>
            <a:off x="5389418" y="2794461"/>
            <a:ext cx="474353" cy="171948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000" dirty="0" err="1" smtClean="0">
                <a:solidFill>
                  <a:schemeClr val="tx1"/>
                </a:solidFill>
              </a:rPr>
              <a:t>С</a:t>
            </a:r>
            <a:r>
              <a:rPr lang="uk-UA" sz="2000" dirty="0" err="1" smtClean="0"/>
              <a:t>С</a:t>
            </a:r>
            <a:r>
              <a:rPr lang="uk-UA" dirty="0" err="1" smtClean="0"/>
              <a:t>сС</a:t>
            </a:r>
            <a:endParaRPr lang="uk-UA" dirty="0"/>
          </a:p>
        </p:txBody>
      </p:sp>
      <p:sp>
        <p:nvSpPr>
          <p:cNvPr id="19" name="Прямокутник 18"/>
          <p:cNvSpPr/>
          <p:nvPr/>
        </p:nvSpPr>
        <p:spPr>
          <a:xfrm>
            <a:off x="5095132" y="4885417"/>
            <a:ext cx="254516" cy="4037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000" dirty="0" err="1" smtClean="0">
                <a:solidFill>
                  <a:schemeClr val="bg1"/>
                </a:solidFill>
              </a:rPr>
              <a:t>а</a:t>
            </a:r>
            <a:r>
              <a:rPr lang="uk-UA" sz="2000" dirty="0" err="1" smtClean="0">
                <a:solidFill>
                  <a:schemeClr val="tx1"/>
                </a:solidFill>
              </a:rPr>
              <a:t>Д</a:t>
            </a:r>
            <a:endParaRPr lang="uk-UA" sz="2000" dirty="0">
              <a:solidFill>
                <a:schemeClr val="bg1"/>
              </a:solidFill>
            </a:endParaRPr>
          </a:p>
        </p:txBody>
      </p:sp>
    </p:spTree>
    <p:extLst>
      <p:ext uri="{BB962C8B-B14F-4D97-AF65-F5344CB8AC3E}">
        <p14:creationId xmlns:p14="http://schemas.microsoft.com/office/powerpoint/2010/main" xmlns="" val="28660324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692398" y="1871131"/>
            <a:ext cx="6815669" cy="719669"/>
          </a:xfrm>
        </p:spPr>
        <p:txBody>
          <a:bodyPr/>
          <a:lstStyle/>
          <a:p>
            <a:r>
              <a:rPr lang="uk-UA" dirty="0" smtClean="0">
                <a:solidFill>
                  <a:srgbClr val="00B050"/>
                </a:solidFill>
              </a:rPr>
              <a:t>Запитання гри</a:t>
            </a:r>
            <a:endParaRPr lang="uk-UA" dirty="0">
              <a:solidFill>
                <a:srgbClr val="00B050"/>
              </a:solidFill>
            </a:endParaRPr>
          </a:p>
        </p:txBody>
      </p:sp>
      <p:sp>
        <p:nvSpPr>
          <p:cNvPr id="3" name="Підзаголовок 2"/>
          <p:cNvSpPr>
            <a:spLocks noGrp="1"/>
          </p:cNvSpPr>
          <p:nvPr>
            <p:ph type="subTitle" idx="1"/>
          </p:nvPr>
        </p:nvSpPr>
        <p:spPr>
          <a:xfrm>
            <a:off x="2692397" y="2590800"/>
            <a:ext cx="6815669" cy="1320802"/>
          </a:xfrm>
        </p:spPr>
        <p:txBody>
          <a:bodyPr>
            <a:noAutofit/>
          </a:bodyPr>
          <a:lstStyle/>
          <a:p>
            <a:pPr algn="l"/>
            <a:r>
              <a:rPr lang="uk-UA" sz="2000" dirty="0" smtClean="0"/>
              <a:t>        а</a:t>
            </a:r>
            <a:r>
              <a:rPr lang="uk-UA" sz="2000" dirty="0"/>
              <a:t>) трикутник, відрізок, довжина, квадрат, круг;</a:t>
            </a:r>
          </a:p>
          <a:p>
            <a:pPr algn="l"/>
            <a:r>
              <a:rPr lang="uk-UA" sz="2000" dirty="0" smtClean="0"/>
              <a:t>        б</a:t>
            </a:r>
            <a:r>
              <a:rPr lang="uk-UA" sz="2000" dirty="0"/>
              <a:t>) трапеція, прямокутник, трикутник, квадрат, круг;</a:t>
            </a:r>
          </a:p>
          <a:p>
            <a:pPr algn="l"/>
            <a:r>
              <a:rPr lang="uk-UA" sz="2000" dirty="0" smtClean="0"/>
              <a:t>         в</a:t>
            </a:r>
            <a:r>
              <a:rPr lang="uk-UA" sz="2000" dirty="0"/>
              <a:t>) додавання, множення, ділення, доданок, віднімання;</a:t>
            </a:r>
          </a:p>
          <a:p>
            <a:pPr algn="l"/>
            <a:r>
              <a:rPr lang="uk-UA" sz="2000" dirty="0" smtClean="0"/>
              <a:t>         г</a:t>
            </a:r>
            <a:r>
              <a:rPr lang="uk-UA" sz="2000" dirty="0"/>
              <a:t>) секунда, година, хвилина, вечір, тиждень;</a:t>
            </a:r>
          </a:p>
          <a:p>
            <a:pPr algn="l"/>
            <a:r>
              <a:rPr lang="uk-UA" sz="2000" dirty="0" smtClean="0"/>
              <a:t>         д) </a:t>
            </a:r>
            <a:r>
              <a:rPr lang="uk-UA" sz="2000" dirty="0"/>
              <a:t>сміливий, хоробрий, рішучий, відважний, злий.</a:t>
            </a:r>
          </a:p>
          <a:p>
            <a:endParaRPr lang="uk-UA" sz="2000" dirty="0"/>
          </a:p>
        </p:txBody>
      </p:sp>
    </p:spTree>
    <p:extLst>
      <p:ext uri="{BB962C8B-B14F-4D97-AF65-F5344CB8AC3E}">
        <p14:creationId xmlns:p14="http://schemas.microsoft.com/office/powerpoint/2010/main" xmlns="" val="30025080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692395" y="-110069"/>
            <a:ext cx="6815669" cy="1515533"/>
          </a:xfrm>
        </p:spPr>
        <p:txBody>
          <a:bodyPr/>
          <a:lstStyle/>
          <a:p>
            <a:endParaRPr lang="uk-UA" dirty="0">
              <a:solidFill>
                <a:srgbClr val="00B050"/>
              </a:solidFill>
            </a:endParaRPr>
          </a:p>
        </p:txBody>
      </p:sp>
      <p:sp>
        <p:nvSpPr>
          <p:cNvPr id="3" name="Підзаголовок 2"/>
          <p:cNvSpPr>
            <a:spLocks noGrp="1"/>
          </p:cNvSpPr>
          <p:nvPr>
            <p:ph type="subTitle" idx="1"/>
          </p:nvPr>
        </p:nvSpPr>
        <p:spPr>
          <a:xfrm>
            <a:off x="2692396" y="1704109"/>
            <a:ext cx="6815669" cy="1233055"/>
          </a:xfrm>
        </p:spPr>
        <p:txBody>
          <a:bodyPr>
            <a:noAutofit/>
          </a:bodyPr>
          <a:lstStyle/>
          <a:p>
            <a:pPr algn="l"/>
            <a:r>
              <a:rPr lang="uk-UA" sz="2000" dirty="0"/>
              <a:t>1)Майстер-</a:t>
            </a:r>
            <a:r>
              <a:rPr lang="uk-UA" sz="2000" dirty="0" err="1"/>
              <a:t>паркетчик</a:t>
            </a:r>
            <a:r>
              <a:rPr lang="uk-UA" sz="2000" dirty="0"/>
              <a:t> хоче </a:t>
            </a:r>
            <a:r>
              <a:rPr lang="uk-UA" sz="2000" dirty="0" smtClean="0"/>
              <a:t>впевнитися, що </a:t>
            </a:r>
            <a:r>
              <a:rPr lang="uk-UA" sz="2000" dirty="0"/>
              <a:t>вирізані з </a:t>
            </a:r>
            <a:r>
              <a:rPr lang="uk-UA" sz="2000" dirty="0" err="1"/>
              <a:t>дуба</a:t>
            </a:r>
            <a:r>
              <a:rPr lang="uk-UA" sz="2000" dirty="0"/>
              <a:t> чотирикутники – квадрати. Чи достатньо для цього:</a:t>
            </a:r>
          </a:p>
          <a:p>
            <a:pPr algn="l"/>
            <a:r>
              <a:rPr lang="uk-UA" sz="2000" dirty="0"/>
              <a:t>а) </a:t>
            </a:r>
            <a:r>
              <a:rPr lang="uk-UA" sz="2000" dirty="0" smtClean="0"/>
              <a:t>рівності </a:t>
            </a:r>
            <a:r>
              <a:rPr lang="uk-UA" sz="2000" dirty="0"/>
              <a:t>чотирьох сторін? </a:t>
            </a:r>
            <a:endParaRPr lang="uk-UA" sz="2000" i="1" dirty="0" smtClean="0"/>
          </a:p>
          <a:p>
            <a:pPr algn="l"/>
            <a:r>
              <a:rPr lang="uk-UA" sz="2000" dirty="0" smtClean="0"/>
              <a:t>б</a:t>
            </a:r>
            <a:r>
              <a:rPr lang="uk-UA" sz="2000" dirty="0"/>
              <a:t>) </a:t>
            </a:r>
            <a:r>
              <a:rPr lang="uk-UA" sz="2000" dirty="0" smtClean="0"/>
              <a:t>рівності </a:t>
            </a:r>
            <a:r>
              <a:rPr lang="uk-UA" sz="2000" dirty="0"/>
              <a:t>обидвох діагоналей? </a:t>
            </a:r>
            <a:endParaRPr lang="uk-UA" sz="2000" i="1" dirty="0" smtClean="0"/>
          </a:p>
          <a:p>
            <a:pPr algn="l"/>
            <a:r>
              <a:rPr lang="uk-UA" sz="2000" dirty="0" smtClean="0"/>
              <a:t>в</a:t>
            </a:r>
            <a:r>
              <a:rPr lang="uk-UA" sz="2000" dirty="0"/>
              <a:t>) </a:t>
            </a:r>
            <a:r>
              <a:rPr lang="uk-UA" sz="2000" dirty="0" smtClean="0"/>
              <a:t>рівності </a:t>
            </a:r>
            <a:r>
              <a:rPr lang="uk-UA" sz="2000" dirty="0"/>
              <a:t>чотирьох частин </a:t>
            </a:r>
            <a:r>
              <a:rPr lang="uk-UA" sz="2000" dirty="0" smtClean="0"/>
              <a:t>діагоналей?</a:t>
            </a:r>
          </a:p>
          <a:p>
            <a:pPr algn="l"/>
            <a:r>
              <a:rPr lang="uk-UA" sz="2000" dirty="0" smtClean="0"/>
              <a:t>г) рівності діагоналей і прямого кута між ними?</a:t>
            </a:r>
          </a:p>
          <a:p>
            <a:pPr algn="l"/>
            <a:r>
              <a:rPr lang="uk-UA" sz="2000" dirty="0" smtClean="0"/>
              <a:t>2)В </a:t>
            </a:r>
            <a:r>
              <a:rPr lang="uk-UA" sz="2000" dirty="0"/>
              <a:t>листі фанери вирізали квадратне віконце. Як швидко перевірити, що вирізаний чотирикутник – квадрат?</a:t>
            </a:r>
          </a:p>
          <a:p>
            <a:endParaRPr lang="uk-UA" sz="2000" dirty="0"/>
          </a:p>
        </p:txBody>
      </p:sp>
    </p:spTree>
    <p:extLst>
      <p:ext uri="{BB962C8B-B14F-4D97-AF65-F5344CB8AC3E}">
        <p14:creationId xmlns:p14="http://schemas.microsoft.com/office/powerpoint/2010/main" xmlns="" val="17049065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81562" y="873603"/>
            <a:ext cx="6815669" cy="1515533"/>
          </a:xfrm>
        </p:spPr>
        <p:txBody>
          <a:bodyPr/>
          <a:lstStyle/>
          <a:p>
            <a:r>
              <a:rPr lang="uk-UA" dirty="0" smtClean="0">
                <a:solidFill>
                  <a:srgbClr val="00B050"/>
                </a:solidFill>
              </a:rPr>
              <a:t>Практична задача</a:t>
            </a:r>
            <a:endParaRPr lang="uk-UA" dirty="0">
              <a:solidFill>
                <a:srgbClr val="00B050"/>
              </a:solidFill>
            </a:endParaRPr>
          </a:p>
        </p:txBody>
      </p:sp>
      <mc:AlternateContent xmlns:mc="http://schemas.openxmlformats.org/markup-compatibility/2006">
        <mc:Choice xmlns:a14="http://schemas.microsoft.com/office/drawing/2010/main" xmlns="" Requires="a14">
          <p:sp>
            <p:nvSpPr>
              <p:cNvPr id="3" name="Підзаголовок 2"/>
              <p:cNvSpPr>
                <a:spLocks noGrp="1"/>
              </p:cNvSpPr>
              <p:nvPr>
                <p:ph type="subTitle" idx="1"/>
              </p:nvPr>
            </p:nvSpPr>
            <p:spPr>
              <a:xfrm>
                <a:off x="2775524" y="2895598"/>
                <a:ext cx="6815669" cy="1320802"/>
              </a:xfrm>
            </p:spPr>
            <p:txBody>
              <a:bodyPr>
                <a:noAutofit/>
              </a:bodyPr>
              <a:lstStyle/>
              <a:p>
                <a:pPr algn="l"/>
                <a:r>
                  <a:rPr lang="uk-UA" sz="2800" dirty="0"/>
                  <a:t>Як агрономові не вимірюючи кутів, впевнитися, що ділянка квадратної форми?</a:t>
                </a:r>
              </a:p>
              <a:p>
                <a:pPr algn="l"/>
                <a14:m>
                  <m:oMath xmlns:m="http://schemas.openxmlformats.org/officeDocument/2006/math">
                    <m:r>
                      <a:rPr lang="de-DE" sz="2800" i="1">
                        <a:latin typeface="Cambria Math" panose="02040503050406030204" pitchFamily="18" charset="0"/>
                      </a:rPr>
                      <m:t>−</m:t>
                    </m:r>
                  </m:oMath>
                </a14:m>
                <a:r>
                  <a:rPr lang="uk-UA" sz="2800" dirty="0"/>
                  <a:t> Виміряти сторони.</a:t>
                </a:r>
              </a:p>
              <a:p>
                <a:pPr algn="l"/>
                <a14:m>
                  <m:oMath xmlns:m="http://schemas.openxmlformats.org/officeDocument/2006/math">
                    <m:r>
                      <a:rPr lang="de-DE" sz="2800" i="1">
                        <a:latin typeface="Cambria Math" panose="02040503050406030204" pitchFamily="18" charset="0"/>
                      </a:rPr>
                      <m:t>−</m:t>
                    </m:r>
                  </m:oMath>
                </a14:m>
                <a:r>
                  <a:rPr lang="uk-UA" sz="2800" dirty="0"/>
                  <a:t>Виміряти сторони і діагоналі.</a:t>
                </a:r>
              </a:p>
            </p:txBody>
          </p:sp>
        </mc:Choice>
        <mc:Fallback>
          <p:sp>
            <p:nvSpPr>
              <p:cNvPr id="3" name="Підзаголовок 2"/>
              <p:cNvSpPr>
                <a:spLocks noGrp="1" noRot="1" noChangeAspect="1" noMove="1" noResize="1" noEditPoints="1" noAdjustHandles="1" noChangeArrowheads="1" noChangeShapeType="1" noTextEdit="1"/>
              </p:cNvSpPr>
              <p:nvPr>
                <p:ph type="subTitle" idx="1"/>
              </p:nvPr>
            </p:nvSpPr>
            <p:spPr>
              <a:xfrm>
                <a:off x="2775524" y="2895598"/>
                <a:ext cx="6815669" cy="1320802"/>
              </a:xfrm>
              <a:blipFill>
                <a:blip r:embed="rId2" cstate="print"/>
                <a:stretch>
                  <a:fillRect l="-1789" t="-4608" b="-73272"/>
                </a:stretch>
              </a:blipFill>
            </p:spPr>
            <p:txBody>
              <a:bodyPr/>
              <a:lstStyle/>
              <a:p>
                <a:r>
                  <a:rPr lang="uk-UA">
                    <a:noFill/>
                  </a:rPr>
                  <a:t> </a:t>
                </a:r>
              </a:p>
            </p:txBody>
          </p:sp>
        </mc:Fallback>
      </mc:AlternateContent>
    </p:spTree>
    <p:extLst>
      <p:ext uri="{BB962C8B-B14F-4D97-AF65-F5344CB8AC3E}">
        <p14:creationId xmlns:p14="http://schemas.microsoft.com/office/powerpoint/2010/main" xmlns="" val="12568933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927925" y="804331"/>
            <a:ext cx="6815669" cy="1515533"/>
          </a:xfrm>
        </p:spPr>
        <p:txBody>
          <a:bodyPr/>
          <a:lstStyle/>
          <a:p>
            <a:r>
              <a:rPr lang="uk-UA" dirty="0" smtClean="0">
                <a:solidFill>
                  <a:srgbClr val="00B050"/>
                </a:solidFill>
              </a:rPr>
              <a:t>Домашнє завдання</a:t>
            </a:r>
            <a:endParaRPr lang="uk-UA" dirty="0">
              <a:solidFill>
                <a:srgbClr val="00B050"/>
              </a:solidFill>
            </a:endParaRPr>
          </a:p>
        </p:txBody>
      </p:sp>
      <p:sp>
        <p:nvSpPr>
          <p:cNvPr id="3" name="Підзаголовок 2"/>
          <p:cNvSpPr>
            <a:spLocks noGrp="1"/>
          </p:cNvSpPr>
          <p:nvPr>
            <p:ph type="subTitle" idx="1"/>
          </p:nvPr>
        </p:nvSpPr>
        <p:spPr>
          <a:xfrm>
            <a:off x="2927925" y="2319864"/>
            <a:ext cx="6815669" cy="2834027"/>
          </a:xfrm>
        </p:spPr>
        <p:txBody>
          <a:bodyPr>
            <a:normAutofit/>
          </a:bodyPr>
          <a:lstStyle/>
          <a:p>
            <a:pPr lvl="0" algn="l"/>
            <a:r>
              <a:rPr lang="ru-RU" sz="3600" dirty="0" smtClean="0"/>
              <a:t>1. </a:t>
            </a:r>
            <a:r>
              <a:rPr lang="ru-RU" sz="3600" dirty="0" err="1" smtClean="0"/>
              <a:t>Ще</a:t>
            </a:r>
            <a:r>
              <a:rPr lang="ru-RU" sz="3600" dirty="0" smtClean="0"/>
              <a:t> </a:t>
            </a:r>
            <a:r>
              <a:rPr lang="ru-RU" sz="3600" dirty="0"/>
              <a:t>раз </a:t>
            </a:r>
            <a:r>
              <a:rPr lang="ru-RU" sz="3600" dirty="0" err="1"/>
              <a:t>повторити</a:t>
            </a:r>
            <a:r>
              <a:rPr lang="ru-RU" sz="3600" dirty="0"/>
              <a:t> тему «</a:t>
            </a:r>
            <a:r>
              <a:rPr lang="ru-RU" sz="3600" dirty="0" err="1"/>
              <a:t>Чотирикутники</a:t>
            </a:r>
            <a:r>
              <a:rPr lang="ru-RU" sz="3600" dirty="0" smtClean="0"/>
              <a:t>».</a:t>
            </a:r>
          </a:p>
          <a:p>
            <a:pPr lvl="0" algn="l"/>
            <a:r>
              <a:rPr lang="ru-RU" sz="3600" dirty="0" smtClean="0"/>
              <a:t>2. </a:t>
            </a:r>
            <a:r>
              <a:rPr lang="ru-RU" sz="3600" dirty="0" err="1" smtClean="0"/>
              <a:t>Скласти</a:t>
            </a:r>
            <a:r>
              <a:rPr lang="ru-RU" sz="3600" dirty="0" smtClean="0"/>
              <a:t> </a:t>
            </a:r>
            <a:r>
              <a:rPr lang="ru-RU" sz="3600" dirty="0" err="1"/>
              <a:t>дві</a:t>
            </a:r>
            <a:r>
              <a:rPr lang="ru-RU" sz="3600" dirty="0"/>
              <a:t> </a:t>
            </a:r>
            <a:r>
              <a:rPr lang="ru-RU" sz="3600" dirty="0" err="1"/>
              <a:t>задачі</a:t>
            </a:r>
            <a:r>
              <a:rPr lang="ru-RU" sz="3600" dirty="0"/>
              <a:t> по </a:t>
            </a:r>
            <a:r>
              <a:rPr lang="ru-RU" sz="3600" dirty="0" err="1"/>
              <a:t>темі</a:t>
            </a:r>
            <a:r>
              <a:rPr lang="ru-RU" sz="3600" dirty="0"/>
              <a:t>.</a:t>
            </a:r>
            <a:endParaRPr lang="uk-UA" sz="3600" dirty="0"/>
          </a:p>
        </p:txBody>
      </p:sp>
    </p:spTree>
    <p:extLst>
      <p:ext uri="{BB962C8B-B14F-4D97-AF65-F5344CB8AC3E}">
        <p14:creationId xmlns:p14="http://schemas.microsoft.com/office/powerpoint/2010/main" xmlns="" val="27187350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276761" y="-1704108"/>
            <a:ext cx="6815669" cy="3026446"/>
          </a:xfrm>
        </p:spPr>
        <p:txBody>
          <a:bodyPr/>
          <a:lstStyle/>
          <a:p>
            <a:endParaRPr lang="uk-UA" dirty="0"/>
          </a:p>
        </p:txBody>
      </p:sp>
      <p:sp>
        <p:nvSpPr>
          <p:cNvPr id="3" name="Підзаголовок 2"/>
          <p:cNvSpPr>
            <a:spLocks noGrp="1"/>
          </p:cNvSpPr>
          <p:nvPr>
            <p:ph type="subTitle" idx="1"/>
          </p:nvPr>
        </p:nvSpPr>
        <p:spPr>
          <a:xfrm>
            <a:off x="2692398" y="2590800"/>
            <a:ext cx="6815669" cy="2590800"/>
          </a:xfrm>
        </p:spPr>
        <p:txBody>
          <a:bodyPr>
            <a:normAutofit/>
          </a:bodyPr>
          <a:lstStyle/>
          <a:p>
            <a:r>
              <a:rPr lang="uk-UA" sz="6600" b="1" dirty="0" smtClean="0">
                <a:solidFill>
                  <a:srgbClr val="00B050"/>
                </a:solidFill>
              </a:rPr>
              <a:t>Бажаємо успіху !</a:t>
            </a:r>
            <a:endParaRPr lang="uk-UA" sz="6600" b="1" dirty="0">
              <a:solidFill>
                <a:srgbClr val="00B050"/>
              </a:solidFill>
            </a:endParaRPr>
          </a:p>
        </p:txBody>
      </p:sp>
    </p:spTree>
    <p:extLst>
      <p:ext uri="{BB962C8B-B14F-4D97-AF65-F5344CB8AC3E}">
        <p14:creationId xmlns:p14="http://schemas.microsoft.com/office/powerpoint/2010/main" xmlns="" val="8281603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sz="6000" dirty="0" smtClean="0">
                <a:solidFill>
                  <a:srgbClr val="00B050"/>
                </a:solidFill>
              </a:rPr>
              <a:t>Прямокутник</a:t>
            </a:r>
            <a:endParaRPr lang="uk-UA" sz="6000" dirty="0">
              <a:solidFill>
                <a:srgbClr val="00B050"/>
              </a:solidFill>
            </a:endParaRPr>
          </a:p>
        </p:txBody>
      </p:sp>
      <p:sp>
        <p:nvSpPr>
          <p:cNvPr id="3" name="Місце для вмісту 2"/>
          <p:cNvSpPr>
            <a:spLocks noGrp="1"/>
          </p:cNvSpPr>
          <p:nvPr>
            <p:ph sz="half" idx="1"/>
          </p:nvPr>
        </p:nvSpPr>
        <p:spPr/>
        <p:txBody>
          <a:bodyPr>
            <a:normAutofit fontScale="85000" lnSpcReduction="20000"/>
          </a:bodyPr>
          <a:lstStyle/>
          <a:p>
            <a:endParaRPr lang="uk-UA" dirty="0">
              <a:solidFill>
                <a:schemeClr val="tx2"/>
              </a:solidFill>
            </a:endParaRPr>
          </a:p>
        </p:txBody>
      </p:sp>
      <p:sp>
        <p:nvSpPr>
          <p:cNvPr id="4" name="Місце для вмісту 3"/>
          <p:cNvSpPr>
            <a:spLocks noGrp="1"/>
          </p:cNvSpPr>
          <p:nvPr>
            <p:ph sz="half" idx="2"/>
          </p:nvPr>
        </p:nvSpPr>
        <p:spPr/>
        <p:txBody>
          <a:bodyPr>
            <a:normAutofit fontScale="85000" lnSpcReduction="20000"/>
          </a:bodyPr>
          <a:lstStyle/>
          <a:p>
            <a:r>
              <a:rPr lang="uk-UA" dirty="0"/>
              <a:t>Прямокутник – це паралелограм, у якого всі кути прямі.</a:t>
            </a:r>
          </a:p>
          <a:p>
            <a:pPr marL="0" indent="0">
              <a:buNone/>
            </a:pPr>
            <a:r>
              <a:rPr lang="uk-UA" dirty="0" smtClean="0"/>
              <a:t>      Властивості</a:t>
            </a:r>
            <a:r>
              <a:rPr lang="uk-UA" dirty="0"/>
              <a:t>:</a:t>
            </a:r>
          </a:p>
          <a:p>
            <a:pPr lvl="0"/>
            <a:r>
              <a:rPr lang="uk-UA" dirty="0"/>
              <a:t>Діагоналі прямокутника рівні.</a:t>
            </a:r>
          </a:p>
          <a:p>
            <a:pPr lvl="0"/>
            <a:r>
              <a:rPr lang="uk-UA" dirty="0"/>
              <a:t>Всі кути </a:t>
            </a:r>
            <a:r>
              <a:rPr lang="uk-UA" dirty="0" smtClean="0"/>
              <a:t>прямокутника прямі.</a:t>
            </a:r>
            <a:endParaRPr lang="uk-UA" dirty="0"/>
          </a:p>
          <a:p>
            <a:pPr lvl="0"/>
            <a:r>
              <a:rPr lang="uk-UA" dirty="0"/>
              <a:t>Діагоналі прямокутника перетинаються і точкою перетину діляться пополам.</a:t>
            </a:r>
          </a:p>
          <a:p>
            <a:pPr lvl="0"/>
            <a:r>
              <a:rPr lang="uk-UA" dirty="0"/>
              <a:t>Протилежні сторони прямокутника паралельні і рівні.</a:t>
            </a:r>
          </a:p>
          <a:p>
            <a:endParaRPr lang="uk-UA" dirty="0"/>
          </a:p>
        </p:txBody>
      </p:sp>
      <p:sp>
        <p:nvSpPr>
          <p:cNvPr id="5" name="Прямокутник 4"/>
          <p:cNvSpPr/>
          <p:nvPr/>
        </p:nvSpPr>
        <p:spPr>
          <a:xfrm>
            <a:off x="2119086" y="3164114"/>
            <a:ext cx="3033485" cy="1944915"/>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6" name="Прямокутник 5"/>
          <p:cNvSpPr/>
          <p:nvPr/>
        </p:nvSpPr>
        <p:spPr>
          <a:xfrm flipH="1">
            <a:off x="1954493" y="2917371"/>
            <a:ext cx="45719" cy="7982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000" dirty="0" err="1" smtClean="0">
                <a:solidFill>
                  <a:schemeClr val="tx1"/>
                </a:solidFill>
              </a:rPr>
              <a:t>В</a:t>
            </a:r>
            <a:r>
              <a:rPr lang="uk-UA" dirty="0" err="1" smtClean="0"/>
              <a:t>в</a:t>
            </a:r>
            <a:endParaRPr lang="uk-UA" dirty="0"/>
          </a:p>
        </p:txBody>
      </p:sp>
      <p:sp>
        <p:nvSpPr>
          <p:cNvPr id="7" name="Прямокутник 6"/>
          <p:cNvSpPr/>
          <p:nvPr/>
        </p:nvSpPr>
        <p:spPr>
          <a:xfrm>
            <a:off x="1954492" y="4833257"/>
            <a:ext cx="77507" cy="3918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000" dirty="0" smtClean="0"/>
              <a:t>А</a:t>
            </a:r>
            <a:r>
              <a:rPr lang="uk-UA" sz="2000" dirty="0" smtClean="0">
                <a:solidFill>
                  <a:schemeClr val="tx1"/>
                </a:solidFill>
              </a:rPr>
              <a:t>А</a:t>
            </a:r>
            <a:endParaRPr lang="uk-UA" sz="2000" dirty="0"/>
          </a:p>
        </p:txBody>
      </p:sp>
      <p:sp>
        <p:nvSpPr>
          <p:cNvPr id="9" name="Прямокутник 8"/>
          <p:cNvSpPr/>
          <p:nvPr/>
        </p:nvSpPr>
        <p:spPr>
          <a:xfrm>
            <a:off x="5239658" y="2917370"/>
            <a:ext cx="246742" cy="9724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000" dirty="0" smtClean="0">
                <a:solidFill>
                  <a:schemeClr val="tx1"/>
                </a:solidFill>
              </a:rPr>
              <a:t>С</a:t>
            </a:r>
            <a:r>
              <a:rPr lang="uk-UA" dirty="0" smtClean="0"/>
              <a:t>С</a:t>
            </a:r>
            <a:endParaRPr lang="uk-UA" dirty="0"/>
          </a:p>
        </p:txBody>
      </p:sp>
      <p:sp>
        <p:nvSpPr>
          <p:cNvPr id="10" name="Прямокутник 9"/>
          <p:cNvSpPr/>
          <p:nvPr/>
        </p:nvSpPr>
        <p:spPr>
          <a:xfrm>
            <a:off x="5174343" y="4775200"/>
            <a:ext cx="333829" cy="50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000" dirty="0" smtClean="0">
                <a:solidFill>
                  <a:schemeClr val="bg1"/>
                </a:solidFill>
              </a:rPr>
              <a:t>Д</a:t>
            </a:r>
            <a:r>
              <a:rPr lang="uk-UA" sz="2000" dirty="0" smtClean="0">
                <a:solidFill>
                  <a:schemeClr val="tx1"/>
                </a:solidFill>
              </a:rPr>
              <a:t>Д</a:t>
            </a:r>
            <a:endParaRPr lang="uk-UA" sz="2000" dirty="0">
              <a:solidFill>
                <a:schemeClr val="bg1"/>
              </a:solidFill>
            </a:endParaRPr>
          </a:p>
        </p:txBody>
      </p:sp>
      <p:cxnSp>
        <p:nvCxnSpPr>
          <p:cNvPr id="12" name="Пряма сполучна лінія 11"/>
          <p:cNvCxnSpPr/>
          <p:nvPr/>
        </p:nvCxnSpPr>
        <p:spPr>
          <a:xfrm>
            <a:off x="2119086" y="3164114"/>
            <a:ext cx="3023470" cy="194491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Пряма сполучна лінія 13"/>
          <p:cNvCxnSpPr/>
          <p:nvPr/>
        </p:nvCxnSpPr>
        <p:spPr>
          <a:xfrm flipV="1">
            <a:off x="2119086" y="3164114"/>
            <a:ext cx="3055257" cy="194491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Прямокутник 14"/>
          <p:cNvSpPr/>
          <p:nvPr/>
        </p:nvSpPr>
        <p:spPr>
          <a:xfrm>
            <a:off x="3468914" y="3715656"/>
            <a:ext cx="391886" cy="27577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000" dirty="0" smtClean="0">
                <a:solidFill>
                  <a:schemeClr val="tx1"/>
                </a:solidFill>
              </a:rPr>
              <a:t>О</a:t>
            </a:r>
            <a:endParaRPr lang="uk-UA" sz="2000" dirty="0">
              <a:solidFill>
                <a:schemeClr val="tx1"/>
              </a:solidFill>
            </a:endParaRPr>
          </a:p>
        </p:txBody>
      </p:sp>
    </p:spTree>
    <p:extLst>
      <p:ext uri="{BB962C8B-B14F-4D97-AF65-F5344CB8AC3E}">
        <p14:creationId xmlns:p14="http://schemas.microsoft.com/office/powerpoint/2010/main" xmlns="" val="42850205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ln>
            <a:solidFill>
              <a:srgbClr val="00B050"/>
            </a:solidFill>
          </a:ln>
        </p:spPr>
        <p:txBody>
          <a:bodyPr>
            <a:normAutofit/>
          </a:bodyPr>
          <a:lstStyle/>
          <a:p>
            <a:r>
              <a:rPr lang="uk-UA" sz="6000" dirty="0" smtClean="0">
                <a:solidFill>
                  <a:srgbClr val="00B050"/>
                </a:solidFill>
              </a:rPr>
              <a:t>Ромб</a:t>
            </a:r>
            <a:endParaRPr lang="uk-UA" sz="6000" dirty="0">
              <a:solidFill>
                <a:srgbClr val="00B050"/>
              </a:solidFill>
            </a:endParaRPr>
          </a:p>
        </p:txBody>
      </p:sp>
      <p:sp>
        <p:nvSpPr>
          <p:cNvPr id="3" name="Місце для вмісту 2"/>
          <p:cNvSpPr>
            <a:spLocks noGrp="1"/>
          </p:cNvSpPr>
          <p:nvPr>
            <p:ph sz="half" idx="1"/>
          </p:nvPr>
        </p:nvSpPr>
        <p:spPr/>
        <p:txBody>
          <a:bodyPr>
            <a:normAutofit fontScale="77500" lnSpcReduction="20000"/>
          </a:bodyPr>
          <a:lstStyle/>
          <a:p>
            <a:endParaRPr lang="uk-UA" dirty="0"/>
          </a:p>
        </p:txBody>
      </p:sp>
      <p:sp>
        <p:nvSpPr>
          <p:cNvPr id="4" name="Місце для вмісту 3"/>
          <p:cNvSpPr>
            <a:spLocks noGrp="1"/>
          </p:cNvSpPr>
          <p:nvPr>
            <p:ph sz="half" idx="2"/>
          </p:nvPr>
        </p:nvSpPr>
        <p:spPr/>
        <p:txBody>
          <a:bodyPr>
            <a:normAutofit fontScale="77500" lnSpcReduction="20000"/>
          </a:bodyPr>
          <a:lstStyle/>
          <a:p>
            <a:r>
              <a:rPr lang="uk-UA" dirty="0"/>
              <a:t>Ромб – це паралелограм. У якого всі сторони рівні.</a:t>
            </a:r>
          </a:p>
          <a:p>
            <a:r>
              <a:rPr lang="uk-UA" dirty="0"/>
              <a:t>Властивості ромба:</a:t>
            </a:r>
          </a:p>
          <a:p>
            <a:pPr lvl="0"/>
            <a:r>
              <a:rPr lang="uk-UA" dirty="0"/>
              <a:t>Діагоналі ромба перетинаються під прямим кутом.</a:t>
            </a:r>
          </a:p>
          <a:p>
            <a:pPr lvl="0"/>
            <a:r>
              <a:rPr lang="uk-UA" dirty="0"/>
              <a:t>Діагоналі ромба є бісектрисами його кутів.</a:t>
            </a:r>
          </a:p>
          <a:p>
            <a:pPr lvl="0"/>
            <a:r>
              <a:rPr lang="uk-UA" dirty="0"/>
              <a:t>Оскільки за означенням ромб є паралелограмом, то всі властивості паралелограма є також властивостями ромба </a:t>
            </a:r>
            <a:r>
              <a:rPr lang="uk-UA" dirty="0" smtClean="0"/>
              <a:t>.</a:t>
            </a:r>
            <a:endParaRPr lang="uk-UA" dirty="0"/>
          </a:p>
        </p:txBody>
      </p:sp>
      <p:sp>
        <p:nvSpPr>
          <p:cNvPr id="16" name="Паралелограм 15"/>
          <p:cNvSpPr/>
          <p:nvPr/>
        </p:nvSpPr>
        <p:spPr>
          <a:xfrm>
            <a:off x="2510971" y="3193144"/>
            <a:ext cx="2481943" cy="1930400"/>
          </a:xfrm>
          <a:prstGeom prst="parallelogram">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cxnSp>
        <p:nvCxnSpPr>
          <p:cNvPr id="26" name="Пряма сполучна лінія 25"/>
          <p:cNvCxnSpPr/>
          <p:nvPr/>
        </p:nvCxnSpPr>
        <p:spPr>
          <a:xfrm>
            <a:off x="2997199" y="3193144"/>
            <a:ext cx="1509486" cy="19304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Пряма сполучна лінія 27"/>
          <p:cNvCxnSpPr/>
          <p:nvPr/>
        </p:nvCxnSpPr>
        <p:spPr>
          <a:xfrm flipV="1">
            <a:off x="2510971" y="3193144"/>
            <a:ext cx="2481943" cy="19304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9" name="Паралелограм 28"/>
          <p:cNvSpPr/>
          <p:nvPr/>
        </p:nvSpPr>
        <p:spPr>
          <a:xfrm>
            <a:off x="2611194" y="2685143"/>
            <a:ext cx="221414" cy="798286"/>
          </a:xfrm>
          <a:prstGeom prst="parallelogram">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000" dirty="0" smtClean="0"/>
              <a:t>В</a:t>
            </a:r>
            <a:r>
              <a:rPr lang="uk-UA" sz="2000" dirty="0" smtClean="0">
                <a:solidFill>
                  <a:schemeClr val="tx1"/>
                </a:solidFill>
              </a:rPr>
              <a:t>В</a:t>
            </a:r>
            <a:endParaRPr lang="uk-UA" sz="2000" dirty="0"/>
          </a:p>
        </p:txBody>
      </p:sp>
      <p:sp>
        <p:nvSpPr>
          <p:cNvPr id="30" name="Прямокутник 29"/>
          <p:cNvSpPr/>
          <p:nvPr/>
        </p:nvSpPr>
        <p:spPr>
          <a:xfrm flipH="1">
            <a:off x="2346378" y="4630057"/>
            <a:ext cx="45719" cy="84182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t>А</a:t>
            </a:r>
            <a:r>
              <a:rPr lang="uk-UA" sz="2000" dirty="0" smtClean="0">
                <a:solidFill>
                  <a:schemeClr val="tx1"/>
                </a:solidFill>
              </a:rPr>
              <a:t>А</a:t>
            </a:r>
            <a:endParaRPr lang="uk-UA" sz="2000" dirty="0"/>
          </a:p>
        </p:txBody>
      </p:sp>
      <p:sp>
        <p:nvSpPr>
          <p:cNvPr id="31" name="Прямокутник 30"/>
          <p:cNvSpPr/>
          <p:nvPr/>
        </p:nvSpPr>
        <p:spPr>
          <a:xfrm>
            <a:off x="5152572" y="2854036"/>
            <a:ext cx="166912" cy="3391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sz="2000" dirty="0"/>
          </a:p>
        </p:txBody>
      </p:sp>
      <p:sp>
        <p:nvSpPr>
          <p:cNvPr id="32" name="Прямокутник 31"/>
          <p:cNvSpPr/>
          <p:nvPr/>
        </p:nvSpPr>
        <p:spPr>
          <a:xfrm>
            <a:off x="4671277" y="4630057"/>
            <a:ext cx="45719" cy="84182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t>Д</a:t>
            </a:r>
            <a:r>
              <a:rPr lang="uk-UA" sz="2000" dirty="0" smtClean="0">
                <a:solidFill>
                  <a:schemeClr val="tx1"/>
                </a:solidFill>
              </a:rPr>
              <a:t>Д</a:t>
            </a:r>
            <a:endParaRPr lang="uk-UA" sz="2000" dirty="0"/>
          </a:p>
        </p:txBody>
      </p:sp>
      <p:sp>
        <p:nvSpPr>
          <p:cNvPr id="5" name="Прямокутник 4"/>
          <p:cNvSpPr/>
          <p:nvPr/>
        </p:nvSpPr>
        <p:spPr>
          <a:xfrm>
            <a:off x="5093137" y="3061855"/>
            <a:ext cx="226347" cy="4215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000" dirty="0" smtClean="0">
                <a:solidFill>
                  <a:schemeClr val="tx1"/>
                </a:solidFill>
              </a:rPr>
              <a:t>С</a:t>
            </a:r>
            <a:endParaRPr lang="uk-UA" sz="2000" dirty="0">
              <a:solidFill>
                <a:schemeClr val="tx1"/>
              </a:solidFill>
            </a:endParaRPr>
          </a:p>
        </p:txBody>
      </p:sp>
    </p:spTree>
    <p:extLst>
      <p:ext uri="{BB962C8B-B14F-4D97-AF65-F5344CB8AC3E}">
        <p14:creationId xmlns:p14="http://schemas.microsoft.com/office/powerpoint/2010/main" xmlns="" val="31842638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dirty="0" err="1" smtClean="0">
                <a:solidFill>
                  <a:srgbClr val="00B050"/>
                </a:solidFill>
              </a:rPr>
              <a:t>“Чорний</a:t>
            </a:r>
            <a:r>
              <a:rPr lang="uk-UA" dirty="0" smtClean="0">
                <a:solidFill>
                  <a:srgbClr val="00B050"/>
                </a:solidFill>
              </a:rPr>
              <a:t> </a:t>
            </a:r>
            <a:r>
              <a:rPr lang="uk-UA" smtClean="0">
                <a:solidFill>
                  <a:srgbClr val="00B050"/>
                </a:solidFill>
              </a:rPr>
              <a:t>квадрат”</a:t>
            </a:r>
            <a:endParaRPr lang="uk-UA" dirty="0"/>
          </a:p>
        </p:txBody>
      </p:sp>
      <p:sp>
        <p:nvSpPr>
          <p:cNvPr id="4" name="Місце для вмісту 3"/>
          <p:cNvSpPr>
            <a:spLocks noGrp="1"/>
          </p:cNvSpPr>
          <p:nvPr>
            <p:ph sz="half" idx="2"/>
          </p:nvPr>
        </p:nvSpPr>
        <p:spPr/>
        <p:txBody>
          <a:bodyPr>
            <a:normAutofit fontScale="62500" lnSpcReduction="20000"/>
          </a:bodyPr>
          <a:lstStyle/>
          <a:p>
            <a:r>
              <a:rPr lang="uk-UA" dirty="0"/>
              <a:t>Ми в музеї однієї картини, всесвітньо відомої, майже легендарної. «Чорний квадрат» - знаменита картина Казимира Севериновича Малевича(1878 – </a:t>
            </a:r>
            <a:r>
              <a:rPr lang="uk-UA" dirty="0" smtClean="0"/>
              <a:t>1935) - основоположника </a:t>
            </a:r>
            <a:r>
              <a:rPr lang="uk-UA" dirty="0" err="1"/>
              <a:t>суперматизму</a:t>
            </a:r>
            <a:r>
              <a:rPr lang="uk-UA" dirty="0"/>
              <a:t> </a:t>
            </a:r>
            <a:r>
              <a:rPr lang="uk-UA" dirty="0" smtClean="0"/>
              <a:t> (від </a:t>
            </a:r>
            <a:r>
              <a:rPr lang="uk-UA" dirty="0"/>
              <a:t>лат. </a:t>
            </a:r>
            <a:r>
              <a:rPr lang="en-US" dirty="0" err="1"/>
              <a:t>supremus</a:t>
            </a:r>
            <a:r>
              <a:rPr lang="en-US" dirty="0"/>
              <a:t>-</a:t>
            </a:r>
            <a:r>
              <a:rPr lang="uk-UA" dirty="0" smtClean="0"/>
              <a:t>найвищий) –  одного </a:t>
            </a:r>
            <a:r>
              <a:rPr lang="uk-UA" dirty="0"/>
              <a:t>з видів абстрактного мистецтва. Дивно, але досить просте зображення може впливати на настрій. Придивіться. Комусь квадрат буде здаватися страшною дірою, комусь бездонною «криницею», притягує до себе, викликає тремтіння. Не всі сприймали творчість Малевича, а він відповідав критикам: «Завжди вимагають, щоб мистецтво було зрозумілим, але ніколи не намагаються пристосувати свою голову до розуміння». Чи не так у нас дехто відноситься до математики? Квадрат – латинське «чотирикутний» - перший чотирикутник, який розглядається в геометрії.</a:t>
            </a:r>
          </a:p>
        </p:txBody>
      </p:sp>
      <p:pic>
        <p:nvPicPr>
          <p:cNvPr id="1026" name="Picture 2" descr="ÑÐµÑÐ½ÑÐ¹ ÐºÐ²Ð°Ð´ÑÐ°Ñ"/>
          <p:cNvPicPr>
            <a:picLocks noGrp="1" noChangeAspect="1" noChangeArrowheads="1"/>
          </p:cNvPicPr>
          <p:nvPr>
            <p:ph sz="half"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1295402" y="2148114"/>
            <a:ext cx="4408712" cy="404948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1386864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uk-UA" dirty="0" smtClean="0">
                <a:solidFill>
                  <a:srgbClr val="00B050"/>
                </a:solidFill>
              </a:rPr>
              <a:t>«Квадратні чудеса» в ботаніці</a:t>
            </a:r>
            <a:endParaRPr lang="uk-UA" dirty="0">
              <a:solidFill>
                <a:srgbClr val="00B050"/>
              </a:solidFill>
            </a:endParaRPr>
          </a:p>
        </p:txBody>
      </p:sp>
      <p:sp>
        <p:nvSpPr>
          <p:cNvPr id="3" name="Підзаголовок 2"/>
          <p:cNvSpPr>
            <a:spLocks noGrp="1"/>
          </p:cNvSpPr>
          <p:nvPr>
            <p:ph type="subTitle" idx="1"/>
          </p:nvPr>
        </p:nvSpPr>
        <p:spPr/>
        <p:txBody>
          <a:bodyPr>
            <a:noAutofit/>
          </a:bodyPr>
          <a:lstStyle/>
          <a:p>
            <a:pPr algn="l"/>
            <a:r>
              <a:rPr lang="uk-UA" sz="1600" dirty="0"/>
              <a:t>а) В Китаї в провінції </a:t>
            </a:r>
            <a:r>
              <a:rPr lang="uk-UA" sz="1600" dirty="0" err="1" smtClean="0"/>
              <a:t>Чже-Сьзян</a:t>
            </a:r>
            <a:r>
              <a:rPr lang="uk-UA" sz="1600" dirty="0" smtClean="0"/>
              <a:t> </a:t>
            </a:r>
            <a:r>
              <a:rPr lang="uk-UA" sz="1600" dirty="0"/>
              <a:t>ростуть дерева висотою3 – 5 метрів, які мають квадратний переріз. Це готові шпали!</a:t>
            </a:r>
          </a:p>
          <a:p>
            <a:pPr algn="l"/>
            <a:r>
              <a:rPr lang="uk-UA" sz="1600" dirty="0"/>
              <a:t>б</a:t>
            </a:r>
            <a:r>
              <a:rPr lang="uk-UA" sz="1600" dirty="0" smtClean="0"/>
              <a:t>) Японський </a:t>
            </a:r>
            <a:r>
              <a:rPr lang="uk-UA" sz="1600" dirty="0"/>
              <a:t>селектор </a:t>
            </a:r>
            <a:r>
              <a:rPr lang="uk-UA" sz="1600" dirty="0" err="1"/>
              <a:t>Томоюкі</a:t>
            </a:r>
            <a:r>
              <a:rPr lang="uk-UA" sz="1600" dirty="0"/>
              <a:t> </a:t>
            </a:r>
            <a:r>
              <a:rPr lang="uk-UA" sz="1600" dirty="0" err="1"/>
              <a:t>Оно</a:t>
            </a:r>
            <a:r>
              <a:rPr lang="uk-UA" sz="1600" dirty="0"/>
              <a:t> вивів кавуни, які мають форму куба. Їх зручно перевозити.</a:t>
            </a:r>
          </a:p>
          <a:p>
            <a:pPr algn="l"/>
            <a:r>
              <a:rPr lang="uk-UA" sz="1600" dirty="0"/>
              <a:t>в) Ізраїль. У них вирощують квадратні помідори, які легко пакувати у ящики.</a:t>
            </a:r>
          </a:p>
          <a:p>
            <a:endParaRPr lang="uk-UA" sz="1600" dirty="0"/>
          </a:p>
        </p:txBody>
      </p:sp>
    </p:spTree>
    <p:extLst>
      <p:ext uri="{BB962C8B-B14F-4D97-AF65-F5344CB8AC3E}">
        <p14:creationId xmlns:p14="http://schemas.microsoft.com/office/powerpoint/2010/main" xmlns="" val="42095606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dirty="0" smtClean="0">
                <a:solidFill>
                  <a:srgbClr val="00B050"/>
                </a:solidFill>
              </a:rPr>
              <a:t>Трапеція</a:t>
            </a:r>
            <a:endParaRPr lang="uk-UA" dirty="0">
              <a:solidFill>
                <a:srgbClr val="00B050"/>
              </a:solidFill>
            </a:endParaRPr>
          </a:p>
        </p:txBody>
      </p:sp>
      <p:sp>
        <p:nvSpPr>
          <p:cNvPr id="3" name="Місце для вмісту 2"/>
          <p:cNvSpPr>
            <a:spLocks noGrp="1"/>
          </p:cNvSpPr>
          <p:nvPr>
            <p:ph sz="half" idx="1"/>
          </p:nvPr>
        </p:nvSpPr>
        <p:spPr/>
        <p:txBody>
          <a:bodyPr>
            <a:normAutofit/>
          </a:bodyPr>
          <a:lstStyle/>
          <a:p>
            <a:endParaRPr lang="uk-UA" dirty="0"/>
          </a:p>
        </p:txBody>
      </p:sp>
      <p:sp>
        <p:nvSpPr>
          <p:cNvPr id="4" name="Місце для вмісту 3"/>
          <p:cNvSpPr>
            <a:spLocks noGrp="1"/>
          </p:cNvSpPr>
          <p:nvPr>
            <p:ph sz="half" idx="2"/>
          </p:nvPr>
        </p:nvSpPr>
        <p:spPr/>
        <p:txBody>
          <a:bodyPr>
            <a:normAutofit/>
          </a:bodyPr>
          <a:lstStyle/>
          <a:p>
            <a:r>
              <a:rPr lang="uk-UA" dirty="0"/>
              <a:t>Трапецією називають чотирикутник, у якого тільки дві протилежні сторони паралельні</a:t>
            </a:r>
          </a:p>
          <a:p>
            <a:r>
              <a:rPr lang="uk-UA" dirty="0" smtClean="0"/>
              <a:t>Види трапецій: рівнобедрені, прямокутні.</a:t>
            </a:r>
            <a:endParaRPr lang="en-US" dirty="0" smtClean="0"/>
          </a:p>
          <a:p>
            <a:r>
              <a:rPr lang="uk-UA" dirty="0" smtClean="0"/>
              <a:t>Середня </a:t>
            </a:r>
            <a:r>
              <a:rPr lang="uk-UA" dirty="0"/>
              <a:t>лінії трапеції паралельна основам і дорівнює їх </a:t>
            </a:r>
            <a:r>
              <a:rPr lang="uk-UA" dirty="0" err="1"/>
              <a:t>півсумі</a:t>
            </a:r>
            <a:r>
              <a:rPr lang="uk-UA" dirty="0"/>
              <a:t>.</a:t>
            </a:r>
          </a:p>
          <a:p>
            <a:endParaRPr lang="uk-UA" dirty="0"/>
          </a:p>
        </p:txBody>
      </p:sp>
      <p:sp>
        <p:nvSpPr>
          <p:cNvPr id="5" name="Трапеція 4"/>
          <p:cNvSpPr/>
          <p:nvPr/>
        </p:nvSpPr>
        <p:spPr>
          <a:xfrm>
            <a:off x="2369127" y="3338945"/>
            <a:ext cx="3006437" cy="2092037"/>
          </a:xfrm>
          <a:prstGeom prst="trapezoid">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6" name="Прямокутник 5"/>
          <p:cNvSpPr/>
          <p:nvPr/>
        </p:nvSpPr>
        <p:spPr>
          <a:xfrm>
            <a:off x="2050473" y="4128655"/>
            <a:ext cx="318654" cy="17417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t>ААА</a:t>
            </a:r>
            <a:r>
              <a:rPr lang="uk-UA" sz="2000" dirty="0" smtClean="0">
                <a:solidFill>
                  <a:schemeClr val="tx1"/>
                </a:solidFill>
              </a:rPr>
              <a:t>А</a:t>
            </a:r>
            <a:endParaRPr lang="uk-UA" sz="2000" dirty="0"/>
          </a:p>
        </p:txBody>
      </p:sp>
      <p:cxnSp>
        <p:nvCxnSpPr>
          <p:cNvPr id="10" name="Пряма сполучна лінія 9"/>
          <p:cNvCxnSpPr>
            <a:stCxn id="5" idx="1"/>
            <a:endCxn id="5" idx="3"/>
          </p:cNvCxnSpPr>
          <p:nvPr/>
        </p:nvCxnSpPr>
        <p:spPr>
          <a:xfrm>
            <a:off x="2630632" y="4384964"/>
            <a:ext cx="2483427"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Прямокутник 10"/>
          <p:cNvSpPr/>
          <p:nvPr/>
        </p:nvSpPr>
        <p:spPr>
          <a:xfrm flipH="1">
            <a:off x="2676351" y="3332019"/>
            <a:ext cx="149976" cy="2147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000" dirty="0" smtClean="0">
                <a:solidFill>
                  <a:schemeClr val="tx1"/>
                </a:solidFill>
              </a:rPr>
              <a:t>В</a:t>
            </a:r>
            <a:r>
              <a:rPr lang="uk-UA" sz="2000" dirty="0" smtClean="0"/>
              <a:t>В</a:t>
            </a:r>
            <a:endParaRPr lang="uk-UA" sz="2000" dirty="0"/>
          </a:p>
        </p:txBody>
      </p:sp>
      <p:sp>
        <p:nvSpPr>
          <p:cNvPr id="12" name="Прямокутник 11"/>
          <p:cNvSpPr/>
          <p:nvPr/>
        </p:nvSpPr>
        <p:spPr>
          <a:xfrm>
            <a:off x="5001491" y="3338945"/>
            <a:ext cx="112568" cy="207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000" dirty="0" smtClean="0">
                <a:solidFill>
                  <a:schemeClr val="tx1"/>
                </a:solidFill>
              </a:rPr>
              <a:t>С</a:t>
            </a:r>
            <a:r>
              <a:rPr lang="uk-UA" dirty="0" smtClean="0"/>
              <a:t>С</a:t>
            </a:r>
            <a:endParaRPr lang="uk-UA" dirty="0"/>
          </a:p>
        </p:txBody>
      </p:sp>
      <p:sp>
        <p:nvSpPr>
          <p:cNvPr id="13" name="Прямокутник 12"/>
          <p:cNvSpPr/>
          <p:nvPr/>
        </p:nvSpPr>
        <p:spPr>
          <a:xfrm>
            <a:off x="5540156" y="4862945"/>
            <a:ext cx="45719" cy="8174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smtClean="0"/>
              <a:t>Д</a:t>
            </a:r>
            <a:r>
              <a:rPr lang="uk-UA" sz="2000" dirty="0" smtClean="0">
                <a:solidFill>
                  <a:schemeClr val="tx1"/>
                </a:solidFill>
              </a:rPr>
              <a:t>Д</a:t>
            </a:r>
            <a:endParaRPr lang="uk-UA" sz="2000" dirty="0"/>
          </a:p>
        </p:txBody>
      </p:sp>
      <p:sp>
        <p:nvSpPr>
          <p:cNvPr id="14" name="Прямокутник 13"/>
          <p:cNvSpPr/>
          <p:nvPr/>
        </p:nvSpPr>
        <p:spPr>
          <a:xfrm flipH="1">
            <a:off x="2369125" y="4128655"/>
            <a:ext cx="45719" cy="7342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a:solidFill>
                  <a:schemeClr val="tx1"/>
                </a:solidFill>
              </a:rPr>
              <a:t>М</a:t>
            </a:r>
            <a:r>
              <a:rPr lang="uk-UA" dirty="0" smtClean="0"/>
              <a:t>М</a:t>
            </a:r>
            <a:endParaRPr lang="uk-UA" dirty="0"/>
          </a:p>
        </p:txBody>
      </p:sp>
      <p:sp>
        <p:nvSpPr>
          <p:cNvPr id="17" name="Прямокутник 16"/>
          <p:cNvSpPr/>
          <p:nvPr/>
        </p:nvSpPr>
        <p:spPr>
          <a:xfrm>
            <a:off x="5329847" y="4384964"/>
            <a:ext cx="45719" cy="200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N</a:t>
            </a:r>
            <a:r>
              <a:rPr lang="uk-UA" dirty="0" smtClean="0"/>
              <a:t>Т</a:t>
            </a:r>
            <a:endParaRPr lang="uk-UA" dirty="0"/>
          </a:p>
        </p:txBody>
      </p:sp>
    </p:spTree>
    <p:extLst>
      <p:ext uri="{BB962C8B-B14F-4D97-AF65-F5344CB8AC3E}">
        <p14:creationId xmlns:p14="http://schemas.microsoft.com/office/powerpoint/2010/main" xmlns="" val="28223288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uk-UA" dirty="0" smtClean="0">
                <a:solidFill>
                  <a:srgbClr val="00B050"/>
                </a:solidFill>
              </a:rPr>
              <a:t>Усні задачі</a:t>
            </a:r>
            <a:endParaRPr lang="uk-UA" dirty="0">
              <a:solidFill>
                <a:srgbClr val="00B050"/>
              </a:solidFill>
            </a:endParaRPr>
          </a:p>
        </p:txBody>
      </p:sp>
      <mc:AlternateContent xmlns:mc="http://schemas.openxmlformats.org/markup-compatibility/2006">
        <mc:Choice xmlns:a14="http://schemas.microsoft.com/office/drawing/2010/main" xmlns="" Requires="a14">
          <p:sp>
            <p:nvSpPr>
              <p:cNvPr id="3" name="Підзаголовок 2"/>
              <p:cNvSpPr>
                <a:spLocks noGrp="1"/>
              </p:cNvSpPr>
              <p:nvPr>
                <p:ph type="subTitle" idx="1"/>
              </p:nvPr>
            </p:nvSpPr>
            <p:spPr>
              <a:xfrm>
                <a:off x="2189018" y="3657597"/>
                <a:ext cx="7319049" cy="1320802"/>
              </a:xfrm>
            </p:spPr>
            <p:txBody>
              <a:bodyPr>
                <a:noAutofit/>
              </a:bodyPr>
              <a:lstStyle/>
              <a:p>
                <a:pPr lvl="3" algn="l"/>
                <a:r>
                  <a:rPr lang="en-US" sz="1800" dirty="0" smtClean="0">
                    <a:solidFill>
                      <a:schemeClr val="tx1"/>
                    </a:solidFill>
                  </a:rPr>
                  <a:t>1. </a:t>
                </a:r>
                <a:r>
                  <a:rPr lang="uk-UA" sz="1800" dirty="0" smtClean="0">
                    <a:solidFill>
                      <a:schemeClr val="tx1"/>
                    </a:solidFill>
                  </a:rPr>
                  <a:t>Один з кутів ромба дорівнює </a:t>
                </a:r>
                <a14:m>
                  <m:oMath xmlns:m="http://schemas.openxmlformats.org/officeDocument/2006/math">
                    <m:sSup>
                      <m:sSupPr>
                        <m:ctrlPr>
                          <a:rPr lang="uk-UA" sz="1800" i="1">
                            <a:solidFill>
                              <a:schemeClr val="tx1"/>
                            </a:solidFill>
                            <a:latin typeface="Cambria Math" panose="02040503050406030204" pitchFamily="18" charset="0"/>
                          </a:rPr>
                        </m:ctrlPr>
                      </m:sSupPr>
                      <m:e>
                        <m:r>
                          <a:rPr lang="de-DE" sz="1800" i="1">
                            <a:solidFill>
                              <a:schemeClr val="tx1"/>
                            </a:solidFill>
                            <a:latin typeface="Cambria Math" panose="02040503050406030204" pitchFamily="18" charset="0"/>
                          </a:rPr>
                          <m:t>70</m:t>
                        </m:r>
                      </m:e>
                      <m:sup>
                        <m:r>
                          <a:rPr lang="de-DE" sz="1800" i="1">
                            <a:solidFill>
                              <a:schemeClr val="tx1"/>
                            </a:solidFill>
                            <a:latin typeface="Cambria Math" panose="02040503050406030204" pitchFamily="18" charset="0"/>
                          </a:rPr>
                          <m:t>0</m:t>
                        </m:r>
                      </m:sup>
                    </m:sSup>
                  </m:oMath>
                </a14:m>
                <a:r>
                  <a:rPr lang="uk-UA" sz="1800" dirty="0">
                    <a:solidFill>
                      <a:schemeClr val="tx1"/>
                    </a:solidFill>
                  </a:rPr>
                  <a:t>. Визначити решту кутів.</a:t>
                </a:r>
              </a:p>
              <a:p>
                <a:pPr lvl="3" algn="l"/>
                <a:r>
                  <a:rPr lang="en-US" sz="1800" dirty="0" smtClean="0">
                    <a:solidFill>
                      <a:schemeClr val="tx1"/>
                    </a:solidFill>
                  </a:rPr>
                  <a:t>2. </a:t>
                </a:r>
                <a:r>
                  <a:rPr lang="uk-UA" sz="1800" dirty="0" smtClean="0">
                    <a:solidFill>
                      <a:schemeClr val="tx1"/>
                    </a:solidFill>
                  </a:rPr>
                  <a:t>В </a:t>
                </a:r>
                <a:r>
                  <a:rPr lang="uk-UA" sz="1800" dirty="0">
                    <a:solidFill>
                      <a:schemeClr val="tx1"/>
                    </a:solidFill>
                  </a:rPr>
                  <a:t>паралелограмі АВСД </a:t>
                </a:r>
                <a:r>
                  <a:rPr lang="en-US" sz="1800" dirty="0" smtClean="0">
                    <a:solidFill>
                      <a:schemeClr val="tx1"/>
                    </a:solidFill>
                  </a:rPr>
                  <a:t> </a:t>
                </a:r>
                <a14:m>
                  <m:oMath xmlns:m="http://schemas.openxmlformats.org/officeDocument/2006/math">
                    <m:r>
                      <a:rPr lang="de-DE" sz="1800" i="1">
                        <a:solidFill>
                          <a:schemeClr val="tx1"/>
                        </a:solidFill>
                        <a:latin typeface="Cambria Math" panose="02040503050406030204" pitchFamily="18" charset="0"/>
                      </a:rPr>
                      <m:t>∠А= </m:t>
                    </m:r>
                    <m:sSup>
                      <m:sSupPr>
                        <m:ctrlPr>
                          <a:rPr lang="uk-UA" sz="1800" i="1">
                            <a:solidFill>
                              <a:schemeClr val="tx1"/>
                            </a:solidFill>
                            <a:latin typeface="Cambria Math" panose="02040503050406030204" pitchFamily="18" charset="0"/>
                          </a:rPr>
                        </m:ctrlPr>
                      </m:sSupPr>
                      <m:e>
                        <m:r>
                          <a:rPr lang="de-DE" sz="1800" i="1">
                            <a:solidFill>
                              <a:schemeClr val="tx1"/>
                            </a:solidFill>
                            <a:latin typeface="Cambria Math" panose="02040503050406030204" pitchFamily="18" charset="0"/>
                          </a:rPr>
                          <m:t>90</m:t>
                        </m:r>
                      </m:e>
                      <m:sup>
                        <m:r>
                          <a:rPr lang="de-DE" sz="1800" i="1">
                            <a:solidFill>
                              <a:schemeClr val="tx1"/>
                            </a:solidFill>
                            <a:latin typeface="Cambria Math" panose="02040503050406030204" pitchFamily="18" charset="0"/>
                          </a:rPr>
                          <m:t>0</m:t>
                        </m:r>
                      </m:sup>
                    </m:sSup>
                    <m:r>
                      <a:rPr lang="de-DE" sz="1800" i="1">
                        <a:solidFill>
                          <a:schemeClr val="tx1"/>
                        </a:solidFill>
                        <a:latin typeface="Cambria Math" panose="02040503050406030204" pitchFamily="18" charset="0"/>
                      </a:rPr>
                      <m:t>. </m:t>
                    </m:r>
                  </m:oMath>
                </a14:m>
                <a:r>
                  <a:rPr lang="uk-UA" sz="1800" dirty="0">
                    <a:solidFill>
                      <a:schemeClr val="tx1"/>
                    </a:solidFill>
                  </a:rPr>
                  <a:t>Доведіть, що АВСД – прямокутник.</a:t>
                </a:r>
              </a:p>
            </p:txBody>
          </p:sp>
        </mc:Choice>
        <mc:Fallback>
          <p:sp>
            <p:nvSpPr>
              <p:cNvPr id="3" name="Підзаголовок 2"/>
              <p:cNvSpPr>
                <a:spLocks noGrp="1" noRot="1" noChangeAspect="1" noMove="1" noResize="1" noEditPoints="1" noAdjustHandles="1" noChangeArrowheads="1" noChangeShapeType="1" noTextEdit="1"/>
              </p:cNvSpPr>
              <p:nvPr>
                <p:ph type="subTitle" idx="1"/>
              </p:nvPr>
            </p:nvSpPr>
            <p:spPr>
              <a:xfrm>
                <a:off x="2189018" y="3657597"/>
                <a:ext cx="7319049" cy="1320802"/>
              </a:xfrm>
              <a:blipFill>
                <a:blip r:embed="rId2" cstate="print"/>
                <a:stretch>
                  <a:fillRect t="-1382"/>
                </a:stretch>
              </a:blipFill>
            </p:spPr>
            <p:txBody>
              <a:bodyPr/>
              <a:lstStyle/>
              <a:p>
                <a:r>
                  <a:rPr lang="uk-UA">
                    <a:noFill/>
                  </a:rPr>
                  <a:t> </a:t>
                </a:r>
              </a:p>
            </p:txBody>
          </p:sp>
        </mc:Fallback>
      </mc:AlternateContent>
    </p:spTree>
    <p:extLst>
      <p:ext uri="{BB962C8B-B14F-4D97-AF65-F5344CB8AC3E}">
        <p14:creationId xmlns:p14="http://schemas.microsoft.com/office/powerpoint/2010/main" xmlns="" val="34744842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692398" y="1871132"/>
            <a:ext cx="6815669" cy="858214"/>
          </a:xfrm>
        </p:spPr>
        <p:txBody>
          <a:bodyPr/>
          <a:lstStyle/>
          <a:p>
            <a:r>
              <a:rPr lang="uk-UA" sz="3200" b="1" dirty="0" smtClean="0">
                <a:solidFill>
                  <a:srgbClr val="00B050"/>
                </a:solidFill>
              </a:rPr>
              <a:t>Записати </a:t>
            </a:r>
            <a:r>
              <a:rPr lang="uk-UA" sz="3200" b="1" dirty="0">
                <a:solidFill>
                  <a:srgbClr val="00B050"/>
                </a:solidFill>
              </a:rPr>
              <a:t>в зошитах відповіді на запитання:</a:t>
            </a:r>
          </a:p>
        </p:txBody>
      </p:sp>
      <p:sp>
        <p:nvSpPr>
          <p:cNvPr id="3" name="Підзаголовок 2"/>
          <p:cNvSpPr>
            <a:spLocks noGrp="1"/>
          </p:cNvSpPr>
          <p:nvPr>
            <p:ph type="subTitle" idx="1"/>
          </p:nvPr>
        </p:nvSpPr>
        <p:spPr>
          <a:xfrm>
            <a:off x="2692398" y="2729346"/>
            <a:ext cx="6815669" cy="2249053"/>
          </a:xfrm>
        </p:spPr>
        <p:txBody>
          <a:bodyPr>
            <a:noAutofit/>
          </a:bodyPr>
          <a:lstStyle/>
          <a:p>
            <a:pPr algn="l"/>
            <a:r>
              <a:rPr lang="uk-UA" sz="2000" dirty="0" smtClean="0"/>
              <a:t>а</a:t>
            </a:r>
            <a:r>
              <a:rPr lang="uk-UA" sz="2000" dirty="0"/>
              <a:t>) Чим відрізняється квадрат від паралелограма, який не є квадратом?</a:t>
            </a:r>
          </a:p>
          <a:p>
            <a:pPr algn="l"/>
            <a:r>
              <a:rPr lang="uk-UA" sz="2000" dirty="0"/>
              <a:t>б</a:t>
            </a:r>
            <a:r>
              <a:rPr lang="uk-UA" sz="2000" smtClean="0"/>
              <a:t>) </a:t>
            </a:r>
            <a:r>
              <a:rPr lang="uk-UA" sz="2000" dirty="0"/>
              <a:t>Чим відрізняється квадрат від прямокутника, який не є квадратом?</a:t>
            </a:r>
          </a:p>
          <a:p>
            <a:pPr algn="l"/>
            <a:r>
              <a:rPr lang="uk-UA" sz="2000" dirty="0"/>
              <a:t>в) Квадрат від ромба, який не є квадратом</a:t>
            </a:r>
            <a:r>
              <a:rPr lang="uk-UA" sz="2000" dirty="0" smtClean="0"/>
              <a:t>?</a:t>
            </a:r>
            <a:endParaRPr lang="uk-UA" sz="2000" dirty="0"/>
          </a:p>
        </p:txBody>
      </p:sp>
    </p:spTree>
    <p:extLst>
      <p:ext uri="{BB962C8B-B14F-4D97-AF65-F5344CB8AC3E}">
        <p14:creationId xmlns:p14="http://schemas.microsoft.com/office/powerpoint/2010/main" xmlns="" val="27871931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692398" y="1871132"/>
            <a:ext cx="6815669" cy="788942"/>
          </a:xfrm>
        </p:spPr>
        <p:txBody>
          <a:bodyPr/>
          <a:lstStyle/>
          <a:p>
            <a:r>
              <a:rPr lang="uk-UA" dirty="0" smtClean="0">
                <a:solidFill>
                  <a:srgbClr val="00B050"/>
                </a:solidFill>
              </a:rPr>
              <a:t>Запитання-жарти</a:t>
            </a:r>
            <a:r>
              <a:rPr lang="uk-UA" dirty="0">
                <a:solidFill>
                  <a:srgbClr val="00B050"/>
                </a:solidFill>
              </a:rPr>
              <a:t>.</a:t>
            </a:r>
          </a:p>
        </p:txBody>
      </p:sp>
      <p:sp>
        <p:nvSpPr>
          <p:cNvPr id="3" name="Підзаголовок 2"/>
          <p:cNvSpPr>
            <a:spLocks noGrp="1"/>
          </p:cNvSpPr>
          <p:nvPr>
            <p:ph type="subTitle" idx="1"/>
          </p:nvPr>
        </p:nvSpPr>
        <p:spPr>
          <a:xfrm>
            <a:off x="2692398" y="2660074"/>
            <a:ext cx="6815669" cy="1320802"/>
          </a:xfrm>
        </p:spPr>
        <p:txBody>
          <a:bodyPr>
            <a:noAutofit/>
          </a:bodyPr>
          <a:lstStyle/>
          <a:p>
            <a:r>
              <a:rPr lang="uk-UA" sz="2000" dirty="0" smtClean="0"/>
              <a:t>а</a:t>
            </a:r>
            <a:r>
              <a:rPr lang="uk-UA" sz="2000" dirty="0"/>
              <a:t>) Що знаходиться всередині квадрата, прямокутника, ромба, трапеції</a:t>
            </a:r>
            <a:r>
              <a:rPr lang="uk-UA" sz="2000" dirty="0" smtClean="0"/>
              <a:t>?</a:t>
            </a:r>
            <a:endParaRPr lang="uk-UA" sz="2000" dirty="0"/>
          </a:p>
          <a:p>
            <a:pPr algn="l"/>
            <a:r>
              <a:rPr lang="uk-UA" sz="2000" dirty="0" smtClean="0"/>
              <a:t>б</a:t>
            </a:r>
            <a:r>
              <a:rPr lang="uk-UA" sz="2000" dirty="0"/>
              <a:t>) Як називається квадрат, котрий не має жодного кута</a:t>
            </a:r>
            <a:r>
              <a:rPr lang="uk-UA" sz="2000" dirty="0" smtClean="0"/>
              <a:t>?</a:t>
            </a:r>
            <a:endParaRPr lang="uk-UA" sz="2000" i="1" dirty="0"/>
          </a:p>
          <a:p>
            <a:pPr algn="l"/>
            <a:r>
              <a:rPr lang="uk-UA" sz="2000" dirty="0" smtClean="0"/>
              <a:t>в</a:t>
            </a:r>
            <a:r>
              <a:rPr lang="uk-UA" sz="2000" dirty="0"/>
              <a:t>) В листі фанери вирізали квадратне віконце. Як швидко перевірити, що вирізаний чотирикутник є квадратом? </a:t>
            </a:r>
          </a:p>
        </p:txBody>
      </p:sp>
    </p:spTree>
    <p:extLst>
      <p:ext uri="{BB962C8B-B14F-4D97-AF65-F5344CB8AC3E}">
        <p14:creationId xmlns:p14="http://schemas.microsoft.com/office/powerpoint/2010/main" xmlns="" val="204656679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Природа">
  <a:themeElements>
    <a:clrScheme name="Природа">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Природа">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Природа">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xmlns=""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202</TotalTime>
  <Words>619</Words>
  <Application>Microsoft Office PowerPoint</Application>
  <PresentationFormat>Произвольный</PresentationFormat>
  <Paragraphs>75</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Природа</vt:lpstr>
      <vt:lpstr>Паралелограм</vt:lpstr>
      <vt:lpstr>Прямокутник</vt:lpstr>
      <vt:lpstr>Ромб</vt:lpstr>
      <vt:lpstr>“Чорний квадрат”</vt:lpstr>
      <vt:lpstr>«Квадратні чудеса» в ботаніці</vt:lpstr>
      <vt:lpstr>Трапеція</vt:lpstr>
      <vt:lpstr>Усні задачі</vt:lpstr>
      <vt:lpstr>Записати в зошитах відповіді на запитання:</vt:lpstr>
      <vt:lpstr>Запитання-жарти.</vt:lpstr>
      <vt:lpstr>Запитання гри</vt:lpstr>
      <vt:lpstr>Слайд 11</vt:lpstr>
      <vt:lpstr>Практична задача</vt:lpstr>
      <vt:lpstr>Домашнє завдання</vt:lpstr>
      <vt:lpstr>Слайд 14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Паралелограм</dc:title>
  <dc:creator>User</dc:creator>
  <cp:lastModifiedBy>Teacher</cp:lastModifiedBy>
  <cp:revision>35</cp:revision>
  <dcterms:created xsi:type="dcterms:W3CDTF">2018-03-18T13:42:56Z</dcterms:created>
  <dcterms:modified xsi:type="dcterms:W3CDTF">2005-09-22T20:16:48Z</dcterms:modified>
</cp:coreProperties>
</file>