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30"/>
  </p:notesMasterIdLst>
  <p:sldIdLst>
    <p:sldId id="302" r:id="rId2"/>
    <p:sldId id="285" r:id="rId3"/>
    <p:sldId id="286" r:id="rId4"/>
    <p:sldId id="288" r:id="rId5"/>
    <p:sldId id="258" r:id="rId6"/>
    <p:sldId id="289" r:id="rId7"/>
    <p:sldId id="290" r:id="rId8"/>
    <p:sldId id="263" r:id="rId9"/>
    <p:sldId id="264" r:id="rId10"/>
    <p:sldId id="256" r:id="rId11"/>
    <p:sldId id="266" r:id="rId12"/>
    <p:sldId id="291" r:id="rId13"/>
    <p:sldId id="292" r:id="rId14"/>
    <p:sldId id="293" r:id="rId15"/>
    <p:sldId id="295" r:id="rId16"/>
    <p:sldId id="294" r:id="rId17"/>
    <p:sldId id="283" r:id="rId18"/>
    <p:sldId id="296" r:id="rId19"/>
    <p:sldId id="284" r:id="rId20"/>
    <p:sldId id="297" r:id="rId21"/>
    <p:sldId id="298" r:id="rId22"/>
    <p:sldId id="305" r:id="rId23"/>
    <p:sldId id="306" r:id="rId24"/>
    <p:sldId id="307" r:id="rId25"/>
    <p:sldId id="308" r:id="rId26"/>
    <p:sldId id="300" r:id="rId27"/>
    <p:sldId id="279" r:id="rId28"/>
    <p:sldId id="30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00CC"/>
    <a:srgbClr val="520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7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702F9-C707-426B-BCBB-A288C7B809E9}" type="datetimeFigureOut">
              <a:rPr lang="uk-UA" smtClean="0"/>
              <a:t>27.02.2018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6E09C-66AA-45F9-A9BE-55D9B8F8623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6243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E09C-66AA-45F9-A9BE-55D9B8F86232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9902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1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1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5135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61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04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98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119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7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2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5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5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0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4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06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1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EDE3B-6AD8-4A05-B34C-5ED73064291C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6A4A48-4DBB-4204-B832-E97F3EED9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6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04664"/>
            <a:ext cx="7920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ru-RU" sz="117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</a:t>
            </a:r>
            <a:r>
              <a:rPr lang="ru-RU" sz="11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1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11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вітає Вас!</a:t>
            </a:r>
            <a:endParaRPr lang="uk-UA" sz="117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266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Зображення\ФоныРамочки\0_84291_5c5bea6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405" y="0"/>
            <a:ext cx="91238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064896" cy="1656184"/>
          </a:xfrm>
        </p:spPr>
        <p:txBody>
          <a:bodyPr>
            <a:noAutofit/>
          </a:bodyPr>
          <a:lstStyle/>
          <a:p>
            <a:pPr algn="ctr"/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Чудове чудовисько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</a:br>
            <a:endParaRPr lang="ru-RU" sz="4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http://2.bp.blogspot.com/-Q_QlhO7d4I4/Vgp49WC75mI/AAAAAAAADOo/hBxHaGCIhC4/s1600/978-617-585-073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80007">
            <a:off x="1113300" y="1669242"/>
            <a:ext cx="3185964" cy="4551805"/>
          </a:xfrm>
          <a:prstGeom prst="rect">
            <a:avLst/>
          </a:prstGeom>
          <a:noFill/>
        </p:spPr>
      </p:pic>
      <p:pic>
        <p:nvPicPr>
          <p:cNvPr id="5" name="Picture 4" descr="http://designcenter.org.ua/wp-content/uploads/2014/12/CHUDOVE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5775">
            <a:off x="5080285" y="1634086"/>
            <a:ext cx="3173150" cy="4622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0969" y="836712"/>
            <a:ext cx="7762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Словникова робота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781" y="2073622"/>
            <a:ext cx="423866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i="1" dirty="0" smtClean="0">
                <a:latin typeface="+mj-lt"/>
              </a:rPr>
              <a:t>Басок</a:t>
            </a:r>
          </a:p>
          <a:p>
            <a:r>
              <a:rPr lang="uk-UA" sz="4400" i="1" dirty="0" smtClean="0">
                <a:latin typeface="+mj-lt"/>
              </a:rPr>
              <a:t>Завірюха</a:t>
            </a:r>
          </a:p>
          <a:p>
            <a:r>
              <a:rPr lang="uk-UA" sz="4400" i="1" dirty="0" smtClean="0">
                <a:latin typeface="+mj-lt"/>
              </a:rPr>
              <a:t>Ошелешена</a:t>
            </a:r>
          </a:p>
          <a:p>
            <a:r>
              <a:rPr lang="uk-UA" sz="4400" i="1" dirty="0" smtClean="0">
                <a:latin typeface="+mj-lt"/>
              </a:rPr>
              <a:t>Неоковирного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4870" y="2066763"/>
            <a:ext cx="40591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i="1" dirty="0" smtClean="0"/>
              <a:t>Вихор</a:t>
            </a:r>
          </a:p>
          <a:p>
            <a:r>
              <a:rPr lang="uk-UA" sz="4400" i="1" dirty="0" smtClean="0"/>
              <a:t>Кепсько</a:t>
            </a:r>
          </a:p>
          <a:p>
            <a:r>
              <a:rPr lang="uk-UA" sz="4400" i="1" dirty="0" smtClean="0"/>
              <a:t>Натхнення</a:t>
            </a:r>
          </a:p>
          <a:p>
            <a:r>
              <a:rPr lang="uk-UA" sz="4400" i="1" dirty="0" err="1" smtClean="0"/>
              <a:t>Нікудишний</a:t>
            </a:r>
            <a:endParaRPr lang="uk-UA" sz="4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24432"/>
            <a:ext cx="8928992" cy="478539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2800" b="1" i="1" dirty="0" smtClean="0">
                <a:solidFill>
                  <a:schemeClr val="accent5">
                    <a:lumMod val="75000"/>
                  </a:schemeClr>
                </a:solidFill>
              </a:rPr>
              <a:t>Натхнення -</a:t>
            </a:r>
          </a:p>
          <a:p>
            <a:pPr marL="0" indent="0">
              <a:buNone/>
            </a:pPr>
            <a:endParaRPr lang="uk-UA" sz="28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i="1" dirty="0" smtClean="0">
                <a:solidFill>
                  <a:schemeClr val="accent5">
                    <a:lumMod val="75000"/>
                  </a:schemeClr>
                </a:solidFill>
              </a:rPr>
              <a:t>Неоковирний -</a:t>
            </a:r>
          </a:p>
          <a:p>
            <a:pPr>
              <a:buFont typeface="Wingdings" panose="05000000000000000000" pitchFamily="2" charset="2"/>
              <a:buChar char="Ø"/>
            </a:pPr>
            <a:endParaRPr lang="uk-UA" sz="28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i="1" dirty="0" smtClean="0">
                <a:solidFill>
                  <a:schemeClr val="accent5">
                    <a:lumMod val="75000"/>
                  </a:schemeClr>
                </a:solidFill>
              </a:rPr>
              <a:t>Ошелешена -</a:t>
            </a:r>
          </a:p>
          <a:p>
            <a:pPr>
              <a:buFont typeface="Wingdings" panose="05000000000000000000" pitchFamily="2" charset="2"/>
              <a:buChar char="Ø"/>
            </a:pPr>
            <a:endParaRPr lang="uk-UA" sz="28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i="1" dirty="0" smtClean="0">
                <a:solidFill>
                  <a:schemeClr val="accent5">
                    <a:lumMod val="75000"/>
                  </a:schemeClr>
                </a:solidFill>
              </a:rPr>
              <a:t>Вихор -</a:t>
            </a:r>
          </a:p>
          <a:p>
            <a:pPr>
              <a:buFont typeface="Wingdings" panose="05000000000000000000" pitchFamily="2" charset="2"/>
              <a:buChar char="Ø"/>
            </a:pPr>
            <a:endParaRPr lang="uk-UA" sz="28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i="1" dirty="0" smtClean="0">
                <a:solidFill>
                  <a:schemeClr val="accent5">
                    <a:lumMod val="75000"/>
                  </a:schemeClr>
                </a:solidFill>
              </a:rPr>
              <a:t>Бас -</a:t>
            </a:r>
          </a:p>
          <a:p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703676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 smtClean="0"/>
              <a:t> Стан </a:t>
            </a:r>
            <a:r>
              <a:rPr lang="uk-UA" sz="2800" i="1" dirty="0" err="1" smtClean="0"/>
              <a:t>людини,що</a:t>
            </a:r>
            <a:r>
              <a:rPr lang="uk-UA" sz="2800" i="1" dirty="0" smtClean="0"/>
              <a:t> характеризується </a:t>
            </a:r>
          </a:p>
          <a:p>
            <a:r>
              <a:rPr lang="uk-UA" sz="2800" i="1" dirty="0" smtClean="0"/>
              <a:t>піднесенням її творчих сил.</a:t>
            </a:r>
            <a:endParaRPr lang="uk-UA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2122216"/>
            <a:ext cx="4395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1" dirty="0" smtClean="0"/>
              <a:t> </a:t>
            </a:r>
            <a:r>
              <a:rPr lang="uk-UA" sz="2800" i="1" dirty="0" err="1" smtClean="0"/>
              <a:t>Неповороткий,незграбний</a:t>
            </a:r>
            <a:r>
              <a:rPr lang="uk-UA" sz="2800" i="1" dirty="0" smtClean="0"/>
              <a:t>.</a:t>
            </a:r>
            <a:endParaRPr lang="uk-UA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670916" y="3272131"/>
            <a:ext cx="3287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1" dirty="0" err="1" smtClean="0"/>
              <a:t>Здивована,вражена</a:t>
            </a:r>
            <a:r>
              <a:rPr lang="uk-UA" sz="2800" i="1" dirty="0" smtClean="0"/>
              <a:t>.</a:t>
            </a:r>
            <a:endParaRPr lang="uk-UA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451543" y="4388186"/>
            <a:ext cx="4506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1" dirty="0" smtClean="0"/>
              <a:t>Рвучкий круговий рух вітру.</a:t>
            </a:r>
            <a:endParaRPr lang="uk-UA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5474207"/>
            <a:ext cx="4160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1" dirty="0" smtClean="0"/>
              <a:t>Низький чоловічий голос.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214120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898599"/>
            <a:ext cx="6589199" cy="1280890"/>
          </a:xfrm>
        </p:spPr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Доберіть синоніми</a:t>
            </a:r>
            <a:endParaRPr lang="uk-UA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894" y="2213802"/>
            <a:ext cx="2808312" cy="13247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6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Завірюха</a:t>
            </a:r>
            <a:endParaRPr lang="uk-UA" sz="4000" b="1" i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sz="40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sz="40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2239543"/>
            <a:ext cx="5877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i="1" dirty="0" smtClean="0"/>
              <a:t>- </a:t>
            </a:r>
            <a:r>
              <a:rPr lang="uk-UA" sz="3200" i="1" dirty="0" err="1" smtClean="0"/>
              <a:t>Хуртовина,метелиця,завія</a:t>
            </a:r>
            <a:r>
              <a:rPr lang="uk-UA" sz="3200" i="1" dirty="0" smtClean="0"/>
              <a:t>.</a:t>
            </a:r>
            <a:endParaRPr lang="uk-UA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3610653"/>
            <a:ext cx="2242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i="1" dirty="0" smtClean="0"/>
              <a:t>- погано.</a:t>
            </a:r>
            <a:endParaRPr lang="uk-UA" sz="3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47564" y="357634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Кепсько</a:t>
            </a:r>
            <a:endParaRPr lang="uk-UA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11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56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52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200" y="700323"/>
            <a:ext cx="6589199" cy="1280890"/>
          </a:xfrm>
        </p:spPr>
        <p:txBody>
          <a:bodyPr/>
          <a:lstStyle/>
          <a:p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 «Дочитай речення»</a:t>
            </a:r>
            <a:endParaRPr lang="uk-UA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74846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Зажурена дівчини підійшла до вікна…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Але ж зараз вона сама </a:t>
            </a:r>
            <a:r>
              <a:rPr lang="uk-UA" sz="3200" i="1" dirty="0" err="1" smtClean="0">
                <a:solidFill>
                  <a:schemeClr val="tx1"/>
                </a:solidFill>
              </a:rPr>
              <a:t>бачила,як</a:t>
            </a:r>
            <a:r>
              <a:rPr lang="uk-UA" sz="3200" i="1" dirty="0" smtClean="0">
                <a:solidFill>
                  <a:schemeClr val="tx1"/>
                </a:solidFill>
              </a:rPr>
              <a:t> за вікном…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Соня ліпила…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Там справді стояло…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А засніжений двір…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chemeClr val="tx1"/>
                </a:solidFill>
              </a:rPr>
              <a:t>Раз по раз повз вікно…</a:t>
            </a:r>
          </a:p>
          <a:p>
            <a:pPr marL="0" indent="0">
              <a:buNone/>
            </a:pPr>
            <a:r>
              <a:rPr lang="uk-UA" sz="3200" i="1" dirty="0" err="1" smtClean="0">
                <a:solidFill>
                  <a:schemeClr val="tx1"/>
                </a:solidFill>
              </a:rPr>
              <a:t>Знаєш,мені</a:t>
            </a:r>
            <a:r>
              <a:rPr lang="uk-UA" sz="3200" i="1" dirty="0" smtClean="0">
                <a:solidFill>
                  <a:schemeClr val="tx1"/>
                </a:solidFill>
              </a:rPr>
              <a:t> в лісі...</a:t>
            </a:r>
          </a:p>
        </p:txBody>
      </p:sp>
    </p:spTree>
    <p:extLst>
      <p:ext uri="{BB962C8B-B14F-4D97-AF65-F5344CB8AC3E}">
        <p14:creationId xmlns:p14="http://schemas.microsoft.com/office/powerpoint/2010/main" val="165524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400" y="-179680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uk-UA" sz="60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Фізхвилинка</a:t>
            </a:r>
            <a:endParaRPr lang="uk-UA" sz="6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pic>
        <p:nvPicPr>
          <p:cNvPr id="3074" name="Picture 2" descr="xamz6rrw-1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83891"/>
            <a:ext cx="7992888" cy="531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59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12164"/>
            <a:ext cx="8280920" cy="545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763688" y="0"/>
            <a:ext cx="63373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sz="4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Робота в парах</a:t>
            </a:r>
            <a:endParaRPr lang="ru-RU" sz="4800" b="1" i="1" dirty="0"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4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349" y="737913"/>
            <a:ext cx="7776864" cy="1280890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Заміни подані вислови словами з тексту</a:t>
            </a:r>
            <a:endParaRPr lang="uk-UA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778" y="1887369"/>
            <a:ext cx="3898776" cy="452596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uk-UA" sz="3200" i="1" dirty="0" smtClean="0">
                <a:solidFill>
                  <a:schemeClr val="tx1"/>
                </a:solidFill>
              </a:rPr>
              <a:t>Дув сильний вітер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i="1" dirty="0" smtClean="0">
                <a:solidFill>
                  <a:schemeClr val="tx1"/>
                </a:solidFill>
              </a:rPr>
              <a:t>Не фантазуй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i="1" dirty="0" smtClean="0">
                <a:solidFill>
                  <a:schemeClr val="tx1"/>
                </a:solidFill>
              </a:rPr>
              <a:t>Дівчинка здивувалася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i="1" dirty="0" smtClean="0">
                <a:solidFill>
                  <a:schemeClr val="tx1"/>
                </a:solidFill>
              </a:rPr>
              <a:t>Нахабно обмануло</a:t>
            </a:r>
          </a:p>
          <a:p>
            <a:pPr>
              <a:buFont typeface="Arial" panose="020B0604020202020204" pitchFamily="34" charset="0"/>
              <a:buChar char="•"/>
            </a:pP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4277741" y="1951244"/>
            <a:ext cx="44487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3200" i="1" dirty="0" smtClean="0"/>
              <a:t>Страшний вітер гудів</a:t>
            </a:r>
            <a:endParaRPr lang="uk-UA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3078128"/>
            <a:ext cx="4259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200" i="1" dirty="0" smtClean="0"/>
              <a:t>Не вигадуй казок</a:t>
            </a:r>
            <a:endParaRPr lang="uk-UA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304581" y="3834289"/>
            <a:ext cx="3020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200" i="1" dirty="0" smtClean="0"/>
              <a:t>Схопилась</a:t>
            </a:r>
            <a:endParaRPr lang="uk-UA" sz="3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328278" y="4953080"/>
            <a:ext cx="2677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200" i="1" dirty="0" smtClean="0"/>
              <a:t>Вигадало</a:t>
            </a:r>
            <a:endParaRPr lang="uk-UA" sz="3600" i="1" dirty="0"/>
          </a:p>
        </p:txBody>
      </p:sp>
    </p:spTree>
    <p:extLst>
      <p:ext uri="{BB962C8B-B14F-4D97-AF65-F5344CB8AC3E}">
        <p14:creationId xmlns:p14="http://schemas.microsoft.com/office/powerpoint/2010/main" val="127763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uk-UA" dirty="0"/>
              <a:t>         </a:t>
            </a:r>
            <a:endParaRPr lang="ru-RU" sz="3600" dirty="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84245" y="0"/>
            <a:ext cx="83534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в групах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4" name="Picture 8" descr="Безимени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7002652" cy="559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19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8" y="-17972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3198" y="1470089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У-</a:t>
            </a:r>
            <a:endParaRPr lang="uk-UA" sz="5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6687" y="2131506"/>
            <a:ext cx="8931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Ч-</a:t>
            </a:r>
          </a:p>
          <a:p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8810" y="2750360"/>
            <a:ext cx="946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Н-</a:t>
            </a:r>
            <a:endParaRPr lang="uk-UA" sz="5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4891" y="3427074"/>
            <a:ext cx="668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І-</a:t>
            </a:r>
            <a:endParaRPr lang="uk-UA" sz="5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2267" y="1396222"/>
            <a:ext cx="2568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уважні</a:t>
            </a:r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3622" y="2102701"/>
            <a:ext cx="21531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чемні</a:t>
            </a:r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0539" y="2697123"/>
            <a:ext cx="4352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наполегливі</a:t>
            </a:r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3664" y="3404219"/>
            <a:ext cx="53351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інтелектуальні</a:t>
            </a:r>
            <a:endParaRPr lang="uk-UA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184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  <p:bldP spid="4" grpId="0" build="allAtOnce"/>
      <p:bldP spid="5" grpId="0" build="allAtOnce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04" y="-171400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9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група</a:t>
            </a:r>
            <a: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Познач цифрами </a:t>
            </a:r>
            <a:b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послідовність подій.</a:t>
            </a:r>
            <a:endParaRPr lang="uk-UA" sz="49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029" y="2276872"/>
            <a:ext cx="8605463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4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група</a:t>
            </a:r>
          </a:p>
          <a:p>
            <a:pPr marL="0" indent="0" algn="ctr">
              <a:buNone/>
            </a:pPr>
            <a:r>
              <a:rPr lang="uk-UA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ілюстрацією в підручнику і словами з тексту опишіть чудовисько.</a:t>
            </a:r>
          </a:p>
        </p:txBody>
      </p:sp>
    </p:spTree>
    <p:extLst>
      <p:ext uri="{BB962C8B-B14F-4D97-AF65-F5344CB8AC3E}">
        <p14:creationId xmlns:p14="http://schemas.microsoft.com/office/powerpoint/2010/main" val="427258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031" y="1124744"/>
            <a:ext cx="5797937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9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група</a:t>
            </a:r>
            <a: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9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Складіть план до тексту.</a:t>
            </a:r>
            <a:r>
              <a:rPr lang="uk-UA" sz="3100" dirty="0">
                <a:solidFill>
                  <a:schemeClr val="tx1"/>
                </a:solidFill>
              </a:rPr>
              <a:t/>
            </a:r>
            <a:br>
              <a:rPr lang="uk-UA" sz="3100" dirty="0">
                <a:solidFill>
                  <a:schemeClr val="tx1"/>
                </a:solidFill>
              </a:rPr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587" y="3441779"/>
            <a:ext cx="7416824" cy="30575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група</a:t>
            </a:r>
          </a:p>
          <a:p>
            <a:pPr marL="0" indent="0" algn="ctr">
              <a:buNone/>
            </a:pPr>
            <a:r>
              <a:rPr lang="uk-UA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Закінчіть речення.</a:t>
            </a:r>
            <a:endParaRPr lang="uk-UA" sz="4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21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624110"/>
            <a:ext cx="5330552" cy="128089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1 </a:t>
            </a:r>
            <a:r>
              <a:rPr lang="ru-RU" b="1" u="sng" dirty="0" err="1" smtClean="0">
                <a:solidFill>
                  <a:schemeClr val="tx1"/>
                </a:solidFill>
              </a:rPr>
              <a:t>група</a:t>
            </a:r>
            <a:endParaRPr lang="uk-UA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1" y="1988840"/>
            <a:ext cx="7562800" cy="3922382"/>
          </a:xfrm>
        </p:spPr>
        <p:txBody>
          <a:bodyPr>
            <a:noAutofit/>
          </a:bodyPr>
          <a:lstStyle/>
          <a:p>
            <a:r>
              <a:rPr lang="uk-UA" sz="2400" dirty="0" smtClean="0"/>
              <a:t>Соня ліпила баранця.</a:t>
            </a:r>
          </a:p>
          <a:p>
            <a:r>
              <a:rPr lang="uk-UA" sz="2400" dirty="0" smtClean="0"/>
              <a:t>Зажурена дівчина підійшла до вікна й відхилила штору.</a:t>
            </a:r>
          </a:p>
          <a:p>
            <a:r>
              <a:rPr lang="uk-UA" sz="2400" dirty="0" smtClean="0"/>
              <a:t>Соня сіла на м</a:t>
            </a:r>
            <a:r>
              <a:rPr lang="en-US" sz="2400" dirty="0" smtClean="0"/>
              <a:t>’</a:t>
            </a:r>
            <a:r>
              <a:rPr lang="uk-UA" sz="2400" dirty="0" smtClean="0"/>
              <a:t>який килим і знову взялася до свого пластилінового баранця.</a:t>
            </a:r>
          </a:p>
          <a:p>
            <a:r>
              <a:rPr lang="uk-UA" sz="2400" dirty="0" smtClean="0"/>
              <a:t>Там справді стояло чудовисько.</a:t>
            </a:r>
          </a:p>
          <a:p>
            <a:r>
              <a:rPr lang="uk-UA" sz="2400" dirty="0" smtClean="0"/>
              <a:t>Е, на вихорі краще, запевнило дівчину чудовисько.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8267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052736"/>
            <a:ext cx="5330552" cy="852264"/>
          </a:xfrm>
        </p:spPr>
        <p:txBody>
          <a:bodyPr/>
          <a:lstStyle/>
          <a:p>
            <a:r>
              <a:rPr lang="uk-UA" b="1" u="sng" dirty="0" smtClean="0">
                <a:solidFill>
                  <a:schemeClr val="tx1"/>
                </a:solidFill>
              </a:rPr>
              <a:t>2 група</a:t>
            </a:r>
            <a:endParaRPr lang="uk-UA" b="1" u="sng" dirty="0">
              <a:solidFill>
                <a:schemeClr val="tx1"/>
              </a:solidFill>
            </a:endParaRPr>
          </a:p>
        </p:txBody>
      </p:sp>
      <p:pic>
        <p:nvPicPr>
          <p:cNvPr id="2052" name="Picture 4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3" t="29427" r="-4301" b="-1344"/>
          <a:stretch/>
        </p:blipFill>
        <p:spPr bwMode="auto">
          <a:xfrm>
            <a:off x="1979712" y="1772816"/>
            <a:ext cx="597666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980728"/>
            <a:ext cx="5042520" cy="1440160"/>
          </a:xfrm>
        </p:spPr>
        <p:txBody>
          <a:bodyPr/>
          <a:lstStyle/>
          <a:p>
            <a:r>
              <a:rPr lang="uk-UA" b="1" u="sng" dirty="0" smtClean="0">
                <a:solidFill>
                  <a:schemeClr val="tx1"/>
                </a:solidFill>
              </a:rPr>
              <a:t>3 група</a:t>
            </a:r>
            <a:endParaRPr lang="uk-UA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3" y="2060848"/>
            <a:ext cx="7634808" cy="3850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dirty="0" smtClean="0"/>
              <a:t>                 План.</a:t>
            </a:r>
          </a:p>
          <a:p>
            <a:pPr marL="0" indent="0">
              <a:buNone/>
            </a:pPr>
            <a:r>
              <a:rPr lang="uk-UA" sz="3600" dirty="0" smtClean="0"/>
              <a:t>1. Дівчинка і натхнення.</a:t>
            </a:r>
          </a:p>
          <a:p>
            <a:pPr marL="0" indent="0">
              <a:buNone/>
            </a:pPr>
            <a:r>
              <a:rPr lang="uk-UA" sz="3600" dirty="0" smtClean="0"/>
              <a:t>2. Снігові вихори.</a:t>
            </a:r>
          </a:p>
          <a:p>
            <a:pPr marL="0" indent="0">
              <a:buNone/>
            </a:pPr>
            <a:r>
              <a:rPr lang="uk-UA" sz="3600" dirty="0" smtClean="0"/>
              <a:t>3. Знайомство з чудовиськом.</a:t>
            </a:r>
          </a:p>
          <a:p>
            <a:pPr marL="0" indent="0">
              <a:buNone/>
            </a:pPr>
            <a:r>
              <a:rPr lang="uk-UA" sz="3600" dirty="0" smtClean="0"/>
              <a:t>4. Розмова.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1457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45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980728"/>
            <a:ext cx="5474568" cy="924272"/>
          </a:xfrm>
        </p:spPr>
        <p:txBody>
          <a:bodyPr/>
          <a:lstStyle/>
          <a:p>
            <a:r>
              <a:rPr lang="uk-UA" b="1" u="sng" dirty="0" smtClean="0">
                <a:solidFill>
                  <a:schemeClr val="tx1"/>
                </a:solidFill>
              </a:rPr>
              <a:t>4 група</a:t>
            </a:r>
            <a:endParaRPr lang="uk-UA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Той, хто хоч раз ліпив…</a:t>
            </a:r>
          </a:p>
          <a:p>
            <a:r>
              <a:rPr lang="uk-UA" sz="3600" dirty="0" smtClean="0"/>
              <a:t>В іншому вихорі…</a:t>
            </a:r>
          </a:p>
          <a:p>
            <a:r>
              <a:rPr lang="uk-UA" sz="3600" dirty="0" smtClean="0"/>
              <a:t>Можеш навіть не хитрувати…</a:t>
            </a:r>
          </a:p>
          <a:p>
            <a:r>
              <a:rPr lang="uk-UA" sz="3600" dirty="0" smtClean="0"/>
              <a:t>Справді, як мені не соромно…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21144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448272" cy="409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78797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uk-UA" sz="4000" i="1" dirty="0" smtClean="0"/>
              <a:t>Сьогодні на </a:t>
            </a:r>
            <a:r>
              <a:rPr lang="uk-UA" sz="4000" i="1" dirty="0" err="1" smtClean="0"/>
              <a:t>уроці</a:t>
            </a:r>
            <a:r>
              <a:rPr lang="uk-UA" sz="4000" i="1" dirty="0" smtClean="0"/>
              <a:t> я вчився…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4000" i="1" dirty="0" smtClean="0"/>
              <a:t>Найбільше мені сподобалось…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4000" i="1" dirty="0" smtClean="0"/>
              <a:t>Мене вразило…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4000" i="1" dirty="0" smtClean="0"/>
              <a:t>Хотів би дізнатися...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4760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764704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Домашнє завдання:</a:t>
            </a:r>
          </a:p>
          <a:p>
            <a:endParaRPr lang="uk-UA" sz="5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4400" b="1" i="1" dirty="0" smtClean="0"/>
              <a:t>     </a:t>
            </a:r>
            <a:r>
              <a:rPr lang="uk-UA" sz="4000" b="1" i="1" dirty="0" smtClean="0"/>
              <a:t>І рівень - </a:t>
            </a:r>
            <a:r>
              <a:rPr lang="uk-UA" sz="4000" i="1" dirty="0" smtClean="0"/>
              <a:t>стислий переказ.</a:t>
            </a:r>
          </a:p>
          <a:p>
            <a:pPr algn="ctr"/>
            <a:r>
              <a:rPr lang="uk-UA" sz="4000" b="1" i="1" dirty="0" smtClean="0"/>
              <a:t>ІІ рівень - </a:t>
            </a:r>
            <a:r>
              <a:rPr lang="uk-UA" sz="4000" i="1" dirty="0" smtClean="0"/>
              <a:t>намалюйте свого                   чудовиська.</a:t>
            </a:r>
          </a:p>
          <a:p>
            <a:r>
              <a:rPr lang="uk-UA" sz="4000" b="1" i="1" dirty="0" smtClean="0"/>
              <a:t>    ІІІ рівень - </a:t>
            </a:r>
            <a:r>
              <a:rPr lang="uk-UA" sz="4000" i="1" dirty="0" smtClean="0"/>
              <a:t>скласти план.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2132856"/>
            <a:ext cx="9145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</a:t>
            </a:r>
            <a:r>
              <a:rPr lang="ru-RU" sz="8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ru-RU" sz="8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увагу</a:t>
            </a:r>
            <a:r>
              <a:rPr lang="ru-RU" sz="8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uk-UA" sz="8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267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6832"/>
            <a:ext cx="6914728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Десналісзачарованадіти</a:t>
            </a:r>
            <a:endParaRPr lang="uk-UA" sz="40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отлісничихавананілісовійпогалявині</a:t>
            </a:r>
            <a:endParaRPr lang="uk-UA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20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752" y="3789040"/>
            <a:ext cx="6789440" cy="936104"/>
          </a:xfrm>
        </p:spPr>
        <p:txBody>
          <a:bodyPr>
            <a:noAutofit/>
          </a:bodyPr>
          <a:lstStyle/>
          <a:p>
            <a:pPr algn="r"/>
            <a:r>
              <a:rPr lang="uk-UA" sz="36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О.Довженко</a:t>
            </a:r>
            <a:r>
              <a:rPr lang="uk-UA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br>
              <a:rPr lang="uk-UA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uk-UA" sz="36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О.Донченко</a:t>
            </a:r>
            <a:r>
              <a:rPr lang="uk-UA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uk-UA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6624736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Десна</a:t>
            </a: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ліс</a:t>
            </a: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зачарована</a:t>
            </a: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діти</a:t>
            </a:r>
            <a:endParaRPr lang="uk-UA" sz="40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</a:t>
            </a: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лісничиха</a:t>
            </a: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</a:t>
            </a: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</a:t>
            </a: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лісовій</a:t>
            </a:r>
            <a:r>
              <a:rPr lang="uk-UA" sz="40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</a:t>
            </a:r>
            <a:r>
              <a:rPr lang="uk-UA" sz="4000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галявині</a:t>
            </a:r>
            <a:r>
              <a:rPr lang="uk-UA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uk-UA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89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0493" y="7485"/>
            <a:ext cx="8279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Олександр </a:t>
            </a:r>
            <a:r>
              <a:rPr lang="uk-UA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Дерманський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3"/>
            <a:ext cx="9161919" cy="612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50" y="-8627"/>
            <a:ext cx="9160350" cy="687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91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 descr="Картинки по запросу журнал стеж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" y="624110"/>
            <a:ext cx="4153353" cy="554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684" y="624110"/>
            <a:ext cx="4154450" cy="555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1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litakcent.com/wp-content/uploads/2010/10/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50433">
            <a:off x="5052309" y="621695"/>
            <a:ext cx="3590600" cy="5448293"/>
          </a:xfrm>
          <a:prstGeom prst="rect">
            <a:avLst/>
          </a:prstGeom>
          <a:noFill/>
        </p:spPr>
      </p:pic>
      <p:pic>
        <p:nvPicPr>
          <p:cNvPr id="4" name="Picture 6" descr="http://litakcent.com/wp-content/uploads/2010/10/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95741">
            <a:off x="658930" y="662164"/>
            <a:ext cx="3539485" cy="537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://ukrprog.com/published/publicdata/FGJRUSMVCB/attachments/SC/products_pictures/tz_korol_buki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50420">
            <a:off x="403844" y="538654"/>
            <a:ext cx="4067434" cy="5725015"/>
          </a:xfrm>
          <a:prstGeom prst="rect">
            <a:avLst/>
          </a:prstGeom>
          <a:noFill/>
        </p:spPr>
      </p:pic>
      <p:pic>
        <p:nvPicPr>
          <p:cNvPr id="21508" name="Picture 4" descr="http://www.yees.cd/upload/iblock/e47/1759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9343">
            <a:off x="4819195" y="498194"/>
            <a:ext cx="3969841" cy="5805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845</TotalTime>
  <Words>310</Words>
  <Application>Microsoft Office PowerPoint</Application>
  <PresentationFormat>Экран (4:3)</PresentationFormat>
  <Paragraphs>102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Bookman Old Style</vt:lpstr>
      <vt:lpstr>Calibri</vt:lpstr>
      <vt:lpstr>Century Gothic</vt:lpstr>
      <vt:lpstr>Verdana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О.Довженко. О.Донченко.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Чудове чудовисько </vt:lpstr>
      <vt:lpstr>Презентация PowerPoint</vt:lpstr>
      <vt:lpstr>Презентация PowerPoint</vt:lpstr>
      <vt:lpstr>Доберіть синоніми</vt:lpstr>
      <vt:lpstr>Презентация PowerPoint</vt:lpstr>
      <vt:lpstr>Гра «Дочитай речення»</vt:lpstr>
      <vt:lpstr>Фізхвилинка</vt:lpstr>
      <vt:lpstr>Презентация PowerPoint</vt:lpstr>
      <vt:lpstr>Заміни подані вислови словами з тексту</vt:lpstr>
      <vt:lpstr>Презентация PowerPoint</vt:lpstr>
      <vt:lpstr>  1 група Познач цифрами  послідовність подій.</vt:lpstr>
      <vt:lpstr>3 група Складіть план до тексту.  </vt:lpstr>
      <vt:lpstr>                1 група</vt:lpstr>
      <vt:lpstr>2 група</vt:lpstr>
      <vt:lpstr>3 група</vt:lpstr>
      <vt:lpstr>4 група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Олександр Дерманський. Чудове чудовисько</dc:title>
  <dc:creator>User</dc:creator>
  <cp:lastModifiedBy>Чижики</cp:lastModifiedBy>
  <cp:revision>65</cp:revision>
  <dcterms:created xsi:type="dcterms:W3CDTF">2016-07-06T11:38:34Z</dcterms:created>
  <dcterms:modified xsi:type="dcterms:W3CDTF">2018-02-27T18:24:29Z</dcterms:modified>
</cp:coreProperties>
</file>