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y="5143500" cx="9144000"/>
  <p:notesSz cx="6858000" cy="9144000"/>
  <p:embeddedFontLst>
    <p:embeddedFont>
      <p:font typeface="Amatic SC"/>
      <p:regular r:id="rId26"/>
      <p:bold r:id="rId27"/>
    </p:embeddedFont>
    <p:embeddedFont>
      <p:font typeface="Source Code Pro"/>
      <p:regular r:id="rId28"/>
      <p:bold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AmaticSC-regular.fntdata"/><Relationship Id="rId25" Type="http://schemas.openxmlformats.org/officeDocument/2006/relationships/slide" Target="slides/slide20.xml"/><Relationship Id="rId28" Type="http://schemas.openxmlformats.org/officeDocument/2006/relationships/font" Target="fonts/SourceCodePro-regular.fntdata"/><Relationship Id="rId27" Type="http://schemas.openxmlformats.org/officeDocument/2006/relationships/font" Target="fonts/AmaticSC-bold.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SourceCodePro-bold.fntdata"/><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 name="Shape 52"/>
        <p:cNvGrpSpPr/>
        <p:nvPr/>
      </p:nvGrpSpPr>
      <p:grpSpPr>
        <a:xfrm>
          <a:off x="0" y="0"/>
          <a:ext cx="0" cy="0"/>
          <a:chOff x="0" y="0"/>
          <a:chExt cx="0" cy="0"/>
        </a:xfrm>
      </p:grpSpPr>
      <p:sp>
        <p:nvSpPr>
          <p:cNvPr id="53" name="Shape 53"/>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54" name="Shape 5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2" name="Shape 112"/>
        <p:cNvGrpSpPr/>
        <p:nvPr/>
      </p:nvGrpSpPr>
      <p:grpSpPr>
        <a:xfrm>
          <a:off x="0" y="0"/>
          <a:ext cx="0" cy="0"/>
          <a:chOff x="0" y="0"/>
          <a:chExt cx="0" cy="0"/>
        </a:xfrm>
      </p:grpSpPr>
      <p:sp>
        <p:nvSpPr>
          <p:cNvPr id="113" name="Shape 11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4" name="Shape 11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 name="Shape 120"/>
        <p:cNvGrpSpPr/>
        <p:nvPr/>
      </p:nvGrpSpPr>
      <p:grpSpPr>
        <a:xfrm>
          <a:off x="0" y="0"/>
          <a:ext cx="0" cy="0"/>
          <a:chOff x="0" y="0"/>
          <a:chExt cx="0" cy="0"/>
        </a:xfrm>
      </p:grpSpPr>
      <p:sp>
        <p:nvSpPr>
          <p:cNvPr id="121" name="Shape 12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2" name="Shape 12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8" name="Shape 128"/>
        <p:cNvGrpSpPr/>
        <p:nvPr/>
      </p:nvGrpSpPr>
      <p:grpSpPr>
        <a:xfrm>
          <a:off x="0" y="0"/>
          <a:ext cx="0" cy="0"/>
          <a:chOff x="0" y="0"/>
          <a:chExt cx="0" cy="0"/>
        </a:xfrm>
      </p:grpSpPr>
      <p:sp>
        <p:nvSpPr>
          <p:cNvPr id="129" name="Shape 12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0" name="Shape 13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4" name="Shape 134"/>
        <p:cNvGrpSpPr/>
        <p:nvPr/>
      </p:nvGrpSpPr>
      <p:grpSpPr>
        <a:xfrm>
          <a:off x="0" y="0"/>
          <a:ext cx="0" cy="0"/>
          <a:chOff x="0" y="0"/>
          <a:chExt cx="0" cy="0"/>
        </a:xfrm>
      </p:grpSpPr>
      <p:sp>
        <p:nvSpPr>
          <p:cNvPr id="135" name="Shape 13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6" name="Shape 13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 name="Shape 141"/>
        <p:cNvGrpSpPr/>
        <p:nvPr/>
      </p:nvGrpSpPr>
      <p:grpSpPr>
        <a:xfrm>
          <a:off x="0" y="0"/>
          <a:ext cx="0" cy="0"/>
          <a:chOff x="0" y="0"/>
          <a:chExt cx="0" cy="0"/>
        </a:xfrm>
      </p:grpSpPr>
      <p:sp>
        <p:nvSpPr>
          <p:cNvPr id="142" name="Shape 14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3" name="Shape 14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7" name="Shape 147"/>
        <p:cNvGrpSpPr/>
        <p:nvPr/>
      </p:nvGrpSpPr>
      <p:grpSpPr>
        <a:xfrm>
          <a:off x="0" y="0"/>
          <a:ext cx="0" cy="0"/>
          <a:chOff x="0" y="0"/>
          <a:chExt cx="0" cy="0"/>
        </a:xfrm>
      </p:grpSpPr>
      <p:sp>
        <p:nvSpPr>
          <p:cNvPr id="148" name="Shape 14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9" name="Shape 14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4" name="Shape 154"/>
        <p:cNvGrpSpPr/>
        <p:nvPr/>
      </p:nvGrpSpPr>
      <p:grpSpPr>
        <a:xfrm>
          <a:off x="0" y="0"/>
          <a:ext cx="0" cy="0"/>
          <a:chOff x="0" y="0"/>
          <a:chExt cx="0" cy="0"/>
        </a:xfrm>
      </p:grpSpPr>
      <p:sp>
        <p:nvSpPr>
          <p:cNvPr id="155" name="Shape 15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6" name="Shape 15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2" name="Shape 162"/>
        <p:cNvGrpSpPr/>
        <p:nvPr/>
      </p:nvGrpSpPr>
      <p:grpSpPr>
        <a:xfrm>
          <a:off x="0" y="0"/>
          <a:ext cx="0" cy="0"/>
          <a:chOff x="0" y="0"/>
          <a:chExt cx="0" cy="0"/>
        </a:xfrm>
      </p:grpSpPr>
      <p:sp>
        <p:nvSpPr>
          <p:cNvPr id="163" name="Shape 16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4" name="Shape 16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Shape 169"/>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170" name="Shape 17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8" name="Shape 178"/>
        <p:cNvGrpSpPr/>
        <p:nvPr/>
      </p:nvGrpSpPr>
      <p:grpSpPr>
        <a:xfrm>
          <a:off x="0" y="0"/>
          <a:ext cx="0" cy="0"/>
          <a:chOff x="0" y="0"/>
          <a:chExt cx="0" cy="0"/>
        </a:xfrm>
      </p:grpSpPr>
      <p:sp>
        <p:nvSpPr>
          <p:cNvPr id="179" name="Shape 17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0" name="Shape 18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 name="Shape 58"/>
        <p:cNvGrpSpPr/>
        <p:nvPr/>
      </p:nvGrpSpPr>
      <p:grpSpPr>
        <a:xfrm>
          <a:off x="0" y="0"/>
          <a:ext cx="0" cy="0"/>
          <a:chOff x="0" y="0"/>
          <a:chExt cx="0" cy="0"/>
        </a:xfrm>
      </p:grpSpPr>
      <p:sp>
        <p:nvSpPr>
          <p:cNvPr id="59" name="Shape 59"/>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60" name="Shape 6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4" name="Shape 184"/>
        <p:cNvGrpSpPr/>
        <p:nvPr/>
      </p:nvGrpSpPr>
      <p:grpSpPr>
        <a:xfrm>
          <a:off x="0" y="0"/>
          <a:ext cx="0" cy="0"/>
          <a:chOff x="0" y="0"/>
          <a:chExt cx="0" cy="0"/>
        </a:xfrm>
      </p:grpSpPr>
      <p:sp>
        <p:nvSpPr>
          <p:cNvPr id="185" name="Shape 18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6" name="Shape 18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 name="Shape 65"/>
        <p:cNvGrpSpPr/>
        <p:nvPr/>
      </p:nvGrpSpPr>
      <p:grpSpPr>
        <a:xfrm>
          <a:off x="0" y="0"/>
          <a:ext cx="0" cy="0"/>
          <a:chOff x="0" y="0"/>
          <a:chExt cx="0" cy="0"/>
        </a:xfrm>
      </p:grpSpPr>
      <p:sp>
        <p:nvSpPr>
          <p:cNvPr id="66" name="Shape 66"/>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67" name="Shape 6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 name="Shape 71"/>
        <p:cNvGrpSpPr/>
        <p:nvPr/>
      </p:nvGrpSpPr>
      <p:grpSpPr>
        <a:xfrm>
          <a:off x="0" y="0"/>
          <a:ext cx="0" cy="0"/>
          <a:chOff x="0" y="0"/>
          <a:chExt cx="0" cy="0"/>
        </a:xfrm>
      </p:grpSpPr>
      <p:sp>
        <p:nvSpPr>
          <p:cNvPr id="72" name="Shape 72"/>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73" name="Shape 7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 name="Shape 79"/>
        <p:cNvGrpSpPr/>
        <p:nvPr/>
      </p:nvGrpSpPr>
      <p:grpSpPr>
        <a:xfrm>
          <a:off x="0" y="0"/>
          <a:ext cx="0" cy="0"/>
          <a:chOff x="0" y="0"/>
          <a:chExt cx="0" cy="0"/>
        </a:xfrm>
      </p:grpSpPr>
      <p:sp>
        <p:nvSpPr>
          <p:cNvPr id="80" name="Shape 80"/>
          <p:cNvSpPr/>
          <p:nvPr>
            <p:ph idx="2" type="sldImg"/>
          </p:nvPr>
        </p:nvSpPr>
        <p:spPr>
          <a:xfrm>
            <a:off x="381188" y="685800"/>
            <a:ext cx="6096300" cy="3429000"/>
          </a:xfrm>
          <a:custGeom>
            <a:pathLst>
              <a:path extrusionOk="0" h="120000" w="120000">
                <a:moveTo>
                  <a:pt x="0" y="0"/>
                </a:moveTo>
                <a:lnTo>
                  <a:pt x="120000" y="0"/>
                </a:lnTo>
                <a:lnTo>
                  <a:pt x="120000" y="120000"/>
                </a:lnTo>
                <a:lnTo>
                  <a:pt x="0" y="120000"/>
                </a:lnTo>
                <a:close/>
              </a:path>
            </a:pathLst>
          </a:custGeom>
        </p:spPr>
      </p:sp>
      <p:sp>
        <p:nvSpPr>
          <p:cNvPr id="81" name="Shape 8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5" name="Shape 85"/>
        <p:cNvGrpSpPr/>
        <p:nvPr/>
      </p:nvGrpSpPr>
      <p:grpSpPr>
        <a:xfrm>
          <a:off x="0" y="0"/>
          <a:ext cx="0" cy="0"/>
          <a:chOff x="0" y="0"/>
          <a:chExt cx="0" cy="0"/>
        </a:xfrm>
      </p:grpSpPr>
      <p:sp>
        <p:nvSpPr>
          <p:cNvPr id="86" name="Shape 8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7" name="Shape 8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 name="Shape 93"/>
        <p:cNvGrpSpPr/>
        <p:nvPr/>
      </p:nvGrpSpPr>
      <p:grpSpPr>
        <a:xfrm>
          <a:off x="0" y="0"/>
          <a:ext cx="0" cy="0"/>
          <a:chOff x="0" y="0"/>
          <a:chExt cx="0" cy="0"/>
        </a:xfrm>
      </p:grpSpPr>
      <p:sp>
        <p:nvSpPr>
          <p:cNvPr id="94" name="Shape 9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5" name="Shape 9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9" name="Shape 99"/>
        <p:cNvGrpSpPr/>
        <p:nvPr/>
      </p:nvGrpSpPr>
      <p:grpSpPr>
        <a:xfrm>
          <a:off x="0" y="0"/>
          <a:ext cx="0" cy="0"/>
          <a:chOff x="0" y="0"/>
          <a:chExt cx="0" cy="0"/>
        </a:xfrm>
      </p:grpSpPr>
      <p:sp>
        <p:nvSpPr>
          <p:cNvPr id="100" name="Shape 10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1" name="Shape 10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5" name="Shape 105"/>
        <p:cNvGrpSpPr/>
        <p:nvPr/>
      </p:nvGrpSpPr>
      <p:grpSpPr>
        <a:xfrm>
          <a:off x="0" y="0"/>
          <a:ext cx="0" cy="0"/>
          <a:chOff x="0" y="0"/>
          <a:chExt cx="0" cy="0"/>
        </a:xfrm>
      </p:grpSpPr>
      <p:sp>
        <p:nvSpPr>
          <p:cNvPr id="106" name="Shape 10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7" name="Shape 10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bg>
      <p:bgPr>
        <a:solidFill>
          <a:schemeClr val="dk1"/>
        </a:solidFill>
      </p:bgPr>
    </p:bg>
    <p:spTree>
      <p:nvGrpSpPr>
        <p:cNvPr id="9" name="Shape 9"/>
        <p:cNvGrpSpPr/>
        <p:nvPr/>
      </p:nvGrpSpPr>
      <p:grpSpPr>
        <a:xfrm>
          <a:off x="0" y="0"/>
          <a:ext cx="0" cy="0"/>
          <a:chOff x="0" y="0"/>
          <a:chExt cx="0" cy="0"/>
        </a:xfrm>
      </p:grpSpPr>
      <p:sp>
        <p:nvSpPr>
          <p:cNvPr id="10" name="Shape 10"/>
          <p:cNvSpPr/>
          <p:nvPr/>
        </p:nvSpPr>
        <p:spPr>
          <a:xfrm>
            <a:off x="0" y="0"/>
            <a:ext cx="9144000" cy="3429000"/>
          </a:xfrm>
          <a:prstGeom prst="rect">
            <a:avLst/>
          </a:prstGeom>
          <a:solidFill>
            <a:schemeClr val="l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 name="Shape 11"/>
          <p:cNvSpPr txBox="1"/>
          <p:nvPr>
            <p:ph type="ctrTitle"/>
          </p:nvPr>
        </p:nvSpPr>
        <p:spPr>
          <a:xfrm>
            <a:off x="311700" y="392150"/>
            <a:ext cx="8520600" cy="2690400"/>
          </a:xfrm>
          <a:prstGeom prst="rect">
            <a:avLst/>
          </a:prstGeom>
        </p:spPr>
        <p:txBody>
          <a:bodyPr anchorCtr="0" anchor="ctr" bIns="91425" lIns="91425" spcFirstLastPara="1" rIns="91425" wrap="square" tIns="91425"/>
          <a:lstStyle>
            <a:lvl1pPr lvl="0" algn="ctr">
              <a:spcBef>
                <a:spcPts val="0"/>
              </a:spcBef>
              <a:spcAft>
                <a:spcPts val="0"/>
              </a:spcAft>
              <a:buSzPts val="8000"/>
              <a:buNone/>
              <a:defRPr sz="8000"/>
            </a:lvl1pPr>
            <a:lvl2pPr lvl="1" algn="ctr">
              <a:spcBef>
                <a:spcPts val="0"/>
              </a:spcBef>
              <a:spcAft>
                <a:spcPts val="0"/>
              </a:spcAft>
              <a:buSzPts val="8000"/>
              <a:buNone/>
              <a:defRPr sz="8000"/>
            </a:lvl2pPr>
            <a:lvl3pPr lvl="2" algn="ctr">
              <a:spcBef>
                <a:spcPts val="0"/>
              </a:spcBef>
              <a:spcAft>
                <a:spcPts val="0"/>
              </a:spcAft>
              <a:buSzPts val="8000"/>
              <a:buNone/>
              <a:defRPr sz="8000"/>
            </a:lvl3pPr>
            <a:lvl4pPr lvl="3" algn="ctr">
              <a:spcBef>
                <a:spcPts val="0"/>
              </a:spcBef>
              <a:spcAft>
                <a:spcPts val="0"/>
              </a:spcAft>
              <a:buSzPts val="8000"/>
              <a:buNone/>
              <a:defRPr sz="8000"/>
            </a:lvl4pPr>
            <a:lvl5pPr lvl="4" algn="ctr">
              <a:spcBef>
                <a:spcPts val="0"/>
              </a:spcBef>
              <a:spcAft>
                <a:spcPts val="0"/>
              </a:spcAft>
              <a:buSzPts val="8000"/>
              <a:buNone/>
              <a:defRPr sz="8000"/>
            </a:lvl5pPr>
            <a:lvl6pPr lvl="5" algn="ctr">
              <a:spcBef>
                <a:spcPts val="0"/>
              </a:spcBef>
              <a:spcAft>
                <a:spcPts val="0"/>
              </a:spcAft>
              <a:buSzPts val="8000"/>
              <a:buNone/>
              <a:defRPr sz="8000"/>
            </a:lvl6pPr>
            <a:lvl7pPr lvl="6" algn="ctr">
              <a:spcBef>
                <a:spcPts val="0"/>
              </a:spcBef>
              <a:spcAft>
                <a:spcPts val="0"/>
              </a:spcAft>
              <a:buSzPts val="8000"/>
              <a:buNone/>
              <a:defRPr sz="8000"/>
            </a:lvl7pPr>
            <a:lvl8pPr lvl="7" algn="ctr">
              <a:spcBef>
                <a:spcPts val="0"/>
              </a:spcBef>
              <a:spcAft>
                <a:spcPts val="0"/>
              </a:spcAft>
              <a:buSzPts val="8000"/>
              <a:buNone/>
              <a:defRPr sz="8000"/>
            </a:lvl8pPr>
            <a:lvl9pPr lvl="8" algn="ctr">
              <a:spcBef>
                <a:spcPts val="0"/>
              </a:spcBef>
              <a:spcAft>
                <a:spcPts val="0"/>
              </a:spcAft>
              <a:buSzPts val="8000"/>
              <a:buNone/>
              <a:defRPr sz="8000"/>
            </a:lvl9pPr>
          </a:lstStyle>
          <a:p/>
        </p:txBody>
      </p:sp>
      <p:sp>
        <p:nvSpPr>
          <p:cNvPr id="12" name="Shape 12"/>
          <p:cNvSpPr txBox="1"/>
          <p:nvPr>
            <p:ph idx="1" type="subTitle"/>
          </p:nvPr>
        </p:nvSpPr>
        <p:spPr>
          <a:xfrm>
            <a:off x="311700" y="3890400"/>
            <a:ext cx="8520600" cy="706200"/>
          </a:xfrm>
          <a:prstGeom prst="rect">
            <a:avLst/>
          </a:prstGeom>
        </p:spPr>
        <p:txBody>
          <a:bodyPr anchorCtr="0" anchor="ctr" bIns="91425" lIns="91425" spcFirstLastPara="1" rIns="91425" wrap="square" tIns="91425"/>
          <a:lstStyle>
            <a:lvl1pPr lvl="0" algn="ctr">
              <a:lnSpc>
                <a:spcPct val="100000"/>
              </a:lnSpc>
              <a:spcBef>
                <a:spcPts val="0"/>
              </a:spcBef>
              <a:spcAft>
                <a:spcPts val="0"/>
              </a:spcAft>
              <a:buClr>
                <a:schemeClr val="accent1"/>
              </a:buClr>
              <a:buSzPts val="2100"/>
              <a:buNone/>
              <a:defRPr b="1" sz="2100">
                <a:solidFill>
                  <a:schemeClr val="accent1"/>
                </a:solidFill>
              </a:defRPr>
            </a:lvl1pPr>
            <a:lvl2pPr lvl="1" algn="ctr">
              <a:lnSpc>
                <a:spcPct val="100000"/>
              </a:lnSpc>
              <a:spcBef>
                <a:spcPts val="0"/>
              </a:spcBef>
              <a:spcAft>
                <a:spcPts val="0"/>
              </a:spcAft>
              <a:buClr>
                <a:schemeClr val="accent1"/>
              </a:buClr>
              <a:buSzPts val="2100"/>
              <a:buNone/>
              <a:defRPr b="1" sz="2100">
                <a:solidFill>
                  <a:schemeClr val="accent1"/>
                </a:solidFill>
              </a:defRPr>
            </a:lvl2pPr>
            <a:lvl3pPr lvl="2" algn="ctr">
              <a:lnSpc>
                <a:spcPct val="100000"/>
              </a:lnSpc>
              <a:spcBef>
                <a:spcPts val="0"/>
              </a:spcBef>
              <a:spcAft>
                <a:spcPts val="0"/>
              </a:spcAft>
              <a:buClr>
                <a:schemeClr val="accent1"/>
              </a:buClr>
              <a:buSzPts val="2100"/>
              <a:buNone/>
              <a:defRPr b="1" sz="2100">
                <a:solidFill>
                  <a:schemeClr val="accent1"/>
                </a:solidFill>
              </a:defRPr>
            </a:lvl3pPr>
            <a:lvl4pPr lvl="3" algn="ctr">
              <a:lnSpc>
                <a:spcPct val="100000"/>
              </a:lnSpc>
              <a:spcBef>
                <a:spcPts val="0"/>
              </a:spcBef>
              <a:spcAft>
                <a:spcPts val="0"/>
              </a:spcAft>
              <a:buClr>
                <a:schemeClr val="accent1"/>
              </a:buClr>
              <a:buSzPts val="2100"/>
              <a:buNone/>
              <a:defRPr b="1" sz="2100">
                <a:solidFill>
                  <a:schemeClr val="accent1"/>
                </a:solidFill>
              </a:defRPr>
            </a:lvl4pPr>
            <a:lvl5pPr lvl="4" algn="ctr">
              <a:lnSpc>
                <a:spcPct val="100000"/>
              </a:lnSpc>
              <a:spcBef>
                <a:spcPts val="0"/>
              </a:spcBef>
              <a:spcAft>
                <a:spcPts val="0"/>
              </a:spcAft>
              <a:buClr>
                <a:schemeClr val="accent1"/>
              </a:buClr>
              <a:buSzPts val="2100"/>
              <a:buNone/>
              <a:defRPr b="1" sz="2100">
                <a:solidFill>
                  <a:schemeClr val="accent1"/>
                </a:solidFill>
              </a:defRPr>
            </a:lvl5pPr>
            <a:lvl6pPr lvl="5" algn="ctr">
              <a:lnSpc>
                <a:spcPct val="100000"/>
              </a:lnSpc>
              <a:spcBef>
                <a:spcPts val="0"/>
              </a:spcBef>
              <a:spcAft>
                <a:spcPts val="0"/>
              </a:spcAft>
              <a:buClr>
                <a:schemeClr val="accent1"/>
              </a:buClr>
              <a:buSzPts val="2100"/>
              <a:buNone/>
              <a:defRPr b="1" sz="2100">
                <a:solidFill>
                  <a:schemeClr val="accent1"/>
                </a:solidFill>
              </a:defRPr>
            </a:lvl6pPr>
            <a:lvl7pPr lvl="6" algn="ctr">
              <a:lnSpc>
                <a:spcPct val="100000"/>
              </a:lnSpc>
              <a:spcBef>
                <a:spcPts val="0"/>
              </a:spcBef>
              <a:spcAft>
                <a:spcPts val="0"/>
              </a:spcAft>
              <a:buClr>
                <a:schemeClr val="accent1"/>
              </a:buClr>
              <a:buSzPts val="2100"/>
              <a:buNone/>
              <a:defRPr b="1" sz="2100">
                <a:solidFill>
                  <a:schemeClr val="accent1"/>
                </a:solidFill>
              </a:defRPr>
            </a:lvl7pPr>
            <a:lvl8pPr lvl="7" algn="ctr">
              <a:lnSpc>
                <a:spcPct val="100000"/>
              </a:lnSpc>
              <a:spcBef>
                <a:spcPts val="0"/>
              </a:spcBef>
              <a:spcAft>
                <a:spcPts val="0"/>
              </a:spcAft>
              <a:buClr>
                <a:schemeClr val="accent1"/>
              </a:buClr>
              <a:buSzPts val="2100"/>
              <a:buNone/>
              <a:defRPr b="1" sz="2100">
                <a:solidFill>
                  <a:schemeClr val="accent1"/>
                </a:solidFill>
              </a:defRPr>
            </a:lvl8pPr>
            <a:lvl9pPr lvl="8" algn="ctr">
              <a:lnSpc>
                <a:spcPct val="100000"/>
              </a:lnSpc>
              <a:spcBef>
                <a:spcPts val="0"/>
              </a:spcBef>
              <a:spcAft>
                <a:spcPts val="0"/>
              </a:spcAft>
              <a:buClr>
                <a:schemeClr val="accent1"/>
              </a:buClr>
              <a:buSzPts val="2100"/>
              <a:buNone/>
              <a:defRPr b="1" sz="2100">
                <a:solidFill>
                  <a:schemeClr val="accent1"/>
                </a:solidFill>
              </a:defRPr>
            </a:lvl9pPr>
          </a:lstStyle>
          <a:p/>
        </p:txBody>
      </p:sp>
      <p:sp>
        <p:nvSpPr>
          <p:cNvPr id="13" name="Shape 1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6" name="Shape 46"/>
        <p:cNvGrpSpPr/>
        <p:nvPr/>
      </p:nvGrpSpPr>
      <p:grpSpPr>
        <a:xfrm>
          <a:off x="0" y="0"/>
          <a:ext cx="0" cy="0"/>
          <a:chOff x="0" y="0"/>
          <a:chExt cx="0" cy="0"/>
        </a:xfrm>
      </p:grpSpPr>
      <p:sp>
        <p:nvSpPr>
          <p:cNvPr id="47" name="Shape 47"/>
          <p:cNvSpPr txBox="1"/>
          <p:nvPr>
            <p:ph hasCustomPrompt="1" type="title"/>
          </p:nvPr>
        </p:nvSpPr>
        <p:spPr>
          <a:xfrm>
            <a:off x="311700" y="1240275"/>
            <a:ext cx="8520600" cy="1981800"/>
          </a:xfrm>
          <a:prstGeom prst="rect">
            <a:avLst/>
          </a:prstGeom>
        </p:spPr>
        <p:txBody>
          <a:bodyPr anchorCtr="0" anchor="b" bIns="91425" lIns="91425" spcFirstLastPara="1" rIns="91425" wrap="square" tIns="91425"/>
          <a:lstStyle>
            <a:lvl1pPr lvl="0" algn="ctr">
              <a:spcBef>
                <a:spcPts val="0"/>
              </a:spcBef>
              <a:spcAft>
                <a:spcPts val="0"/>
              </a:spcAft>
              <a:buClr>
                <a:schemeClr val="lt1"/>
              </a:buClr>
              <a:buSzPts val="12000"/>
              <a:buNone/>
              <a:defRPr sz="12000">
                <a:solidFill>
                  <a:schemeClr val="lt1"/>
                </a:solidFill>
                <a:highlight>
                  <a:schemeClr val="accent1"/>
                </a:highlight>
              </a:defRPr>
            </a:lvl1pPr>
            <a:lvl2pPr lvl="1" algn="ctr">
              <a:spcBef>
                <a:spcPts val="0"/>
              </a:spcBef>
              <a:spcAft>
                <a:spcPts val="0"/>
              </a:spcAft>
              <a:buClr>
                <a:schemeClr val="lt1"/>
              </a:buClr>
              <a:buSzPts val="12000"/>
              <a:buNone/>
              <a:defRPr sz="12000">
                <a:solidFill>
                  <a:schemeClr val="lt1"/>
                </a:solidFill>
                <a:highlight>
                  <a:schemeClr val="accent1"/>
                </a:highlight>
              </a:defRPr>
            </a:lvl2pPr>
            <a:lvl3pPr lvl="2" algn="ctr">
              <a:spcBef>
                <a:spcPts val="0"/>
              </a:spcBef>
              <a:spcAft>
                <a:spcPts val="0"/>
              </a:spcAft>
              <a:buClr>
                <a:schemeClr val="lt1"/>
              </a:buClr>
              <a:buSzPts val="12000"/>
              <a:buNone/>
              <a:defRPr sz="12000">
                <a:solidFill>
                  <a:schemeClr val="lt1"/>
                </a:solidFill>
                <a:highlight>
                  <a:schemeClr val="accent1"/>
                </a:highlight>
              </a:defRPr>
            </a:lvl3pPr>
            <a:lvl4pPr lvl="3" algn="ctr">
              <a:spcBef>
                <a:spcPts val="0"/>
              </a:spcBef>
              <a:spcAft>
                <a:spcPts val="0"/>
              </a:spcAft>
              <a:buClr>
                <a:schemeClr val="lt1"/>
              </a:buClr>
              <a:buSzPts val="12000"/>
              <a:buNone/>
              <a:defRPr sz="12000">
                <a:solidFill>
                  <a:schemeClr val="lt1"/>
                </a:solidFill>
                <a:highlight>
                  <a:schemeClr val="accent1"/>
                </a:highlight>
              </a:defRPr>
            </a:lvl4pPr>
            <a:lvl5pPr lvl="4" algn="ctr">
              <a:spcBef>
                <a:spcPts val="0"/>
              </a:spcBef>
              <a:spcAft>
                <a:spcPts val="0"/>
              </a:spcAft>
              <a:buClr>
                <a:schemeClr val="lt1"/>
              </a:buClr>
              <a:buSzPts val="12000"/>
              <a:buNone/>
              <a:defRPr sz="12000">
                <a:solidFill>
                  <a:schemeClr val="lt1"/>
                </a:solidFill>
                <a:highlight>
                  <a:schemeClr val="accent1"/>
                </a:highlight>
              </a:defRPr>
            </a:lvl5pPr>
            <a:lvl6pPr lvl="5" algn="ctr">
              <a:spcBef>
                <a:spcPts val="0"/>
              </a:spcBef>
              <a:spcAft>
                <a:spcPts val="0"/>
              </a:spcAft>
              <a:buClr>
                <a:schemeClr val="lt1"/>
              </a:buClr>
              <a:buSzPts val="12000"/>
              <a:buNone/>
              <a:defRPr sz="12000">
                <a:solidFill>
                  <a:schemeClr val="lt1"/>
                </a:solidFill>
                <a:highlight>
                  <a:schemeClr val="accent1"/>
                </a:highlight>
              </a:defRPr>
            </a:lvl6pPr>
            <a:lvl7pPr lvl="6" algn="ctr">
              <a:spcBef>
                <a:spcPts val="0"/>
              </a:spcBef>
              <a:spcAft>
                <a:spcPts val="0"/>
              </a:spcAft>
              <a:buClr>
                <a:schemeClr val="lt1"/>
              </a:buClr>
              <a:buSzPts val="12000"/>
              <a:buNone/>
              <a:defRPr sz="12000">
                <a:solidFill>
                  <a:schemeClr val="lt1"/>
                </a:solidFill>
                <a:highlight>
                  <a:schemeClr val="accent1"/>
                </a:highlight>
              </a:defRPr>
            </a:lvl7pPr>
            <a:lvl8pPr lvl="7" algn="ctr">
              <a:spcBef>
                <a:spcPts val="0"/>
              </a:spcBef>
              <a:spcAft>
                <a:spcPts val="0"/>
              </a:spcAft>
              <a:buClr>
                <a:schemeClr val="lt1"/>
              </a:buClr>
              <a:buSzPts val="12000"/>
              <a:buNone/>
              <a:defRPr sz="12000">
                <a:solidFill>
                  <a:schemeClr val="lt1"/>
                </a:solidFill>
                <a:highlight>
                  <a:schemeClr val="accent1"/>
                </a:highlight>
              </a:defRPr>
            </a:lvl8pPr>
            <a:lvl9pPr lvl="8" algn="ctr">
              <a:spcBef>
                <a:spcPts val="0"/>
              </a:spcBef>
              <a:spcAft>
                <a:spcPts val="0"/>
              </a:spcAft>
              <a:buClr>
                <a:schemeClr val="lt1"/>
              </a:buClr>
              <a:buSzPts val="12000"/>
              <a:buNone/>
              <a:defRPr sz="12000">
                <a:solidFill>
                  <a:schemeClr val="lt1"/>
                </a:solidFill>
                <a:highlight>
                  <a:schemeClr val="accent1"/>
                </a:highlight>
              </a:defRPr>
            </a:lvl9pPr>
          </a:lstStyle>
          <a:p>
            <a:r>
              <a:t>xx%</a:t>
            </a:r>
          </a:p>
        </p:txBody>
      </p:sp>
      <p:sp>
        <p:nvSpPr>
          <p:cNvPr id="48" name="Shape 48"/>
          <p:cNvSpPr txBox="1"/>
          <p:nvPr>
            <p:ph idx="1" type="body"/>
          </p:nvPr>
        </p:nvSpPr>
        <p:spPr>
          <a:xfrm>
            <a:off x="311700" y="33046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Clr>
                <a:schemeClr val="accent1"/>
              </a:buClr>
              <a:buSzPts val="1800"/>
              <a:buChar char="●"/>
              <a:defRPr>
                <a:solidFill>
                  <a:schemeClr val="accent1"/>
                </a:solidFill>
                <a:highlight>
                  <a:schemeClr val="dk1"/>
                </a:highlight>
              </a:defRPr>
            </a:lvl1pPr>
            <a:lvl2pPr indent="-317500" lvl="1" marL="914400" algn="ctr">
              <a:spcBef>
                <a:spcPts val="1600"/>
              </a:spcBef>
              <a:spcAft>
                <a:spcPts val="0"/>
              </a:spcAft>
              <a:buClr>
                <a:schemeClr val="accent1"/>
              </a:buClr>
              <a:buSzPts val="1400"/>
              <a:buChar char="○"/>
              <a:defRPr>
                <a:solidFill>
                  <a:schemeClr val="accent1"/>
                </a:solidFill>
                <a:highlight>
                  <a:schemeClr val="dk1"/>
                </a:highlight>
              </a:defRPr>
            </a:lvl2pPr>
            <a:lvl3pPr indent="-317500" lvl="2" marL="1371600" algn="ctr">
              <a:spcBef>
                <a:spcPts val="1600"/>
              </a:spcBef>
              <a:spcAft>
                <a:spcPts val="0"/>
              </a:spcAft>
              <a:buClr>
                <a:schemeClr val="accent1"/>
              </a:buClr>
              <a:buSzPts val="1400"/>
              <a:buChar char="■"/>
              <a:defRPr>
                <a:solidFill>
                  <a:schemeClr val="accent1"/>
                </a:solidFill>
                <a:highlight>
                  <a:schemeClr val="dk1"/>
                </a:highlight>
              </a:defRPr>
            </a:lvl3pPr>
            <a:lvl4pPr indent="-317500" lvl="3" marL="1828800" algn="ctr">
              <a:spcBef>
                <a:spcPts val="1600"/>
              </a:spcBef>
              <a:spcAft>
                <a:spcPts val="0"/>
              </a:spcAft>
              <a:buClr>
                <a:schemeClr val="accent1"/>
              </a:buClr>
              <a:buSzPts val="1400"/>
              <a:buChar char="●"/>
              <a:defRPr>
                <a:solidFill>
                  <a:schemeClr val="accent1"/>
                </a:solidFill>
                <a:highlight>
                  <a:schemeClr val="dk1"/>
                </a:highlight>
              </a:defRPr>
            </a:lvl4pPr>
            <a:lvl5pPr indent="-317500" lvl="4" marL="2286000" algn="ctr">
              <a:spcBef>
                <a:spcPts val="1600"/>
              </a:spcBef>
              <a:spcAft>
                <a:spcPts val="0"/>
              </a:spcAft>
              <a:buClr>
                <a:schemeClr val="accent1"/>
              </a:buClr>
              <a:buSzPts val="1400"/>
              <a:buChar char="○"/>
              <a:defRPr>
                <a:solidFill>
                  <a:schemeClr val="accent1"/>
                </a:solidFill>
                <a:highlight>
                  <a:schemeClr val="dk1"/>
                </a:highlight>
              </a:defRPr>
            </a:lvl5pPr>
            <a:lvl6pPr indent="-317500" lvl="5" marL="2743200" algn="ctr">
              <a:spcBef>
                <a:spcPts val="1600"/>
              </a:spcBef>
              <a:spcAft>
                <a:spcPts val="0"/>
              </a:spcAft>
              <a:buClr>
                <a:schemeClr val="accent1"/>
              </a:buClr>
              <a:buSzPts val="1400"/>
              <a:buChar char="■"/>
              <a:defRPr>
                <a:solidFill>
                  <a:schemeClr val="accent1"/>
                </a:solidFill>
                <a:highlight>
                  <a:schemeClr val="dk1"/>
                </a:highlight>
              </a:defRPr>
            </a:lvl6pPr>
            <a:lvl7pPr indent="-317500" lvl="6" marL="3200400" algn="ctr">
              <a:spcBef>
                <a:spcPts val="1600"/>
              </a:spcBef>
              <a:spcAft>
                <a:spcPts val="0"/>
              </a:spcAft>
              <a:buClr>
                <a:schemeClr val="accent1"/>
              </a:buClr>
              <a:buSzPts val="1400"/>
              <a:buChar char="●"/>
              <a:defRPr>
                <a:solidFill>
                  <a:schemeClr val="accent1"/>
                </a:solidFill>
                <a:highlight>
                  <a:schemeClr val="dk1"/>
                </a:highlight>
              </a:defRPr>
            </a:lvl7pPr>
            <a:lvl8pPr indent="-317500" lvl="7" marL="3657600" algn="ctr">
              <a:spcBef>
                <a:spcPts val="1600"/>
              </a:spcBef>
              <a:spcAft>
                <a:spcPts val="0"/>
              </a:spcAft>
              <a:buClr>
                <a:schemeClr val="accent1"/>
              </a:buClr>
              <a:buSzPts val="1400"/>
              <a:buChar char="○"/>
              <a:defRPr>
                <a:solidFill>
                  <a:schemeClr val="accent1"/>
                </a:solidFill>
                <a:highlight>
                  <a:schemeClr val="dk1"/>
                </a:highlight>
              </a:defRPr>
            </a:lvl8pPr>
            <a:lvl9pPr indent="-317500" lvl="8" marL="4114800" algn="ctr">
              <a:spcBef>
                <a:spcPts val="1600"/>
              </a:spcBef>
              <a:spcAft>
                <a:spcPts val="1600"/>
              </a:spcAft>
              <a:buClr>
                <a:schemeClr val="accent1"/>
              </a:buClr>
              <a:buSzPts val="1400"/>
              <a:buChar char="■"/>
              <a:defRPr>
                <a:solidFill>
                  <a:schemeClr val="accent1"/>
                </a:solidFill>
                <a:highlight>
                  <a:schemeClr val="dk1"/>
                </a:highlight>
              </a:defRPr>
            </a:lvl9pPr>
          </a:lstStyle>
          <a:p/>
        </p:txBody>
      </p:sp>
      <p:sp>
        <p:nvSpPr>
          <p:cNvPr id="49" name="Shape 4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0" name="Shape 50"/>
        <p:cNvGrpSpPr/>
        <p:nvPr/>
      </p:nvGrpSpPr>
      <p:grpSpPr>
        <a:xfrm>
          <a:off x="0" y="0"/>
          <a:ext cx="0" cy="0"/>
          <a:chOff x="0" y="0"/>
          <a:chExt cx="0" cy="0"/>
        </a:xfrm>
      </p:grpSpPr>
      <p:sp>
        <p:nvSpPr>
          <p:cNvPr id="51" name="Shape 5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bg>
      <p:bgPr>
        <a:solidFill>
          <a:schemeClr val="dk1"/>
        </a:solidFill>
      </p:bgPr>
    </p:bg>
    <p:spTree>
      <p:nvGrpSpPr>
        <p:cNvPr id="14" name="Shape 14"/>
        <p:cNvGrpSpPr/>
        <p:nvPr/>
      </p:nvGrpSpPr>
      <p:grpSpPr>
        <a:xfrm>
          <a:off x="0" y="0"/>
          <a:ext cx="0" cy="0"/>
          <a:chOff x="0" y="0"/>
          <a:chExt cx="0" cy="0"/>
        </a:xfrm>
      </p:grpSpPr>
      <p:sp>
        <p:nvSpPr>
          <p:cNvPr id="15" name="Shape 15"/>
          <p:cNvSpPr txBox="1"/>
          <p:nvPr>
            <p:ph type="title"/>
          </p:nvPr>
        </p:nvSpPr>
        <p:spPr>
          <a:xfrm>
            <a:off x="2802750" y="802500"/>
            <a:ext cx="3538500" cy="3538500"/>
          </a:xfrm>
          <a:prstGeom prst="rect">
            <a:avLst/>
          </a:prstGeom>
          <a:solidFill>
            <a:srgbClr val="FFFFFF"/>
          </a:solidFill>
        </p:spPr>
        <p:txBody>
          <a:bodyPr anchorCtr="0" anchor="ctr" bIns="91425" lIns="91425" spcFirstLastPara="1" rIns="91425" wrap="square" tIns="91425"/>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6" name="Shape 1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7" name="Shape 17"/>
        <p:cNvGrpSpPr/>
        <p:nvPr/>
      </p:nvGrpSpPr>
      <p:grpSpPr>
        <a:xfrm>
          <a:off x="0" y="0"/>
          <a:ext cx="0" cy="0"/>
          <a:chOff x="0" y="0"/>
          <a:chExt cx="0" cy="0"/>
        </a:xfrm>
      </p:grpSpPr>
      <p:sp>
        <p:nvSpPr>
          <p:cNvPr id="18" name="Shape 18"/>
          <p:cNvSpPr txBox="1"/>
          <p:nvPr>
            <p:ph type="title"/>
          </p:nvPr>
        </p:nvSpPr>
        <p:spPr>
          <a:xfrm>
            <a:off x="311700" y="292850"/>
            <a:ext cx="8520600" cy="801000"/>
          </a:xfrm>
          <a:prstGeom prst="rect">
            <a:avLst/>
          </a:prstGeom>
        </p:spPr>
        <p:txBody>
          <a:bodyPr anchorCtr="0" anchor="t" bIns="91425" lIns="91425" spcFirstLastPara="1" rIns="91425" wrap="square" tIns="91425"/>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19" name="Shape 19"/>
          <p:cNvSpPr txBox="1"/>
          <p:nvPr>
            <p:ph idx="1" type="body"/>
          </p:nvPr>
        </p:nvSpPr>
        <p:spPr>
          <a:xfrm>
            <a:off x="311700" y="1228675"/>
            <a:ext cx="8520600" cy="33402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0" name="Shape 2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1" name="Shape 21"/>
        <p:cNvGrpSpPr/>
        <p:nvPr/>
      </p:nvGrpSpPr>
      <p:grpSpPr>
        <a:xfrm>
          <a:off x="0" y="0"/>
          <a:ext cx="0" cy="0"/>
          <a:chOff x="0" y="0"/>
          <a:chExt cx="0" cy="0"/>
        </a:xfrm>
      </p:grpSpPr>
      <p:sp>
        <p:nvSpPr>
          <p:cNvPr id="22" name="Shape 22"/>
          <p:cNvSpPr txBox="1"/>
          <p:nvPr>
            <p:ph type="title"/>
          </p:nvPr>
        </p:nvSpPr>
        <p:spPr>
          <a:xfrm>
            <a:off x="311700" y="292850"/>
            <a:ext cx="8520600" cy="801000"/>
          </a:xfrm>
          <a:prstGeom prst="rect">
            <a:avLst/>
          </a:prstGeom>
        </p:spPr>
        <p:txBody>
          <a:bodyPr anchorCtr="0" anchor="t" bIns="91425" lIns="91425" spcFirstLastPara="1" rIns="91425" wrap="square" tIns="91425"/>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23" name="Shape 23"/>
          <p:cNvSpPr txBox="1"/>
          <p:nvPr>
            <p:ph idx="1" type="body"/>
          </p:nvPr>
        </p:nvSpPr>
        <p:spPr>
          <a:xfrm>
            <a:off x="311700" y="1228675"/>
            <a:ext cx="3999900" cy="33402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Shape 24"/>
          <p:cNvSpPr txBox="1"/>
          <p:nvPr>
            <p:ph idx="2" type="body"/>
          </p:nvPr>
        </p:nvSpPr>
        <p:spPr>
          <a:xfrm>
            <a:off x="4832400" y="1228675"/>
            <a:ext cx="3999900" cy="33402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5" name="Shape 2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6" name="Shape 26"/>
        <p:cNvGrpSpPr/>
        <p:nvPr/>
      </p:nvGrpSpPr>
      <p:grpSpPr>
        <a:xfrm>
          <a:off x="0" y="0"/>
          <a:ext cx="0" cy="0"/>
          <a:chOff x="0" y="0"/>
          <a:chExt cx="0" cy="0"/>
        </a:xfrm>
      </p:grpSpPr>
      <p:sp>
        <p:nvSpPr>
          <p:cNvPr id="27" name="Shape 27"/>
          <p:cNvSpPr txBox="1"/>
          <p:nvPr>
            <p:ph type="title"/>
          </p:nvPr>
        </p:nvSpPr>
        <p:spPr>
          <a:xfrm>
            <a:off x="304800" y="309350"/>
            <a:ext cx="8537700" cy="748200"/>
          </a:xfrm>
          <a:prstGeom prst="rect">
            <a:avLst/>
          </a:prstGeom>
        </p:spPr>
        <p:txBody>
          <a:bodyPr anchorCtr="0" anchor="t" bIns="91425" lIns="91425" spcFirstLastPara="1" rIns="91425" wrap="square" tIns="91425"/>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p:txBody>
      </p:sp>
      <p:sp>
        <p:nvSpPr>
          <p:cNvPr id="28" name="Shape 2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9" name="Shape 29"/>
        <p:cNvGrpSpPr/>
        <p:nvPr/>
      </p:nvGrpSpPr>
      <p:grpSpPr>
        <a:xfrm>
          <a:off x="0" y="0"/>
          <a:ext cx="0" cy="0"/>
          <a:chOff x="0" y="0"/>
          <a:chExt cx="0" cy="0"/>
        </a:xfrm>
      </p:grpSpPr>
      <p:sp>
        <p:nvSpPr>
          <p:cNvPr id="30" name="Shape 30"/>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3000"/>
              <a:buNone/>
              <a:defRPr sz="3000">
                <a:highlight>
                  <a:schemeClr val="dk1"/>
                </a:highlight>
              </a:defRPr>
            </a:lvl1pPr>
            <a:lvl2pPr lvl="1">
              <a:spcBef>
                <a:spcPts val="0"/>
              </a:spcBef>
              <a:spcAft>
                <a:spcPts val="0"/>
              </a:spcAft>
              <a:buSzPts val="3000"/>
              <a:buNone/>
              <a:defRPr sz="3000">
                <a:highlight>
                  <a:schemeClr val="dk1"/>
                </a:highlight>
              </a:defRPr>
            </a:lvl2pPr>
            <a:lvl3pPr lvl="2">
              <a:spcBef>
                <a:spcPts val="0"/>
              </a:spcBef>
              <a:spcAft>
                <a:spcPts val="0"/>
              </a:spcAft>
              <a:buSzPts val="3000"/>
              <a:buNone/>
              <a:defRPr sz="3000">
                <a:highlight>
                  <a:schemeClr val="dk1"/>
                </a:highlight>
              </a:defRPr>
            </a:lvl3pPr>
            <a:lvl4pPr lvl="3">
              <a:spcBef>
                <a:spcPts val="0"/>
              </a:spcBef>
              <a:spcAft>
                <a:spcPts val="0"/>
              </a:spcAft>
              <a:buSzPts val="3000"/>
              <a:buNone/>
              <a:defRPr sz="3000">
                <a:highlight>
                  <a:schemeClr val="dk1"/>
                </a:highlight>
              </a:defRPr>
            </a:lvl4pPr>
            <a:lvl5pPr lvl="4">
              <a:spcBef>
                <a:spcPts val="0"/>
              </a:spcBef>
              <a:spcAft>
                <a:spcPts val="0"/>
              </a:spcAft>
              <a:buSzPts val="3000"/>
              <a:buNone/>
              <a:defRPr sz="3000">
                <a:highlight>
                  <a:schemeClr val="dk1"/>
                </a:highlight>
              </a:defRPr>
            </a:lvl5pPr>
            <a:lvl6pPr lvl="5">
              <a:spcBef>
                <a:spcPts val="0"/>
              </a:spcBef>
              <a:spcAft>
                <a:spcPts val="0"/>
              </a:spcAft>
              <a:buSzPts val="3000"/>
              <a:buNone/>
              <a:defRPr sz="3000">
                <a:highlight>
                  <a:schemeClr val="dk1"/>
                </a:highlight>
              </a:defRPr>
            </a:lvl6pPr>
            <a:lvl7pPr lvl="6">
              <a:spcBef>
                <a:spcPts val="0"/>
              </a:spcBef>
              <a:spcAft>
                <a:spcPts val="0"/>
              </a:spcAft>
              <a:buSzPts val="3000"/>
              <a:buNone/>
              <a:defRPr sz="3000">
                <a:highlight>
                  <a:schemeClr val="dk1"/>
                </a:highlight>
              </a:defRPr>
            </a:lvl7pPr>
            <a:lvl8pPr lvl="7">
              <a:spcBef>
                <a:spcPts val="0"/>
              </a:spcBef>
              <a:spcAft>
                <a:spcPts val="0"/>
              </a:spcAft>
              <a:buSzPts val="3000"/>
              <a:buNone/>
              <a:defRPr sz="3000">
                <a:highlight>
                  <a:schemeClr val="dk1"/>
                </a:highlight>
              </a:defRPr>
            </a:lvl8pPr>
            <a:lvl9pPr lvl="8">
              <a:spcBef>
                <a:spcPts val="0"/>
              </a:spcBef>
              <a:spcAft>
                <a:spcPts val="0"/>
              </a:spcAft>
              <a:buSzPts val="3000"/>
              <a:buNone/>
              <a:defRPr sz="3000">
                <a:highlight>
                  <a:schemeClr val="dk1"/>
                </a:highlight>
              </a:defRPr>
            </a:lvl9pPr>
          </a:lstStyle>
          <a:p/>
        </p:txBody>
      </p:sp>
      <p:sp>
        <p:nvSpPr>
          <p:cNvPr id="31" name="Shape 31"/>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2" name="Shape 3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accent4"/>
        </a:solidFill>
      </p:bgPr>
    </p:bg>
    <p:spTree>
      <p:nvGrpSpPr>
        <p:cNvPr id="33" name="Shape 33"/>
        <p:cNvGrpSpPr/>
        <p:nvPr/>
      </p:nvGrpSpPr>
      <p:grpSpPr>
        <a:xfrm>
          <a:off x="0" y="0"/>
          <a:ext cx="0" cy="0"/>
          <a:chOff x="0" y="0"/>
          <a:chExt cx="0" cy="0"/>
        </a:xfrm>
      </p:grpSpPr>
      <p:sp>
        <p:nvSpPr>
          <p:cNvPr id="34" name="Shape 34"/>
          <p:cNvSpPr txBox="1"/>
          <p:nvPr>
            <p:ph type="title"/>
          </p:nvPr>
        </p:nvSpPr>
        <p:spPr>
          <a:xfrm>
            <a:off x="490250" y="526350"/>
            <a:ext cx="5618700" cy="4090800"/>
          </a:xfrm>
          <a:prstGeom prst="rect">
            <a:avLst/>
          </a:prstGeom>
        </p:spPr>
        <p:txBody>
          <a:bodyPr anchorCtr="0" anchor="ctr" bIns="91425" lIns="91425" spcFirstLastPara="1" rIns="91425" wrap="square" tIns="91425"/>
          <a:lstStyle>
            <a:lvl1pPr lvl="0">
              <a:spcBef>
                <a:spcPts val="0"/>
              </a:spcBef>
              <a:spcAft>
                <a:spcPts val="0"/>
              </a:spcAft>
              <a:buClr>
                <a:schemeClr val="lt1"/>
              </a:buClr>
              <a:buSzPts val="6000"/>
              <a:buNone/>
              <a:defRPr sz="6000">
                <a:solidFill>
                  <a:schemeClr val="lt1"/>
                </a:solidFill>
              </a:defRPr>
            </a:lvl1pPr>
            <a:lvl2pPr lvl="1">
              <a:spcBef>
                <a:spcPts val="0"/>
              </a:spcBef>
              <a:spcAft>
                <a:spcPts val="0"/>
              </a:spcAft>
              <a:buClr>
                <a:schemeClr val="lt1"/>
              </a:buClr>
              <a:buSzPts val="6000"/>
              <a:buNone/>
              <a:defRPr sz="6000">
                <a:solidFill>
                  <a:schemeClr val="lt1"/>
                </a:solidFill>
              </a:defRPr>
            </a:lvl2pPr>
            <a:lvl3pPr lvl="2">
              <a:spcBef>
                <a:spcPts val="0"/>
              </a:spcBef>
              <a:spcAft>
                <a:spcPts val="0"/>
              </a:spcAft>
              <a:buClr>
                <a:schemeClr val="lt1"/>
              </a:buClr>
              <a:buSzPts val="6000"/>
              <a:buNone/>
              <a:defRPr sz="6000">
                <a:solidFill>
                  <a:schemeClr val="lt1"/>
                </a:solidFill>
              </a:defRPr>
            </a:lvl3pPr>
            <a:lvl4pPr lvl="3">
              <a:spcBef>
                <a:spcPts val="0"/>
              </a:spcBef>
              <a:spcAft>
                <a:spcPts val="0"/>
              </a:spcAft>
              <a:buClr>
                <a:schemeClr val="lt1"/>
              </a:buClr>
              <a:buSzPts val="6000"/>
              <a:buNone/>
              <a:defRPr sz="6000">
                <a:solidFill>
                  <a:schemeClr val="lt1"/>
                </a:solidFill>
              </a:defRPr>
            </a:lvl4pPr>
            <a:lvl5pPr lvl="4">
              <a:spcBef>
                <a:spcPts val="0"/>
              </a:spcBef>
              <a:spcAft>
                <a:spcPts val="0"/>
              </a:spcAft>
              <a:buClr>
                <a:schemeClr val="lt1"/>
              </a:buClr>
              <a:buSzPts val="6000"/>
              <a:buNone/>
              <a:defRPr sz="6000">
                <a:solidFill>
                  <a:schemeClr val="lt1"/>
                </a:solidFill>
              </a:defRPr>
            </a:lvl5pPr>
            <a:lvl6pPr lvl="5">
              <a:spcBef>
                <a:spcPts val="0"/>
              </a:spcBef>
              <a:spcAft>
                <a:spcPts val="0"/>
              </a:spcAft>
              <a:buClr>
                <a:schemeClr val="lt1"/>
              </a:buClr>
              <a:buSzPts val="6000"/>
              <a:buNone/>
              <a:defRPr sz="6000">
                <a:solidFill>
                  <a:schemeClr val="lt1"/>
                </a:solidFill>
              </a:defRPr>
            </a:lvl6pPr>
            <a:lvl7pPr lvl="6">
              <a:spcBef>
                <a:spcPts val="0"/>
              </a:spcBef>
              <a:spcAft>
                <a:spcPts val="0"/>
              </a:spcAft>
              <a:buClr>
                <a:schemeClr val="lt1"/>
              </a:buClr>
              <a:buSzPts val="6000"/>
              <a:buNone/>
              <a:defRPr sz="6000">
                <a:solidFill>
                  <a:schemeClr val="lt1"/>
                </a:solidFill>
              </a:defRPr>
            </a:lvl7pPr>
            <a:lvl8pPr lvl="7">
              <a:spcBef>
                <a:spcPts val="0"/>
              </a:spcBef>
              <a:spcAft>
                <a:spcPts val="0"/>
              </a:spcAft>
              <a:buClr>
                <a:schemeClr val="lt1"/>
              </a:buClr>
              <a:buSzPts val="6000"/>
              <a:buNone/>
              <a:defRPr sz="6000">
                <a:solidFill>
                  <a:schemeClr val="lt1"/>
                </a:solidFill>
              </a:defRPr>
            </a:lvl8pPr>
            <a:lvl9pPr lvl="8">
              <a:spcBef>
                <a:spcPts val="0"/>
              </a:spcBef>
              <a:spcAft>
                <a:spcPts val="0"/>
              </a:spcAft>
              <a:buClr>
                <a:schemeClr val="lt1"/>
              </a:buClr>
              <a:buSzPts val="6000"/>
              <a:buNone/>
              <a:defRPr sz="6000">
                <a:solidFill>
                  <a:schemeClr val="lt1"/>
                </a:solidFill>
              </a:defRPr>
            </a:lvl9pPr>
          </a:lstStyle>
          <a:p/>
        </p:txBody>
      </p:sp>
      <p:sp>
        <p:nvSpPr>
          <p:cNvPr id="35" name="Shape 3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6" name="Shape 36"/>
        <p:cNvGrpSpPr/>
        <p:nvPr/>
      </p:nvGrpSpPr>
      <p:grpSpPr>
        <a:xfrm>
          <a:off x="0" y="0"/>
          <a:ext cx="0" cy="0"/>
          <a:chOff x="0" y="0"/>
          <a:chExt cx="0" cy="0"/>
        </a:xfrm>
      </p:grpSpPr>
      <p:sp>
        <p:nvSpPr>
          <p:cNvPr id="37" name="Shape 37"/>
          <p:cNvSpPr/>
          <p:nvPr/>
        </p:nvSpPr>
        <p:spPr>
          <a:xfrm>
            <a:off x="4572000" y="-2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cxnSp>
        <p:nvCxnSpPr>
          <p:cNvPr id="38" name="Shape 38"/>
          <p:cNvCxnSpPr/>
          <p:nvPr/>
        </p:nvCxnSpPr>
        <p:spPr>
          <a:xfrm>
            <a:off x="5029675" y="4495500"/>
            <a:ext cx="468300" cy="0"/>
          </a:xfrm>
          <a:prstGeom prst="straightConnector1">
            <a:avLst/>
          </a:prstGeom>
          <a:noFill/>
          <a:ln cap="flat" cmpd="sng" w="28575">
            <a:solidFill>
              <a:schemeClr val="lt1"/>
            </a:solidFill>
            <a:prstDash val="solid"/>
            <a:round/>
            <a:headEnd len="sm" w="sm" type="none"/>
            <a:tailEnd len="sm" w="sm" type="none"/>
          </a:ln>
        </p:spPr>
      </p:cxnSp>
      <p:sp>
        <p:nvSpPr>
          <p:cNvPr id="39" name="Shape 39"/>
          <p:cNvSpPr txBox="1"/>
          <p:nvPr>
            <p:ph type="title"/>
          </p:nvPr>
        </p:nvSpPr>
        <p:spPr>
          <a:xfrm>
            <a:off x="265500" y="1081400"/>
            <a:ext cx="4045200" cy="1710300"/>
          </a:xfrm>
          <a:prstGeom prst="rect">
            <a:avLst/>
          </a:prstGeom>
        </p:spPr>
        <p:txBody>
          <a:bodyPr anchorCtr="0" anchor="b" bIns="91425" lIns="91425" spcFirstLastPara="1" rIns="91425" wrap="square" tIns="91425"/>
          <a:lstStyle>
            <a:lvl1pPr lvl="0" algn="ctr">
              <a:spcBef>
                <a:spcPts val="0"/>
              </a:spcBef>
              <a:spcAft>
                <a:spcPts val="0"/>
              </a:spcAft>
              <a:buSzPts val="5400"/>
              <a:buNone/>
              <a:defRPr sz="54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p:txBody>
      </p:sp>
      <p:sp>
        <p:nvSpPr>
          <p:cNvPr id="40" name="Shape 40"/>
          <p:cNvSpPr txBox="1"/>
          <p:nvPr>
            <p:ph idx="1" type="subTitle"/>
          </p:nvPr>
        </p:nvSpPr>
        <p:spPr>
          <a:xfrm>
            <a:off x="265500" y="2845223"/>
            <a:ext cx="4045200" cy="13455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1800"/>
              <a:buNone/>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p:txBody>
      </p:sp>
      <p:sp>
        <p:nvSpPr>
          <p:cNvPr id="41" name="Shape 41"/>
          <p:cNvSpPr txBox="1"/>
          <p:nvPr>
            <p:ph idx="2" type="body"/>
          </p:nvPr>
        </p:nvSpPr>
        <p:spPr>
          <a:xfrm>
            <a:off x="4939500" y="724200"/>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Clr>
                <a:schemeClr val="accent1"/>
              </a:buClr>
              <a:buSzPts val="1800"/>
              <a:buChar char="●"/>
              <a:defRPr>
                <a:solidFill>
                  <a:schemeClr val="accent1"/>
                </a:solidFill>
                <a:highlight>
                  <a:schemeClr val="lt1"/>
                </a:highlight>
              </a:defRPr>
            </a:lvl1pPr>
            <a:lvl2pPr indent="-317500" lvl="1" marL="914400">
              <a:spcBef>
                <a:spcPts val="1600"/>
              </a:spcBef>
              <a:spcAft>
                <a:spcPts val="0"/>
              </a:spcAft>
              <a:buClr>
                <a:schemeClr val="accent1"/>
              </a:buClr>
              <a:buSzPts val="1400"/>
              <a:buChar char="○"/>
              <a:defRPr>
                <a:solidFill>
                  <a:schemeClr val="accent1"/>
                </a:solidFill>
                <a:highlight>
                  <a:schemeClr val="lt1"/>
                </a:highlight>
              </a:defRPr>
            </a:lvl2pPr>
            <a:lvl3pPr indent="-317500" lvl="2" marL="1371600">
              <a:spcBef>
                <a:spcPts val="1600"/>
              </a:spcBef>
              <a:spcAft>
                <a:spcPts val="0"/>
              </a:spcAft>
              <a:buClr>
                <a:schemeClr val="accent1"/>
              </a:buClr>
              <a:buSzPts val="1400"/>
              <a:buChar char="■"/>
              <a:defRPr>
                <a:solidFill>
                  <a:schemeClr val="accent1"/>
                </a:solidFill>
                <a:highlight>
                  <a:schemeClr val="lt1"/>
                </a:highlight>
              </a:defRPr>
            </a:lvl3pPr>
            <a:lvl4pPr indent="-317500" lvl="3" marL="1828800">
              <a:spcBef>
                <a:spcPts val="1600"/>
              </a:spcBef>
              <a:spcAft>
                <a:spcPts val="0"/>
              </a:spcAft>
              <a:buClr>
                <a:schemeClr val="accent1"/>
              </a:buClr>
              <a:buSzPts val="1400"/>
              <a:buChar char="●"/>
              <a:defRPr>
                <a:solidFill>
                  <a:schemeClr val="accent1"/>
                </a:solidFill>
                <a:highlight>
                  <a:schemeClr val="lt1"/>
                </a:highlight>
              </a:defRPr>
            </a:lvl4pPr>
            <a:lvl5pPr indent="-317500" lvl="4" marL="2286000">
              <a:spcBef>
                <a:spcPts val="1600"/>
              </a:spcBef>
              <a:spcAft>
                <a:spcPts val="0"/>
              </a:spcAft>
              <a:buClr>
                <a:schemeClr val="accent1"/>
              </a:buClr>
              <a:buSzPts val="1400"/>
              <a:buChar char="○"/>
              <a:defRPr>
                <a:solidFill>
                  <a:schemeClr val="accent1"/>
                </a:solidFill>
                <a:highlight>
                  <a:schemeClr val="lt1"/>
                </a:highlight>
              </a:defRPr>
            </a:lvl5pPr>
            <a:lvl6pPr indent="-317500" lvl="5" marL="2743200">
              <a:spcBef>
                <a:spcPts val="1600"/>
              </a:spcBef>
              <a:spcAft>
                <a:spcPts val="0"/>
              </a:spcAft>
              <a:buClr>
                <a:schemeClr val="accent1"/>
              </a:buClr>
              <a:buSzPts val="1400"/>
              <a:buChar char="■"/>
              <a:defRPr>
                <a:solidFill>
                  <a:schemeClr val="accent1"/>
                </a:solidFill>
                <a:highlight>
                  <a:schemeClr val="lt1"/>
                </a:highlight>
              </a:defRPr>
            </a:lvl6pPr>
            <a:lvl7pPr indent="-317500" lvl="6" marL="3200400">
              <a:spcBef>
                <a:spcPts val="1600"/>
              </a:spcBef>
              <a:spcAft>
                <a:spcPts val="0"/>
              </a:spcAft>
              <a:buClr>
                <a:schemeClr val="accent1"/>
              </a:buClr>
              <a:buSzPts val="1400"/>
              <a:buChar char="●"/>
              <a:defRPr>
                <a:solidFill>
                  <a:schemeClr val="accent1"/>
                </a:solidFill>
                <a:highlight>
                  <a:schemeClr val="lt1"/>
                </a:highlight>
              </a:defRPr>
            </a:lvl7pPr>
            <a:lvl8pPr indent="-317500" lvl="7" marL="3657600">
              <a:spcBef>
                <a:spcPts val="1600"/>
              </a:spcBef>
              <a:spcAft>
                <a:spcPts val="0"/>
              </a:spcAft>
              <a:buClr>
                <a:schemeClr val="accent1"/>
              </a:buClr>
              <a:buSzPts val="1400"/>
              <a:buChar char="○"/>
              <a:defRPr>
                <a:solidFill>
                  <a:schemeClr val="accent1"/>
                </a:solidFill>
                <a:highlight>
                  <a:schemeClr val="lt1"/>
                </a:highlight>
              </a:defRPr>
            </a:lvl8pPr>
            <a:lvl9pPr indent="-317500" lvl="8" marL="4114800">
              <a:spcBef>
                <a:spcPts val="1600"/>
              </a:spcBef>
              <a:spcAft>
                <a:spcPts val="1600"/>
              </a:spcAft>
              <a:buClr>
                <a:schemeClr val="accent1"/>
              </a:buClr>
              <a:buSzPts val="1400"/>
              <a:buChar char="■"/>
              <a:defRPr>
                <a:solidFill>
                  <a:schemeClr val="accent1"/>
                </a:solidFill>
                <a:highlight>
                  <a:schemeClr val="lt1"/>
                </a:highlight>
              </a:defRPr>
            </a:lvl9pPr>
          </a:lstStyle>
          <a:p/>
        </p:txBody>
      </p:sp>
      <p:sp>
        <p:nvSpPr>
          <p:cNvPr id="42" name="Shape 4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3" name="Shape 43"/>
        <p:cNvGrpSpPr/>
        <p:nvPr/>
      </p:nvGrpSpPr>
      <p:grpSpPr>
        <a:xfrm>
          <a:off x="0" y="0"/>
          <a:ext cx="0" cy="0"/>
          <a:chOff x="0" y="0"/>
          <a:chExt cx="0" cy="0"/>
        </a:xfrm>
      </p:grpSpPr>
      <p:sp>
        <p:nvSpPr>
          <p:cNvPr id="44" name="Shape 44"/>
          <p:cNvSpPr txBox="1"/>
          <p:nvPr>
            <p:ph idx="1" type="body"/>
          </p:nvPr>
        </p:nvSpPr>
        <p:spPr>
          <a:xfrm>
            <a:off x="319500" y="4230575"/>
            <a:ext cx="5998800" cy="5988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Clr>
                <a:schemeClr val="accent1"/>
              </a:buClr>
              <a:buSzPts val="2400"/>
              <a:buFont typeface="Amatic SC"/>
              <a:buNone/>
              <a:defRPr b="1" sz="2400">
                <a:solidFill>
                  <a:schemeClr val="accent1"/>
                </a:solidFill>
                <a:latin typeface="Amatic SC"/>
                <a:ea typeface="Amatic SC"/>
                <a:cs typeface="Amatic SC"/>
                <a:sym typeface="Amatic SC"/>
              </a:defRPr>
            </a:lvl1pPr>
          </a:lstStyle>
          <a:p/>
        </p:txBody>
      </p:sp>
      <p:sp>
        <p:nvSpPr>
          <p:cNvPr id="45" name="Shape 4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ru"/>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beach-day">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292850"/>
            <a:ext cx="8520600" cy="8010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1pPr>
            <a:lvl2pPr lvl="1">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2pPr>
            <a:lvl3pPr lvl="2">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3pPr>
            <a:lvl4pPr lvl="3">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4pPr>
            <a:lvl5pPr lvl="4">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5pPr>
            <a:lvl6pPr lvl="5">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6pPr>
            <a:lvl7pPr lvl="6">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7pPr>
            <a:lvl8pPr lvl="7">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8pPr>
            <a:lvl9pPr lvl="8">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9pPr>
          </a:lstStyle>
          <a:p/>
        </p:txBody>
      </p:sp>
      <p:sp>
        <p:nvSpPr>
          <p:cNvPr id="7" name="Shape 7"/>
          <p:cNvSpPr txBox="1"/>
          <p:nvPr>
            <p:ph idx="1" type="body"/>
          </p:nvPr>
        </p:nvSpPr>
        <p:spPr>
          <a:xfrm>
            <a:off x="311700" y="1228675"/>
            <a:ext cx="8520600" cy="33402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Font typeface="Source Code Pro"/>
              <a:buChar char="●"/>
              <a:defRPr sz="1800">
                <a:solidFill>
                  <a:schemeClr val="dk2"/>
                </a:solidFill>
                <a:latin typeface="Source Code Pro"/>
                <a:ea typeface="Source Code Pro"/>
                <a:cs typeface="Source Code Pro"/>
                <a:sym typeface="Source Code Pro"/>
              </a:defRPr>
            </a:lvl1pPr>
            <a:lvl2pPr indent="-317500" lvl="1" marL="9144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2pPr>
            <a:lvl3pPr indent="-317500" lvl="2" marL="13716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3pPr>
            <a:lvl4pPr indent="-317500" lvl="3" marL="18288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4pPr>
            <a:lvl5pPr indent="-317500" lvl="4" marL="22860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5pPr>
            <a:lvl6pPr indent="-317500" lvl="5" marL="27432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6pPr>
            <a:lvl7pPr indent="-317500" lvl="6" marL="32004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7pPr>
            <a:lvl8pPr indent="-317500" lvl="7" marL="36576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8pPr>
            <a:lvl9pPr indent="-317500" lvl="8" marL="4114800">
              <a:lnSpc>
                <a:spcPct val="115000"/>
              </a:lnSpc>
              <a:spcBef>
                <a:spcPts val="1600"/>
              </a:spcBef>
              <a:spcAft>
                <a:spcPts val="160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9pPr>
          </a:lstStyle>
          <a:p/>
        </p:txBody>
      </p:sp>
      <p:sp>
        <p:nvSpPr>
          <p:cNvPr id="8" name="Shape 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accent1"/>
                </a:solidFill>
                <a:latin typeface="Source Code Pro"/>
                <a:ea typeface="Source Code Pro"/>
                <a:cs typeface="Source Code Pro"/>
                <a:sym typeface="Source Code Pro"/>
              </a:defRPr>
            </a:lvl1pPr>
            <a:lvl2pPr lvl="1" algn="r">
              <a:buNone/>
              <a:defRPr sz="1000">
                <a:solidFill>
                  <a:schemeClr val="accent1"/>
                </a:solidFill>
                <a:latin typeface="Source Code Pro"/>
                <a:ea typeface="Source Code Pro"/>
                <a:cs typeface="Source Code Pro"/>
                <a:sym typeface="Source Code Pro"/>
              </a:defRPr>
            </a:lvl2pPr>
            <a:lvl3pPr lvl="2" algn="r">
              <a:buNone/>
              <a:defRPr sz="1000">
                <a:solidFill>
                  <a:schemeClr val="accent1"/>
                </a:solidFill>
                <a:latin typeface="Source Code Pro"/>
                <a:ea typeface="Source Code Pro"/>
                <a:cs typeface="Source Code Pro"/>
                <a:sym typeface="Source Code Pro"/>
              </a:defRPr>
            </a:lvl3pPr>
            <a:lvl4pPr lvl="3" algn="r">
              <a:buNone/>
              <a:defRPr sz="1000">
                <a:solidFill>
                  <a:schemeClr val="accent1"/>
                </a:solidFill>
                <a:latin typeface="Source Code Pro"/>
                <a:ea typeface="Source Code Pro"/>
                <a:cs typeface="Source Code Pro"/>
                <a:sym typeface="Source Code Pro"/>
              </a:defRPr>
            </a:lvl4pPr>
            <a:lvl5pPr lvl="4" algn="r">
              <a:buNone/>
              <a:defRPr sz="1000">
                <a:solidFill>
                  <a:schemeClr val="accent1"/>
                </a:solidFill>
                <a:latin typeface="Source Code Pro"/>
                <a:ea typeface="Source Code Pro"/>
                <a:cs typeface="Source Code Pro"/>
                <a:sym typeface="Source Code Pro"/>
              </a:defRPr>
            </a:lvl5pPr>
            <a:lvl6pPr lvl="5" algn="r">
              <a:buNone/>
              <a:defRPr sz="1000">
                <a:solidFill>
                  <a:schemeClr val="accent1"/>
                </a:solidFill>
                <a:latin typeface="Source Code Pro"/>
                <a:ea typeface="Source Code Pro"/>
                <a:cs typeface="Source Code Pro"/>
                <a:sym typeface="Source Code Pro"/>
              </a:defRPr>
            </a:lvl6pPr>
            <a:lvl7pPr lvl="6" algn="r">
              <a:buNone/>
              <a:defRPr sz="1000">
                <a:solidFill>
                  <a:schemeClr val="accent1"/>
                </a:solidFill>
                <a:latin typeface="Source Code Pro"/>
                <a:ea typeface="Source Code Pro"/>
                <a:cs typeface="Source Code Pro"/>
                <a:sym typeface="Source Code Pro"/>
              </a:defRPr>
            </a:lvl7pPr>
            <a:lvl8pPr lvl="7" algn="r">
              <a:buNone/>
              <a:defRPr sz="1000">
                <a:solidFill>
                  <a:schemeClr val="accent1"/>
                </a:solidFill>
                <a:latin typeface="Source Code Pro"/>
                <a:ea typeface="Source Code Pro"/>
                <a:cs typeface="Source Code Pro"/>
                <a:sym typeface="Source Code Pro"/>
              </a:defRPr>
            </a:lvl8pPr>
            <a:lvl9pPr lvl="8" algn="r">
              <a:buNone/>
              <a:defRPr sz="1000">
                <a:solidFill>
                  <a:schemeClr val="accent1"/>
                </a:solidFill>
                <a:latin typeface="Source Code Pro"/>
                <a:ea typeface="Source Code Pro"/>
                <a:cs typeface="Source Code Pro"/>
                <a:sym typeface="Source Code Pro"/>
              </a:defRPr>
            </a:lvl9pPr>
          </a:lstStyle>
          <a:p>
            <a:pPr indent="0" lvl="0" marL="0">
              <a:spcBef>
                <a:spcPts val="0"/>
              </a:spcBef>
              <a:spcAft>
                <a:spcPts val="0"/>
              </a:spcAft>
              <a:buNone/>
            </a:pPr>
            <a:fld id="{00000000-1234-1234-1234-123412341234}" type="slidenum">
              <a:rPr lang="ru"/>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6.xml"/><Relationship Id="rId3"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image" Target="../media/image21.pn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 Id="rId3"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 Id="rId3" Type="http://schemas.openxmlformats.org/officeDocument/2006/relationships/image" Target="../media/image20.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 name="Shape 55"/>
        <p:cNvGrpSpPr/>
        <p:nvPr/>
      </p:nvGrpSpPr>
      <p:grpSpPr>
        <a:xfrm>
          <a:off x="0" y="0"/>
          <a:ext cx="0" cy="0"/>
          <a:chOff x="0" y="0"/>
          <a:chExt cx="0" cy="0"/>
        </a:xfrm>
      </p:grpSpPr>
      <p:sp>
        <p:nvSpPr>
          <p:cNvPr id="56" name="Shape 56"/>
          <p:cNvSpPr txBox="1"/>
          <p:nvPr>
            <p:ph type="ctrTitle"/>
          </p:nvPr>
        </p:nvSpPr>
        <p:spPr>
          <a:xfrm>
            <a:off x="311700" y="392150"/>
            <a:ext cx="8520600" cy="26904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ru"/>
              <a:t>William Shakespeare</a:t>
            </a:r>
            <a:endParaRPr/>
          </a:p>
          <a:p>
            <a:pPr indent="0" lvl="0" marL="0" rtl="0">
              <a:spcBef>
                <a:spcPts val="0"/>
              </a:spcBef>
              <a:spcAft>
                <a:spcPts val="0"/>
              </a:spcAft>
              <a:buNone/>
            </a:pPr>
            <a:r>
              <a:rPr lang="ru"/>
              <a:t> &amp; Cooking</a:t>
            </a:r>
            <a:endParaRPr/>
          </a:p>
        </p:txBody>
      </p:sp>
      <p:sp>
        <p:nvSpPr>
          <p:cNvPr id="57" name="Shape 57"/>
          <p:cNvSpPr txBox="1"/>
          <p:nvPr>
            <p:ph idx="1" type="subTitle"/>
          </p:nvPr>
        </p:nvSpPr>
        <p:spPr>
          <a:xfrm>
            <a:off x="3099650" y="3890400"/>
            <a:ext cx="5732700" cy="7062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ru"/>
              <a:t>by Vika Shiyan</a:t>
            </a:r>
            <a:endParaRPr/>
          </a:p>
          <a:p>
            <a:pPr indent="0" lvl="0" marL="0" rtl="0" algn="l">
              <a:spcBef>
                <a:spcPts val="0"/>
              </a:spcBef>
              <a:spcAft>
                <a:spcPts val="0"/>
              </a:spcAft>
              <a:buNone/>
            </a:pPr>
            <a:r>
              <a:rPr lang="ru"/>
              <a:t>form 9B</a:t>
            </a:r>
            <a:endParaRPr/>
          </a:p>
          <a:p>
            <a:pPr indent="0" lvl="0" marL="0" algn="l">
              <a:spcBef>
                <a:spcPts val="0"/>
              </a:spcBef>
              <a:spcAft>
                <a:spcPts val="0"/>
              </a:spcAft>
              <a:buNone/>
            </a:pPr>
            <a:r>
              <a:rPr lang="ru"/>
              <a:t>School 23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 name="Shape 115"/>
        <p:cNvGrpSpPr/>
        <p:nvPr/>
      </p:nvGrpSpPr>
      <p:grpSpPr>
        <a:xfrm>
          <a:off x="0" y="0"/>
          <a:ext cx="0" cy="0"/>
          <a:chOff x="0" y="0"/>
          <a:chExt cx="0" cy="0"/>
        </a:xfrm>
      </p:grpSpPr>
      <p:sp>
        <p:nvSpPr>
          <p:cNvPr id="116" name="Shape 116"/>
          <p:cNvSpPr txBox="1"/>
          <p:nvPr>
            <p:ph type="title"/>
          </p:nvPr>
        </p:nvSpPr>
        <p:spPr>
          <a:xfrm>
            <a:off x="265500" y="1081400"/>
            <a:ext cx="4045200" cy="17103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t/>
            </a:r>
            <a:endParaRPr/>
          </a:p>
        </p:txBody>
      </p:sp>
      <p:sp>
        <p:nvSpPr>
          <p:cNvPr id="117" name="Shape 117"/>
          <p:cNvSpPr txBox="1"/>
          <p:nvPr>
            <p:ph idx="1" type="subTitle"/>
          </p:nvPr>
        </p:nvSpPr>
        <p:spPr>
          <a:xfrm>
            <a:off x="265500" y="2845223"/>
            <a:ext cx="4045200" cy="1345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18" name="Shape 118"/>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0" lvl="0" marL="0">
              <a:spcBef>
                <a:spcPts val="0"/>
              </a:spcBef>
              <a:spcAft>
                <a:spcPts val="1600"/>
              </a:spcAft>
              <a:buNone/>
            </a:pPr>
            <a:r>
              <a:rPr lang="ru"/>
              <a:t>Meat and poultry were cooked on skewers. There was a breed of "cook" dogs. Such dogs were spinning in wheels, rotating the skewers.</a:t>
            </a:r>
            <a:endParaRPr/>
          </a:p>
        </p:txBody>
      </p:sp>
      <p:pic>
        <p:nvPicPr>
          <p:cNvPr id="119" name="Shape 119"/>
          <p:cNvPicPr preferRelativeResize="0"/>
          <p:nvPr/>
        </p:nvPicPr>
        <p:blipFill>
          <a:blip r:embed="rId3">
            <a:alphaModFix/>
          </a:blip>
          <a:stretch>
            <a:fillRect/>
          </a:stretch>
        </p:blipFill>
        <p:spPr>
          <a:xfrm>
            <a:off x="301575" y="975375"/>
            <a:ext cx="4094600" cy="26934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3" name="Shape 123"/>
        <p:cNvGrpSpPr/>
        <p:nvPr/>
      </p:nvGrpSpPr>
      <p:grpSpPr>
        <a:xfrm>
          <a:off x="0" y="0"/>
          <a:ext cx="0" cy="0"/>
          <a:chOff x="0" y="0"/>
          <a:chExt cx="0" cy="0"/>
        </a:xfrm>
      </p:grpSpPr>
      <p:sp>
        <p:nvSpPr>
          <p:cNvPr id="124" name="Shape 124"/>
          <p:cNvSpPr txBox="1"/>
          <p:nvPr>
            <p:ph type="title"/>
          </p:nvPr>
        </p:nvSpPr>
        <p:spPr>
          <a:xfrm>
            <a:off x="265500" y="1081400"/>
            <a:ext cx="4045200" cy="17103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t/>
            </a:r>
            <a:endParaRPr/>
          </a:p>
        </p:txBody>
      </p:sp>
      <p:sp>
        <p:nvSpPr>
          <p:cNvPr id="125" name="Shape 125"/>
          <p:cNvSpPr txBox="1"/>
          <p:nvPr>
            <p:ph idx="1" type="subTitle"/>
          </p:nvPr>
        </p:nvSpPr>
        <p:spPr>
          <a:xfrm>
            <a:off x="265500" y="2845223"/>
            <a:ext cx="4045200" cy="1345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26" name="Shape 126"/>
          <p:cNvSpPr txBox="1"/>
          <p:nvPr>
            <p:ph idx="2" type="body"/>
          </p:nvPr>
        </p:nvSpPr>
        <p:spPr>
          <a:xfrm>
            <a:off x="4832575" y="724200"/>
            <a:ext cx="3943800" cy="36951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ru"/>
              <a:t>For all of his bibliography Shakespeare mentioned as many as 27 different types of drinks. Often this is beer or ale. In Shakespeare's time, these drinks were the most popular. Beer was brewed in every house, and counting the number of breweries is not necessary.</a:t>
            </a:r>
            <a:endParaRPr/>
          </a:p>
          <a:p>
            <a:pPr indent="0" lvl="0" marL="0" rtl="0">
              <a:lnSpc>
                <a:spcPct val="110000"/>
              </a:lnSpc>
              <a:spcBef>
                <a:spcPts val="2600"/>
              </a:spcBef>
              <a:spcAft>
                <a:spcPts val="0"/>
              </a:spcAft>
              <a:buNone/>
            </a:pPr>
            <a:r>
              <a:rPr b="1" lang="ru" sz="1400">
                <a:solidFill>
                  <a:srgbClr val="FFFFFF"/>
                </a:solidFill>
                <a:latin typeface="Arial"/>
                <a:ea typeface="Arial"/>
                <a:cs typeface="Arial"/>
                <a:sym typeface="Arial"/>
              </a:rPr>
              <a:t>A MAN CANNOT MAKE HIM LAUGH – BUT THAT’S NO MARVEL; HE DRINKS NO WINE.</a:t>
            </a:r>
            <a:endParaRPr b="1" sz="1400">
              <a:solidFill>
                <a:srgbClr val="FFFFFF"/>
              </a:solidFill>
              <a:latin typeface="Arial"/>
              <a:ea typeface="Arial"/>
              <a:cs typeface="Arial"/>
              <a:sym typeface="Arial"/>
            </a:endParaRPr>
          </a:p>
          <a:p>
            <a:pPr indent="0" lvl="0" marL="0">
              <a:spcBef>
                <a:spcPts val="800"/>
              </a:spcBef>
              <a:spcAft>
                <a:spcPts val="1600"/>
              </a:spcAft>
              <a:buNone/>
            </a:pPr>
            <a:r>
              <a:rPr i="1" lang="ru" sz="1150">
                <a:solidFill>
                  <a:schemeClr val="dk2"/>
                </a:solidFill>
                <a:highlight>
                  <a:srgbClr val="F8F8F8"/>
                </a:highlight>
                <a:latin typeface="Arial"/>
                <a:ea typeface="Arial"/>
                <a:cs typeface="Arial"/>
                <a:sym typeface="Arial"/>
              </a:rPr>
              <a:t>“As You Like It”</a:t>
            </a:r>
            <a:endParaRPr>
              <a:solidFill>
                <a:srgbClr val="FFFFFF"/>
              </a:solidFill>
            </a:endParaRPr>
          </a:p>
        </p:txBody>
      </p:sp>
      <p:pic>
        <p:nvPicPr>
          <p:cNvPr id="127" name="Shape 127"/>
          <p:cNvPicPr preferRelativeResize="0"/>
          <p:nvPr/>
        </p:nvPicPr>
        <p:blipFill>
          <a:blip r:embed="rId3">
            <a:alphaModFix/>
          </a:blip>
          <a:stretch>
            <a:fillRect/>
          </a:stretch>
        </p:blipFill>
        <p:spPr>
          <a:xfrm>
            <a:off x="170263" y="1081400"/>
            <a:ext cx="4235674" cy="28273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1" name="Shape 131"/>
        <p:cNvGrpSpPr/>
        <p:nvPr/>
      </p:nvGrpSpPr>
      <p:grpSpPr>
        <a:xfrm>
          <a:off x="0" y="0"/>
          <a:ext cx="0" cy="0"/>
          <a:chOff x="0" y="0"/>
          <a:chExt cx="0" cy="0"/>
        </a:xfrm>
      </p:grpSpPr>
      <p:sp>
        <p:nvSpPr>
          <p:cNvPr id="132" name="Shape 132"/>
          <p:cNvSpPr txBox="1"/>
          <p:nvPr>
            <p:ph type="title"/>
          </p:nvPr>
        </p:nvSpPr>
        <p:spPr>
          <a:xfrm>
            <a:off x="399750" y="802500"/>
            <a:ext cx="3500100" cy="35385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ru" sz="3000"/>
              <a:t>In the play Winter Fairy Tale, Shakespeare calls el royal drink. El often seasoned with nutmeg, sage and spices. Posset, malvasia, sherry - all this spiced up the life of the Shakespearean characters.</a:t>
            </a:r>
            <a:endParaRPr sz="3000"/>
          </a:p>
        </p:txBody>
      </p:sp>
      <p:pic>
        <p:nvPicPr>
          <p:cNvPr id="133" name="Shape 133"/>
          <p:cNvPicPr preferRelativeResize="0"/>
          <p:nvPr/>
        </p:nvPicPr>
        <p:blipFill>
          <a:blip r:embed="rId3">
            <a:alphaModFix/>
          </a:blip>
          <a:stretch>
            <a:fillRect/>
          </a:stretch>
        </p:blipFill>
        <p:spPr>
          <a:xfrm>
            <a:off x="4221025" y="1195388"/>
            <a:ext cx="4743450" cy="27527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7" name="Shape 137"/>
        <p:cNvGrpSpPr/>
        <p:nvPr/>
      </p:nvGrpSpPr>
      <p:grpSpPr>
        <a:xfrm>
          <a:off x="0" y="0"/>
          <a:ext cx="0" cy="0"/>
          <a:chOff x="0" y="0"/>
          <a:chExt cx="0" cy="0"/>
        </a:xfrm>
      </p:grpSpPr>
      <p:sp>
        <p:nvSpPr>
          <p:cNvPr id="138" name="Shape 138"/>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ru"/>
              <a:t>So</a:t>
            </a:r>
            <a:endParaRPr/>
          </a:p>
        </p:txBody>
      </p:sp>
      <p:sp>
        <p:nvSpPr>
          <p:cNvPr id="139" name="Shape 139"/>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ru"/>
              <a:t>Shakespeare is a true literary culinary expert. He has an exquisite taste. From the culinary preferences of the heroes, we learn a lot about them. Several books have been written, in which all recipes from Shakespeare's plays are collected. Shakespeare made a great contribution not only to literature, but also refreshed in our memory the recipes of the 16th century.</a:t>
            </a:r>
            <a:endParaRPr/>
          </a:p>
        </p:txBody>
      </p:sp>
      <p:pic>
        <p:nvPicPr>
          <p:cNvPr id="140" name="Shape 140"/>
          <p:cNvPicPr preferRelativeResize="0"/>
          <p:nvPr/>
        </p:nvPicPr>
        <p:blipFill>
          <a:blip r:embed="rId3">
            <a:alphaModFix/>
          </a:blip>
          <a:stretch>
            <a:fillRect/>
          </a:stretch>
        </p:blipFill>
        <p:spPr>
          <a:xfrm>
            <a:off x="3396450" y="649175"/>
            <a:ext cx="5084725" cy="37658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 name="Shape 144"/>
        <p:cNvGrpSpPr/>
        <p:nvPr/>
      </p:nvGrpSpPr>
      <p:grpSpPr>
        <a:xfrm>
          <a:off x="0" y="0"/>
          <a:ext cx="0" cy="0"/>
          <a:chOff x="0" y="0"/>
          <a:chExt cx="0" cy="0"/>
        </a:xfrm>
      </p:grpSpPr>
      <p:sp>
        <p:nvSpPr>
          <p:cNvPr id="145" name="Shape 145"/>
          <p:cNvSpPr txBox="1"/>
          <p:nvPr>
            <p:ph type="title"/>
          </p:nvPr>
        </p:nvSpPr>
        <p:spPr>
          <a:xfrm>
            <a:off x="490250" y="526350"/>
            <a:ext cx="2867700" cy="40908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ru" sz="2400"/>
              <a:t>My favorite fat John Falstaff, always with a sherry in his hand and a capon on his plate. If we were to talk about Shakespeare's food, how could he not have a fat man-Johnny? Drunkard and glutton John, for all, very clever and cheerful character.</a:t>
            </a:r>
            <a:endParaRPr sz="2400"/>
          </a:p>
        </p:txBody>
      </p:sp>
      <p:pic>
        <p:nvPicPr>
          <p:cNvPr id="146" name="Shape 146"/>
          <p:cNvPicPr preferRelativeResize="0"/>
          <p:nvPr/>
        </p:nvPicPr>
        <p:blipFill>
          <a:blip r:embed="rId3">
            <a:alphaModFix/>
          </a:blip>
          <a:stretch>
            <a:fillRect/>
          </a:stretch>
        </p:blipFill>
        <p:spPr>
          <a:xfrm>
            <a:off x="4745125" y="658775"/>
            <a:ext cx="2867700" cy="355855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0" name="Shape 150"/>
        <p:cNvGrpSpPr/>
        <p:nvPr/>
      </p:nvGrpSpPr>
      <p:grpSpPr>
        <a:xfrm>
          <a:off x="0" y="0"/>
          <a:ext cx="0" cy="0"/>
          <a:chOff x="0" y="0"/>
          <a:chExt cx="0" cy="0"/>
        </a:xfrm>
      </p:grpSpPr>
      <p:sp>
        <p:nvSpPr>
          <p:cNvPr id="151" name="Shape 151"/>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ru"/>
              <a:t>Condiments</a:t>
            </a:r>
            <a:endParaRPr/>
          </a:p>
        </p:txBody>
      </p:sp>
      <p:sp>
        <p:nvSpPr>
          <p:cNvPr id="152" name="Shape 152"/>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ru" sz="1400"/>
              <a:t>I have already mentioned how often spices and sugar are found in works of Shakespeare. Black pepper, saffron, ginger, nutmeg, cardamom and cloves - all this seasoned rich dishes of Shakespeare's heroes.</a:t>
            </a:r>
            <a:endParaRPr sz="1400"/>
          </a:p>
        </p:txBody>
      </p:sp>
      <p:pic>
        <p:nvPicPr>
          <p:cNvPr id="153" name="Shape 153"/>
          <p:cNvPicPr preferRelativeResize="0"/>
          <p:nvPr/>
        </p:nvPicPr>
        <p:blipFill>
          <a:blip r:embed="rId3">
            <a:alphaModFix/>
          </a:blip>
          <a:stretch>
            <a:fillRect/>
          </a:stretch>
        </p:blipFill>
        <p:spPr>
          <a:xfrm>
            <a:off x="4231525" y="374500"/>
            <a:ext cx="3164199" cy="45291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 name="Shape 157"/>
        <p:cNvGrpSpPr/>
        <p:nvPr/>
      </p:nvGrpSpPr>
      <p:grpSpPr>
        <a:xfrm>
          <a:off x="0" y="0"/>
          <a:ext cx="0" cy="0"/>
          <a:chOff x="0" y="0"/>
          <a:chExt cx="0" cy="0"/>
        </a:xfrm>
      </p:grpSpPr>
      <p:sp>
        <p:nvSpPr>
          <p:cNvPr id="158" name="Shape 158"/>
          <p:cNvSpPr txBox="1"/>
          <p:nvPr>
            <p:ph type="title"/>
          </p:nvPr>
        </p:nvSpPr>
        <p:spPr>
          <a:xfrm>
            <a:off x="265500" y="1081400"/>
            <a:ext cx="4045200" cy="17103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t/>
            </a:r>
            <a:endParaRPr/>
          </a:p>
        </p:txBody>
      </p:sp>
      <p:sp>
        <p:nvSpPr>
          <p:cNvPr id="159" name="Shape 159"/>
          <p:cNvSpPr txBox="1"/>
          <p:nvPr>
            <p:ph idx="1" type="subTitle"/>
          </p:nvPr>
        </p:nvSpPr>
        <p:spPr>
          <a:xfrm>
            <a:off x="265500" y="2845223"/>
            <a:ext cx="4045200" cy="1345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60" name="Shape 160"/>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0" lvl="0" marL="0">
              <a:spcBef>
                <a:spcPts val="0"/>
              </a:spcBef>
              <a:spcAft>
                <a:spcPts val="1600"/>
              </a:spcAft>
              <a:buNone/>
            </a:pPr>
            <a:r>
              <a:rPr lang="ru"/>
              <a:t>Elizavetinsky was very fond of mustard. The traditional sauce consisted of mustard, vinegar and sugar. Onions and garlic were used only by poor people. Shakespeare's plays mention "an unpleasant garlic smell."</a:t>
            </a:r>
            <a:endParaRPr/>
          </a:p>
        </p:txBody>
      </p:sp>
      <p:pic>
        <p:nvPicPr>
          <p:cNvPr id="161" name="Shape 161"/>
          <p:cNvPicPr preferRelativeResize="0"/>
          <p:nvPr/>
        </p:nvPicPr>
        <p:blipFill>
          <a:blip r:embed="rId3">
            <a:alphaModFix/>
          </a:blip>
          <a:stretch>
            <a:fillRect/>
          </a:stretch>
        </p:blipFill>
        <p:spPr>
          <a:xfrm>
            <a:off x="144975" y="1004875"/>
            <a:ext cx="4286250" cy="31337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5" name="Shape 165"/>
        <p:cNvGrpSpPr/>
        <p:nvPr/>
      </p:nvGrpSpPr>
      <p:grpSpPr>
        <a:xfrm>
          <a:off x="0" y="0"/>
          <a:ext cx="0" cy="0"/>
          <a:chOff x="0" y="0"/>
          <a:chExt cx="0" cy="0"/>
        </a:xfrm>
      </p:grpSpPr>
      <p:sp>
        <p:nvSpPr>
          <p:cNvPr id="166" name="Shape 166"/>
          <p:cNvSpPr txBox="1"/>
          <p:nvPr>
            <p:ph type="title"/>
          </p:nvPr>
        </p:nvSpPr>
        <p:spPr>
          <a:xfrm>
            <a:off x="490250" y="526350"/>
            <a:ext cx="2912100" cy="40908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ru" sz="3000"/>
              <a:t>British</a:t>
            </a:r>
            <a:r>
              <a:rPr lang="ru" sz="3000"/>
              <a:t> were obsessed with sweetening. Shakespeare mentioned interesting candies. These are mint candy, which should sweeten kisses.</a:t>
            </a:r>
            <a:endParaRPr sz="3000"/>
          </a:p>
        </p:txBody>
      </p:sp>
      <p:pic>
        <p:nvPicPr>
          <p:cNvPr id="167" name="Shape 167"/>
          <p:cNvPicPr preferRelativeResize="0"/>
          <p:nvPr/>
        </p:nvPicPr>
        <p:blipFill>
          <a:blip r:embed="rId3">
            <a:alphaModFix/>
          </a:blip>
          <a:stretch>
            <a:fillRect/>
          </a:stretch>
        </p:blipFill>
        <p:spPr>
          <a:xfrm>
            <a:off x="3874550" y="1005200"/>
            <a:ext cx="4325450" cy="28235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 name="Shape 171"/>
        <p:cNvGrpSpPr/>
        <p:nvPr/>
      </p:nvGrpSpPr>
      <p:grpSpPr>
        <a:xfrm>
          <a:off x="0" y="0"/>
          <a:ext cx="0" cy="0"/>
          <a:chOff x="0" y="0"/>
          <a:chExt cx="0" cy="0"/>
        </a:xfrm>
      </p:grpSpPr>
      <p:sp>
        <p:nvSpPr>
          <p:cNvPr id="172" name="Shape 172"/>
          <p:cNvSpPr txBox="1"/>
          <p:nvPr>
            <p:ph type="title"/>
          </p:nvPr>
        </p:nvSpPr>
        <p:spPr>
          <a:xfrm>
            <a:off x="4415050" y="296900"/>
            <a:ext cx="4444200" cy="6291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ru" sz="3600"/>
              <a:t>Shakespeare's sweets</a:t>
            </a:r>
            <a:endParaRPr sz="3600"/>
          </a:p>
        </p:txBody>
      </p:sp>
      <p:sp>
        <p:nvSpPr>
          <p:cNvPr id="173" name="Shape 173"/>
          <p:cNvSpPr txBox="1"/>
          <p:nvPr>
            <p:ph idx="1" type="body"/>
          </p:nvPr>
        </p:nvSpPr>
        <p:spPr>
          <a:xfrm>
            <a:off x="4415175" y="1275625"/>
            <a:ext cx="4444200" cy="1033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b="1" lang="ru" sz="1400"/>
              <a:t>Flowers in sugar syrup</a:t>
            </a:r>
            <a:endParaRPr b="1" sz="1400"/>
          </a:p>
          <a:p>
            <a:pPr indent="0" lvl="0" marL="0" rtl="0">
              <a:spcBef>
                <a:spcPts val="1600"/>
              </a:spcBef>
              <a:spcAft>
                <a:spcPts val="1600"/>
              </a:spcAft>
              <a:buNone/>
            </a:pPr>
            <a:r>
              <a:rPr lang="ru"/>
              <a:t>It's so in English - a lot of sugar.</a:t>
            </a:r>
            <a:endParaRPr/>
          </a:p>
        </p:txBody>
      </p:sp>
      <p:sp>
        <p:nvSpPr>
          <p:cNvPr id="174" name="Shape 174"/>
          <p:cNvSpPr txBox="1"/>
          <p:nvPr>
            <p:ph idx="1" type="body"/>
          </p:nvPr>
        </p:nvSpPr>
        <p:spPr>
          <a:xfrm>
            <a:off x="4572000" y="2503525"/>
            <a:ext cx="4287300" cy="1033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b="1" lang="ru" sz="1600"/>
              <a:t>Сandies</a:t>
            </a:r>
            <a:endParaRPr b="1" sz="1600"/>
          </a:p>
          <a:p>
            <a:pPr indent="0" lvl="0" marL="0">
              <a:spcBef>
                <a:spcPts val="0"/>
              </a:spcBef>
              <a:spcAft>
                <a:spcPts val="0"/>
              </a:spcAft>
              <a:buNone/>
            </a:pPr>
            <a:r>
              <a:t/>
            </a:r>
            <a:endParaRPr b="1" sz="1600"/>
          </a:p>
          <a:p>
            <a:pPr indent="0" lvl="0" marL="0">
              <a:spcBef>
                <a:spcPts val="0"/>
              </a:spcBef>
              <a:spcAft>
                <a:spcPts val="0"/>
              </a:spcAft>
              <a:buNone/>
            </a:pPr>
            <a:r>
              <a:rPr lang="ru" sz="1400"/>
              <a:t>Made out of everything: orange bones, lettuce, mint.</a:t>
            </a:r>
            <a:endParaRPr sz="1400"/>
          </a:p>
        </p:txBody>
      </p:sp>
      <p:sp>
        <p:nvSpPr>
          <p:cNvPr id="175" name="Shape 175"/>
          <p:cNvSpPr txBox="1"/>
          <p:nvPr>
            <p:ph idx="1" type="body"/>
          </p:nvPr>
        </p:nvSpPr>
        <p:spPr>
          <a:xfrm>
            <a:off x="4699325" y="3731425"/>
            <a:ext cx="4160100" cy="1033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b="1" lang="ru" sz="1600"/>
              <a:t>Eringoes</a:t>
            </a:r>
            <a:endParaRPr b="1" sz="1600"/>
          </a:p>
          <a:p>
            <a:pPr indent="0" lvl="0" marL="0" rtl="0">
              <a:spcBef>
                <a:spcPts val="0"/>
              </a:spcBef>
              <a:spcAft>
                <a:spcPts val="0"/>
              </a:spcAft>
              <a:buNone/>
            </a:pPr>
            <a:r>
              <a:t/>
            </a:r>
            <a:endParaRPr b="1" sz="1600"/>
          </a:p>
          <a:p>
            <a:pPr indent="0" lvl="0" marL="0">
              <a:spcBef>
                <a:spcPts val="0"/>
              </a:spcBef>
              <a:spcAft>
                <a:spcPts val="0"/>
              </a:spcAft>
              <a:buNone/>
            </a:pPr>
            <a:r>
              <a:rPr lang="ru" sz="1400"/>
              <a:t>Aphrodisiac candied fruits </a:t>
            </a:r>
            <a:endParaRPr sz="1400"/>
          </a:p>
        </p:txBody>
      </p:sp>
      <p:pic>
        <p:nvPicPr>
          <p:cNvPr descr="Скейтбордист в прыжке в скейт-парке в Калифорнии" id="176" name="Shape 176"/>
          <p:cNvPicPr preferRelativeResize="0"/>
          <p:nvPr/>
        </p:nvPicPr>
        <p:blipFill rotWithShape="1">
          <a:blip r:embed="rId3">
            <a:alphaModFix/>
          </a:blip>
          <a:srcRect b="0" l="0" r="41127" t="0"/>
          <a:stretch/>
        </p:blipFill>
        <p:spPr>
          <a:xfrm>
            <a:off x="0" y="0"/>
            <a:ext cx="3882044" cy="5143501"/>
          </a:xfrm>
          <a:prstGeom prst="rect">
            <a:avLst/>
          </a:prstGeom>
          <a:noFill/>
          <a:ln>
            <a:noFill/>
          </a:ln>
        </p:spPr>
      </p:pic>
      <p:pic>
        <p:nvPicPr>
          <p:cNvPr id="177" name="Shape 177"/>
          <p:cNvPicPr preferRelativeResize="0"/>
          <p:nvPr/>
        </p:nvPicPr>
        <p:blipFill>
          <a:blip r:embed="rId4">
            <a:alphaModFix/>
          </a:blip>
          <a:stretch>
            <a:fillRect/>
          </a:stretch>
        </p:blipFill>
        <p:spPr>
          <a:xfrm>
            <a:off x="-77617" y="0"/>
            <a:ext cx="4037284" cy="514349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1" name="Shape 181"/>
        <p:cNvGrpSpPr/>
        <p:nvPr/>
      </p:nvGrpSpPr>
      <p:grpSpPr>
        <a:xfrm>
          <a:off x="0" y="0"/>
          <a:ext cx="0" cy="0"/>
          <a:chOff x="0" y="0"/>
          <a:chExt cx="0" cy="0"/>
        </a:xfrm>
      </p:grpSpPr>
      <p:sp>
        <p:nvSpPr>
          <p:cNvPr id="182" name="Shape 182"/>
          <p:cNvSpPr txBox="1"/>
          <p:nvPr>
            <p:ph type="title"/>
          </p:nvPr>
        </p:nvSpPr>
        <p:spPr>
          <a:xfrm>
            <a:off x="506350" y="802500"/>
            <a:ext cx="2949300" cy="35385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ru" sz="3000"/>
              <a:t>Shakespeare mentioned about 35 rapeseeds and flowers. Each plant had its own symbolic meaning. Ophelia, the heroine of Hamlet, was very good in herbs.</a:t>
            </a:r>
            <a:endParaRPr sz="3000"/>
          </a:p>
        </p:txBody>
      </p:sp>
      <p:pic>
        <p:nvPicPr>
          <p:cNvPr id="183" name="Shape 183"/>
          <p:cNvPicPr preferRelativeResize="0"/>
          <p:nvPr/>
        </p:nvPicPr>
        <p:blipFill>
          <a:blip r:embed="rId3">
            <a:alphaModFix/>
          </a:blip>
          <a:stretch>
            <a:fillRect/>
          </a:stretch>
        </p:blipFill>
        <p:spPr>
          <a:xfrm>
            <a:off x="4648098" y="463325"/>
            <a:ext cx="2814375" cy="41027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 name="Shape 61"/>
        <p:cNvGrpSpPr/>
        <p:nvPr/>
      </p:nvGrpSpPr>
      <p:grpSpPr>
        <a:xfrm>
          <a:off x="0" y="0"/>
          <a:ext cx="0" cy="0"/>
          <a:chOff x="0" y="0"/>
          <a:chExt cx="0" cy="0"/>
        </a:xfrm>
      </p:grpSpPr>
      <p:sp>
        <p:nvSpPr>
          <p:cNvPr id="62" name="Shape 62"/>
          <p:cNvSpPr txBox="1"/>
          <p:nvPr>
            <p:ph idx="4294967295" type="body"/>
          </p:nvPr>
        </p:nvSpPr>
        <p:spPr>
          <a:xfrm>
            <a:off x="304800" y="1818475"/>
            <a:ext cx="3817800" cy="2719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ru"/>
              <a:t>Stupid question, probably.</a:t>
            </a:r>
            <a:endParaRPr/>
          </a:p>
          <a:p>
            <a:pPr indent="0" lvl="0" marL="0">
              <a:spcBef>
                <a:spcPts val="1600"/>
              </a:spcBef>
              <a:spcAft>
                <a:spcPts val="1600"/>
              </a:spcAft>
              <a:buNone/>
            </a:pPr>
            <a:r>
              <a:rPr lang="ru"/>
              <a:t> William Shakespeare is a world-famous playwright. He also wrote poetry, dedicating it to his Swarthy Lady.</a:t>
            </a:r>
            <a:endParaRPr/>
          </a:p>
        </p:txBody>
      </p:sp>
      <p:sp>
        <p:nvSpPr>
          <p:cNvPr id="63" name="Shape 63"/>
          <p:cNvSpPr txBox="1"/>
          <p:nvPr>
            <p:ph type="title"/>
          </p:nvPr>
        </p:nvSpPr>
        <p:spPr>
          <a:xfrm>
            <a:off x="304800" y="650925"/>
            <a:ext cx="8537700" cy="805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ru"/>
              <a:t>Who is this?</a:t>
            </a:r>
            <a:endParaRPr/>
          </a:p>
        </p:txBody>
      </p:sp>
      <p:pic>
        <p:nvPicPr>
          <p:cNvPr id="64" name="Shape 64"/>
          <p:cNvPicPr preferRelativeResize="0"/>
          <p:nvPr/>
        </p:nvPicPr>
        <p:blipFill>
          <a:blip r:embed="rId3">
            <a:alphaModFix/>
          </a:blip>
          <a:stretch>
            <a:fillRect/>
          </a:stretch>
        </p:blipFill>
        <p:spPr>
          <a:xfrm>
            <a:off x="5049900" y="373050"/>
            <a:ext cx="3195175" cy="40927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7" name="Shape 187"/>
        <p:cNvGrpSpPr/>
        <p:nvPr/>
      </p:nvGrpSpPr>
      <p:grpSpPr>
        <a:xfrm>
          <a:off x="0" y="0"/>
          <a:ext cx="0" cy="0"/>
          <a:chOff x="0" y="0"/>
          <a:chExt cx="0" cy="0"/>
        </a:xfrm>
      </p:grpSpPr>
      <p:sp>
        <p:nvSpPr>
          <p:cNvPr id="188" name="Shape 188"/>
          <p:cNvSpPr txBox="1"/>
          <p:nvPr>
            <p:ph type="title"/>
          </p:nvPr>
        </p:nvSpPr>
        <p:spPr>
          <a:xfrm>
            <a:off x="490250" y="526350"/>
            <a:ext cx="2858700" cy="40908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ru" sz="3000"/>
              <a:t>Interesting fact, noble people wore toothpicks with themselves and demonstratively used them. In the historical chronicle of "King John", the son of King Richard mentions this.</a:t>
            </a:r>
            <a:endParaRPr sz="3000"/>
          </a:p>
        </p:txBody>
      </p:sp>
      <p:pic>
        <p:nvPicPr>
          <p:cNvPr id="189" name="Shape 189"/>
          <p:cNvPicPr preferRelativeResize="0"/>
          <p:nvPr/>
        </p:nvPicPr>
        <p:blipFill>
          <a:blip r:embed="rId3">
            <a:alphaModFix/>
          </a:blip>
          <a:stretch>
            <a:fillRect/>
          </a:stretch>
        </p:blipFill>
        <p:spPr>
          <a:xfrm>
            <a:off x="4398600" y="489975"/>
            <a:ext cx="3481000" cy="40495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 name="Shape 68"/>
        <p:cNvGrpSpPr/>
        <p:nvPr/>
      </p:nvGrpSpPr>
      <p:grpSpPr>
        <a:xfrm>
          <a:off x="0" y="0"/>
          <a:ext cx="0" cy="0"/>
          <a:chOff x="0" y="0"/>
          <a:chExt cx="0" cy="0"/>
        </a:xfrm>
      </p:grpSpPr>
      <p:sp>
        <p:nvSpPr>
          <p:cNvPr id="69" name="Shape 69"/>
          <p:cNvSpPr txBox="1"/>
          <p:nvPr>
            <p:ph type="title"/>
          </p:nvPr>
        </p:nvSpPr>
        <p:spPr>
          <a:xfrm>
            <a:off x="568275" y="802500"/>
            <a:ext cx="3357900" cy="3702300"/>
          </a:xfrm>
          <a:prstGeom prst="rect">
            <a:avLst/>
          </a:prstGeom>
        </p:spPr>
        <p:txBody>
          <a:bodyPr anchorCtr="0" anchor="ctr" bIns="91425" lIns="91425" spcFirstLastPara="1" rIns="91425" wrap="square" tIns="91425">
            <a:noAutofit/>
          </a:bodyPr>
          <a:lstStyle/>
          <a:p>
            <a:pPr indent="0" lvl="0" marL="0" algn="l">
              <a:spcBef>
                <a:spcPts val="0"/>
              </a:spcBef>
              <a:spcAft>
                <a:spcPts val="0"/>
              </a:spcAft>
              <a:buNone/>
            </a:pPr>
            <a:r>
              <a:rPr lang="ru" sz="3000"/>
              <a:t>Very interesting, I think that Shakespeare was a real gourmet. His plays are enriched with Renaissance recipes. Food reflects the mood of the characters, their tastes, etc.</a:t>
            </a:r>
            <a:endParaRPr sz="3000"/>
          </a:p>
        </p:txBody>
      </p:sp>
      <p:pic>
        <p:nvPicPr>
          <p:cNvPr id="70" name="Shape 70"/>
          <p:cNvPicPr preferRelativeResize="0"/>
          <p:nvPr/>
        </p:nvPicPr>
        <p:blipFill>
          <a:blip r:embed="rId3">
            <a:alphaModFix/>
          </a:blip>
          <a:stretch>
            <a:fillRect/>
          </a:stretch>
        </p:blipFill>
        <p:spPr>
          <a:xfrm>
            <a:off x="4088900" y="802499"/>
            <a:ext cx="4664332" cy="370229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 name="Shape 74"/>
        <p:cNvGrpSpPr/>
        <p:nvPr/>
      </p:nvGrpSpPr>
      <p:grpSpPr>
        <a:xfrm>
          <a:off x="0" y="0"/>
          <a:ext cx="0" cy="0"/>
          <a:chOff x="0" y="0"/>
          <a:chExt cx="0" cy="0"/>
        </a:xfrm>
      </p:grpSpPr>
      <p:sp>
        <p:nvSpPr>
          <p:cNvPr id="75" name="Shape 75"/>
          <p:cNvSpPr txBox="1"/>
          <p:nvPr>
            <p:ph type="title"/>
          </p:nvPr>
        </p:nvSpPr>
        <p:spPr>
          <a:xfrm>
            <a:off x="265500" y="340975"/>
            <a:ext cx="4045200" cy="17460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ru"/>
              <a:t>Food in “MacBeth”</a:t>
            </a:r>
            <a:endParaRPr/>
          </a:p>
        </p:txBody>
      </p:sp>
      <p:sp>
        <p:nvSpPr>
          <p:cNvPr id="76" name="Shape 76"/>
          <p:cNvSpPr txBox="1"/>
          <p:nvPr>
            <p:ph idx="1" type="subTitle"/>
          </p:nvPr>
        </p:nvSpPr>
        <p:spPr>
          <a:xfrm>
            <a:off x="134325" y="2242100"/>
            <a:ext cx="4339500" cy="1948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ru"/>
              <a:t>My favorite play of Shakespeare is "Macbeth". The play is full of royal feasts. Moreover, you can find out that this is a turning point in the play, when the state dinner begins.</a:t>
            </a:r>
            <a:endParaRPr/>
          </a:p>
        </p:txBody>
      </p:sp>
      <p:pic>
        <p:nvPicPr>
          <p:cNvPr descr="Черно-белое фото ног в ковбойских полусапожках, рука подворачивает штанину" id="77" name="Shape 77"/>
          <p:cNvPicPr preferRelativeResize="0"/>
          <p:nvPr/>
        </p:nvPicPr>
        <p:blipFill rotWithShape="1">
          <a:blip r:embed="rId3">
            <a:alphaModFix/>
          </a:blip>
          <a:srcRect b="0" l="26728" r="14124" t="0"/>
          <a:stretch/>
        </p:blipFill>
        <p:spPr>
          <a:xfrm>
            <a:off x="5465725" y="0"/>
            <a:ext cx="2992479" cy="5143500"/>
          </a:xfrm>
          <a:prstGeom prst="rect">
            <a:avLst/>
          </a:prstGeom>
          <a:noFill/>
          <a:ln>
            <a:noFill/>
          </a:ln>
        </p:spPr>
      </p:pic>
      <p:pic>
        <p:nvPicPr>
          <p:cNvPr id="78" name="Shape 78"/>
          <p:cNvPicPr preferRelativeResize="0"/>
          <p:nvPr/>
        </p:nvPicPr>
        <p:blipFill>
          <a:blip r:embed="rId4">
            <a:alphaModFix/>
          </a:blip>
          <a:stretch>
            <a:fillRect/>
          </a:stretch>
        </p:blipFill>
        <p:spPr>
          <a:xfrm>
            <a:off x="4473825" y="-129938"/>
            <a:ext cx="4670175" cy="618111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2" name="Shape 82"/>
        <p:cNvGrpSpPr/>
        <p:nvPr/>
      </p:nvGrpSpPr>
      <p:grpSpPr>
        <a:xfrm>
          <a:off x="0" y="0"/>
          <a:ext cx="0" cy="0"/>
          <a:chOff x="0" y="0"/>
          <a:chExt cx="0" cy="0"/>
        </a:xfrm>
      </p:grpSpPr>
      <p:sp>
        <p:nvSpPr>
          <p:cNvPr id="83" name="Shape 83"/>
          <p:cNvSpPr txBox="1"/>
          <p:nvPr>
            <p:ph type="title"/>
          </p:nvPr>
        </p:nvSpPr>
        <p:spPr>
          <a:xfrm>
            <a:off x="490250" y="526350"/>
            <a:ext cx="3374100" cy="40908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ru" sz="3000"/>
              <a:t>The food at these dinners is very diverse: it's eggplant, and chicken breast, and rice, and boccoli. Chicken stuffed with spring onion, poured with wine vinegar and red pepper sauce.</a:t>
            </a:r>
            <a:endParaRPr sz="3000"/>
          </a:p>
        </p:txBody>
      </p:sp>
      <p:pic>
        <p:nvPicPr>
          <p:cNvPr id="84" name="Shape 84"/>
          <p:cNvPicPr preferRelativeResize="0"/>
          <p:nvPr/>
        </p:nvPicPr>
        <p:blipFill>
          <a:blip r:embed="rId3">
            <a:alphaModFix/>
          </a:blip>
          <a:stretch>
            <a:fillRect/>
          </a:stretch>
        </p:blipFill>
        <p:spPr>
          <a:xfrm>
            <a:off x="4018475" y="778300"/>
            <a:ext cx="4582450" cy="374587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 name="Shape 88"/>
        <p:cNvGrpSpPr/>
        <p:nvPr/>
      </p:nvGrpSpPr>
      <p:grpSpPr>
        <a:xfrm>
          <a:off x="0" y="0"/>
          <a:ext cx="0" cy="0"/>
          <a:chOff x="0" y="0"/>
          <a:chExt cx="0" cy="0"/>
        </a:xfrm>
      </p:grpSpPr>
      <p:sp>
        <p:nvSpPr>
          <p:cNvPr id="89" name="Shape 89"/>
          <p:cNvSpPr txBox="1"/>
          <p:nvPr>
            <p:ph type="title"/>
          </p:nvPr>
        </p:nvSpPr>
        <p:spPr>
          <a:xfrm>
            <a:off x="265500" y="1081400"/>
            <a:ext cx="4045200" cy="17103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t/>
            </a:r>
            <a:endParaRPr/>
          </a:p>
        </p:txBody>
      </p:sp>
      <p:sp>
        <p:nvSpPr>
          <p:cNvPr id="90" name="Shape 90"/>
          <p:cNvSpPr txBox="1"/>
          <p:nvPr>
            <p:ph idx="1" type="subTitle"/>
          </p:nvPr>
        </p:nvSpPr>
        <p:spPr>
          <a:xfrm>
            <a:off x="265500" y="2845223"/>
            <a:ext cx="4045200" cy="13455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91" name="Shape 91"/>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0" lvl="0" marL="0">
              <a:spcBef>
                <a:spcPts val="0"/>
              </a:spcBef>
              <a:spcAft>
                <a:spcPts val="1600"/>
              </a:spcAft>
              <a:buNone/>
            </a:pPr>
            <a:r>
              <a:rPr lang="ru"/>
              <a:t>Food in “Macbeth” is all about revenge. Lady Macbeth for the narcotics narrows the drinks of her victim. Food in Shakespeare's plays anticipates cruelty.</a:t>
            </a:r>
            <a:endParaRPr/>
          </a:p>
        </p:txBody>
      </p:sp>
      <p:pic>
        <p:nvPicPr>
          <p:cNvPr id="92" name="Shape 92"/>
          <p:cNvPicPr preferRelativeResize="0"/>
          <p:nvPr/>
        </p:nvPicPr>
        <p:blipFill>
          <a:blip r:embed="rId3">
            <a:alphaModFix/>
          </a:blip>
          <a:stretch>
            <a:fillRect/>
          </a:stretch>
        </p:blipFill>
        <p:spPr>
          <a:xfrm>
            <a:off x="205263" y="1170225"/>
            <a:ext cx="4165675" cy="29516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6" name="Shape 96"/>
        <p:cNvGrpSpPr/>
        <p:nvPr/>
      </p:nvGrpSpPr>
      <p:grpSpPr>
        <a:xfrm>
          <a:off x="0" y="0"/>
          <a:ext cx="0" cy="0"/>
          <a:chOff x="0" y="0"/>
          <a:chExt cx="0" cy="0"/>
        </a:xfrm>
      </p:grpSpPr>
      <p:sp>
        <p:nvSpPr>
          <p:cNvPr id="97" name="Shape 97"/>
          <p:cNvSpPr txBox="1"/>
          <p:nvPr>
            <p:ph type="title"/>
          </p:nvPr>
        </p:nvSpPr>
        <p:spPr>
          <a:xfrm>
            <a:off x="266500" y="701800"/>
            <a:ext cx="3073800" cy="36393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ru" sz="2400"/>
              <a:t>I really love the historicity in the works of Shakespeare. By eating here it is easy to determine to which class a particular character belongs. Some characters eat candy with nuts, which was a sign of consistency. Others drink ale, and they do not need anything else.</a:t>
            </a:r>
            <a:endParaRPr sz="2400"/>
          </a:p>
        </p:txBody>
      </p:sp>
      <p:pic>
        <p:nvPicPr>
          <p:cNvPr id="98" name="Shape 98"/>
          <p:cNvPicPr preferRelativeResize="0"/>
          <p:nvPr/>
        </p:nvPicPr>
        <p:blipFill>
          <a:blip r:embed="rId3">
            <a:alphaModFix/>
          </a:blip>
          <a:stretch>
            <a:fillRect/>
          </a:stretch>
        </p:blipFill>
        <p:spPr>
          <a:xfrm>
            <a:off x="4103325" y="888350"/>
            <a:ext cx="4313200" cy="31891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 name="Shape 102"/>
        <p:cNvGrpSpPr/>
        <p:nvPr/>
      </p:nvGrpSpPr>
      <p:grpSpPr>
        <a:xfrm>
          <a:off x="0" y="0"/>
          <a:ext cx="0" cy="0"/>
          <a:chOff x="0" y="0"/>
          <a:chExt cx="0" cy="0"/>
        </a:xfrm>
      </p:grpSpPr>
      <p:sp>
        <p:nvSpPr>
          <p:cNvPr id="103" name="Shape 103"/>
          <p:cNvSpPr txBox="1"/>
          <p:nvPr>
            <p:ph type="title"/>
          </p:nvPr>
        </p:nvSpPr>
        <p:spPr>
          <a:xfrm>
            <a:off x="490250" y="526350"/>
            <a:ext cx="2885400" cy="40908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ru" sz="3000"/>
              <a:t>An interesting scene is from “the Taming of the Shrew”, where Petrukhio shortens Katherine's name to Cates, which can mean virtually any food.</a:t>
            </a:r>
            <a:endParaRPr sz="3000"/>
          </a:p>
        </p:txBody>
      </p:sp>
      <p:pic>
        <p:nvPicPr>
          <p:cNvPr id="104" name="Shape 104"/>
          <p:cNvPicPr preferRelativeResize="0"/>
          <p:nvPr/>
        </p:nvPicPr>
        <p:blipFill>
          <a:blip r:embed="rId3">
            <a:alphaModFix/>
          </a:blip>
          <a:stretch>
            <a:fillRect/>
          </a:stretch>
        </p:blipFill>
        <p:spPr>
          <a:xfrm>
            <a:off x="4682925" y="526350"/>
            <a:ext cx="3162025" cy="400502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 name="Shape 108"/>
        <p:cNvGrpSpPr/>
        <p:nvPr/>
      </p:nvGrpSpPr>
      <p:grpSpPr>
        <a:xfrm>
          <a:off x="0" y="0"/>
          <a:ext cx="0" cy="0"/>
          <a:chOff x="0" y="0"/>
          <a:chExt cx="0" cy="0"/>
        </a:xfrm>
      </p:grpSpPr>
      <p:sp>
        <p:nvSpPr>
          <p:cNvPr id="109" name="Shape 109"/>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ru"/>
              <a:t>What about a meat diet?</a:t>
            </a:r>
            <a:endParaRPr/>
          </a:p>
        </p:txBody>
      </p:sp>
      <p:sp>
        <p:nvSpPr>
          <p:cNvPr id="110" name="Shape 110"/>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ru" sz="1400"/>
              <a:t>Eating meat in Shakespeare's plays is almost a key part of the character's diet. In the 16th century England, only well-off people could afford good meat. And to find a person who cooks this meat is as tasty as Shakespeare describes it ...</a:t>
            </a:r>
            <a:endParaRPr sz="1400"/>
          </a:p>
        </p:txBody>
      </p:sp>
      <p:pic>
        <p:nvPicPr>
          <p:cNvPr id="111" name="Shape 111"/>
          <p:cNvPicPr preferRelativeResize="0"/>
          <p:nvPr/>
        </p:nvPicPr>
        <p:blipFill>
          <a:blip r:embed="rId3">
            <a:alphaModFix/>
          </a:blip>
          <a:stretch>
            <a:fillRect/>
          </a:stretch>
        </p:blipFill>
        <p:spPr>
          <a:xfrm>
            <a:off x="3387575" y="706600"/>
            <a:ext cx="5167276" cy="36018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Beach Day">
  <a:themeElements>
    <a:clrScheme name="Beach Day">
      <a:dk1>
        <a:srgbClr val="00FDC8"/>
      </a:dk1>
      <a:lt1>
        <a:srgbClr val="FFFFFF"/>
      </a:lt1>
      <a:dk2>
        <a:srgbClr val="666666"/>
      </a:dk2>
      <a:lt2>
        <a:srgbClr val="EEEEEE"/>
      </a:lt2>
      <a:accent1>
        <a:srgbClr val="212121"/>
      </a:accent1>
      <a:accent2>
        <a:srgbClr val="455A64"/>
      </a:accent2>
      <a:accent3>
        <a:srgbClr val="78909C"/>
      </a:accent3>
      <a:accent4>
        <a:srgbClr val="7C7CE0"/>
      </a:accent4>
      <a:accent5>
        <a:srgbClr val="DB4437"/>
      </a:accent5>
      <a:accent6>
        <a:srgbClr val="F6CD4C"/>
      </a:accent6>
      <a:hlink>
        <a:srgbClr val="DB4437"/>
      </a:hlink>
      <a:folHlink>
        <a:srgbClr val="DB443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