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notesMasterIdLst>
    <p:notesMasterId r:id="rId18"/>
  </p:notesMasterIdLst>
  <p:handoutMasterIdLst>
    <p:handoutMasterId r:id="rId19"/>
  </p:handoutMasterIdLst>
  <p:sldIdLst>
    <p:sldId id="259" r:id="rId2"/>
    <p:sldId id="267" r:id="rId3"/>
    <p:sldId id="266" r:id="rId4"/>
    <p:sldId id="276" r:id="rId5"/>
    <p:sldId id="277" r:id="rId6"/>
    <p:sldId id="275" r:id="rId7"/>
    <p:sldId id="260" r:id="rId8"/>
    <p:sldId id="261" r:id="rId9"/>
    <p:sldId id="262" r:id="rId10"/>
    <p:sldId id="263" r:id="rId11"/>
    <p:sldId id="264" r:id="rId12"/>
    <p:sldId id="265" r:id="rId13"/>
    <p:sldId id="268" r:id="rId14"/>
    <p:sldId id="272" r:id="rId15"/>
    <p:sldId id="269" r:id="rId16"/>
    <p:sldId id="274" r:id="rId17"/>
  </p:sldIdLst>
  <p:sldSz cx="12188825" cy="6858000"/>
  <p:notesSz cx="6858000" cy="9144000"/>
  <p:defaultTextStyle>
    <a:defPPr rtl="0">
      <a:defRPr lang="ru-ru"/>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D1132FC8-3A36-4D65-9428-7F1E23C98FE0}">
          <p14:sldIdLst>
            <p14:sldId id="259"/>
            <p14:sldId id="267"/>
            <p14:sldId id="266"/>
            <p14:sldId id="276"/>
            <p14:sldId id="277"/>
            <p14:sldId id="275"/>
            <p14:sldId id="260"/>
            <p14:sldId id="261"/>
            <p14:sldId id="262"/>
            <p14:sldId id="263"/>
            <p14:sldId id="264"/>
            <p14:sldId id="265"/>
            <p14:sldId id="268"/>
            <p14:sldId id="272"/>
            <p14:sldId id="269"/>
            <p14:sldId id="274"/>
          </p14:sldIdLst>
        </p14:section>
      </p14:sectionLst>
    </p:ext>
    <p:ext uri="{EFAFB233-063F-42B5-8137-9DF3F51BA10A}">
      <p15:sldGuideLst xmlns:p15="http://schemas.microsoft.com/office/powerpoint/2012/main">
        <p15:guide id="1" orient="horz" pos="2160" userDrawn="1">
          <p15:clr>
            <a:srgbClr val="A4A3A4"/>
          </p15:clr>
        </p15:guide>
        <p15:guide id="2" orient="horz" pos="304" userDrawn="1">
          <p15:clr>
            <a:srgbClr val="A4A3A4"/>
          </p15:clr>
        </p15:guide>
        <p15:guide id="3" orient="horz" pos="4144" userDrawn="1">
          <p15:clr>
            <a:srgbClr val="A4A3A4"/>
          </p15:clr>
        </p15:guide>
        <p15:guide id="4" orient="horz" pos="3952" userDrawn="1">
          <p15:clr>
            <a:srgbClr val="A4A3A4"/>
          </p15:clr>
        </p15:guide>
        <p15:guide id="5" orient="horz" pos="1136" userDrawn="1">
          <p15:clr>
            <a:srgbClr val="A4A3A4"/>
          </p15:clr>
        </p15:guide>
        <p15:guide id="6" pos="3839" userDrawn="1">
          <p15:clr>
            <a:srgbClr val="A4A3A4"/>
          </p15:clr>
        </p15:guide>
        <p15:guide id="7" pos="191" userDrawn="1">
          <p15:clr>
            <a:srgbClr val="A4A3A4"/>
          </p15:clr>
        </p15:guide>
        <p15:guide id="8" pos="7486" userDrawn="1">
          <p15:clr>
            <a:srgbClr val="A4A3A4"/>
          </p15:clr>
        </p15:guide>
        <p15:guide id="9" pos="576" userDrawn="1">
          <p15:clr>
            <a:srgbClr val="A4A3A4"/>
          </p15:clr>
        </p15:guide>
        <p15:guide id="10" pos="710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F9"/>
    <a:srgbClr val="990000"/>
    <a:srgbClr val="640000"/>
    <a:srgbClr val="AE2222"/>
    <a:srgbClr val="900A0A"/>
    <a:srgbClr val="000000"/>
    <a:srgbClr val="D56A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102" d="100"/>
          <a:sy n="102" d="100"/>
        </p:scale>
        <p:origin x="138" y="312"/>
      </p:cViewPr>
      <p:guideLst>
        <p:guide orient="horz" pos="2160"/>
        <p:guide orient="horz" pos="304"/>
        <p:guide orient="horz" pos="4144"/>
        <p:guide orient="horz" pos="3952"/>
        <p:guide orient="horz" pos="1136"/>
        <p:guide pos="3839"/>
        <p:guide pos="191"/>
        <p:guide pos="7486"/>
        <p:guide pos="576"/>
        <p:guide pos="7102"/>
      </p:guideLst>
    </p:cSldViewPr>
  </p:slideViewPr>
  <p:notesTextViewPr>
    <p:cViewPr>
      <p:scale>
        <a:sx n="1" d="1"/>
        <a:sy n="1" d="1"/>
      </p:scale>
      <p:origin x="0" y="0"/>
    </p:cViewPr>
  </p:notesTextViewPr>
  <p:notesViewPr>
    <p:cSldViewPr showGuides="1">
      <p:cViewPr varScale="1">
        <p:scale>
          <a:sx n="76" d="100"/>
          <a:sy n="76" d="100"/>
        </p:scale>
        <p:origin x="168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notesMaster" Target="notesMasters/notesMaster1.xml" /><Relationship Id="rId3" Type="http://schemas.openxmlformats.org/officeDocument/2006/relationships/slide" Target="slides/slide2.xml" /><Relationship Id="rId21" Type="http://schemas.openxmlformats.org/officeDocument/2006/relationships/viewProps" Target="viewProp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presProps" Target="pres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tableStyles" Target="tableStyles.xml" /><Relationship Id="rId10" Type="http://schemas.openxmlformats.org/officeDocument/2006/relationships/slide" Target="slides/slide9.xml" /><Relationship Id="rId19" Type="http://schemas.openxmlformats.org/officeDocument/2006/relationships/handoutMaster" Target="handoutMasters/handoutMaster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theme" Target="theme/theme1.xml" /></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01.09.2016</a:t>
            </a:r>
            <a:endParaRPr/>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DA52D9BF-D574-4807-B36C-9E2A025BE826}" type="slidenum">
              <a:rPr/>
              <a:t>‹#›</a:t>
            </a:fld>
            <a:endParaRPr/>
          </a:p>
        </p:txBody>
      </p:sp>
    </p:spTree>
    <p:extLst>
      <p:ext uri="{BB962C8B-B14F-4D97-AF65-F5344CB8AC3E}">
        <p14:creationId xmlns:p14="http://schemas.microsoft.com/office/powerpoint/2010/main" val="2306792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полнитель верхне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l" rtl="0">
              <a:defRPr sz="1200"/>
            </a:lvl1pPr>
          </a:lstStyle>
          <a:p>
            <a:pPr rtl="0"/>
            <a:r>
              <a:rPr lang="en-US"/>
              <a:t>01.09.2016</a:t>
            </a:r>
            <a:endParaRPr/>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rtl="0"/>
            <a:endParaRPr/>
          </a:p>
        </p:txBody>
      </p:sp>
      <p:sp>
        <p:nvSpPr>
          <p:cNvPr id="5" name="Заполнитель заметок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t>Щелкните, чтобы изменить стили текста образца слайда</a:t>
            </a:r>
          </a:p>
          <a:p>
            <a:pPr lvl="1" rtl="0"/>
            <a:r>
              <a:t>Второй уровень</a:t>
            </a:r>
          </a:p>
          <a:p>
            <a:pPr lvl="2" rtl="0"/>
            <a:r>
              <a:t>Третий уровень</a:t>
            </a:r>
          </a:p>
          <a:p>
            <a:pPr lvl="3" rtl="0"/>
            <a:r>
              <a:t>Четвертый уровень</a:t>
            </a:r>
          </a:p>
          <a:p>
            <a:pPr lvl="4" rtl="0"/>
            <a:r>
              <a:t>Пятый уровень</a:t>
            </a:r>
          </a:p>
        </p:txBody>
      </p:sp>
      <p:sp>
        <p:nvSpPr>
          <p:cNvPr id="6" name="Заполнитель нижнего колонтитула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l" rtl="0">
              <a:defRPr sz="1200"/>
            </a:lvl1pPr>
          </a:lstStyle>
          <a:p>
            <a:pPr rtl="0"/>
            <a:fld id="{9E11EC53-F507-411E-9ADC-FBCFECE09D3D}" type="slidenum">
              <a:rPr/>
              <a:t>‹#›</a:t>
            </a:fld>
            <a:endParaRPr/>
          </a:p>
        </p:txBody>
      </p:sp>
    </p:spTree>
    <p:extLst>
      <p:ext uri="{BB962C8B-B14F-4D97-AF65-F5344CB8AC3E}">
        <p14:creationId xmlns:p14="http://schemas.microsoft.com/office/powerpoint/2010/main" val="758182631"/>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en-US"/>
          </a:p>
        </p:txBody>
      </p:sp>
      <p:sp>
        <p:nvSpPr>
          <p:cNvPr id="4" name="Заполнитель номера слайда 3"/>
          <p:cNvSpPr>
            <a:spLocks noGrp="1"/>
          </p:cNvSpPr>
          <p:nvPr>
            <p:ph type="sldNum" sz="quarter" idx="10"/>
          </p:nvPr>
        </p:nvSpPr>
        <p:spPr/>
        <p:txBody>
          <a:bodyPr rtlCol="0"/>
          <a:lstStyle/>
          <a:p>
            <a:pPr rtl="0"/>
            <a:fld id="{9E11EC53-F507-411E-9ADC-FBCFECE09D3D}" type="slidenum">
              <a:rPr lang="en-US" smtClean="0"/>
              <a:t>1</a:t>
            </a:fld>
            <a:endParaRPr lang="en-US"/>
          </a:p>
        </p:txBody>
      </p:sp>
    </p:spTree>
    <p:extLst>
      <p:ext uri="{BB962C8B-B14F-4D97-AF65-F5344CB8AC3E}">
        <p14:creationId xmlns:p14="http://schemas.microsoft.com/office/powerpoint/2010/main" val="2908644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68246" y="1828800"/>
            <a:ext cx="9220200" cy="2147926"/>
          </a:xfrm>
        </p:spPr>
        <p:txBody>
          <a:bodyPr rtlCol="0" anchor="ctr">
            <a:normAutofit/>
          </a:bodyPr>
          <a:lstStyle>
            <a:lvl1pPr algn="ctr" rtl="0">
              <a:defRPr sz="4400" cap="all" normalizeH="0" baseline="0"/>
            </a:lvl1pPr>
          </a:lstStyle>
          <a:p>
            <a:pPr rtl="0"/>
            <a:r>
              <a:rPr lang="ru-RU"/>
              <a:t>Образец заголовка</a:t>
            </a:r>
            <a:endParaRPr dirty="0"/>
          </a:p>
        </p:txBody>
      </p:sp>
      <p:sp>
        <p:nvSpPr>
          <p:cNvPr id="3" name="Подзаголовок 2"/>
          <p:cNvSpPr>
            <a:spLocks noGrp="1"/>
          </p:cNvSpPr>
          <p:nvPr>
            <p:ph type="subTitle" idx="1"/>
          </p:nvPr>
        </p:nvSpPr>
        <p:spPr>
          <a:xfrm>
            <a:off x="1468246" y="4063998"/>
            <a:ext cx="9220200" cy="1016000"/>
          </a:xfrm>
        </p:spPr>
        <p:txBody>
          <a:bodyPr rtlCol="0">
            <a:normAutofit/>
          </a:bodyPr>
          <a:lstStyle>
            <a:lvl1pPr marL="0" indent="0" algn="ctr" rtl="0">
              <a:spcBef>
                <a:spcPts val="0"/>
              </a:spcBef>
              <a:buNone/>
              <a:defRPr sz="2800">
                <a:solidFill>
                  <a:schemeClr val="tx1"/>
                </a:solidFill>
              </a:defRPr>
            </a:lvl1pPr>
            <a:lvl2pPr marL="609493" indent="0" algn="ctr" rtl="0">
              <a:buNone/>
              <a:defRPr>
                <a:solidFill>
                  <a:schemeClr val="tx1">
                    <a:tint val="75000"/>
                  </a:schemeClr>
                </a:solidFill>
              </a:defRPr>
            </a:lvl2pPr>
            <a:lvl3pPr marL="1218987" indent="0" algn="ctr" rtl="0">
              <a:buNone/>
              <a:defRPr>
                <a:solidFill>
                  <a:schemeClr val="tx1">
                    <a:tint val="75000"/>
                  </a:schemeClr>
                </a:solidFill>
              </a:defRPr>
            </a:lvl3pPr>
            <a:lvl4pPr marL="1828480" indent="0" algn="ctr" rtl="0">
              <a:buNone/>
              <a:defRPr>
                <a:solidFill>
                  <a:schemeClr val="tx1">
                    <a:tint val="75000"/>
                  </a:schemeClr>
                </a:solidFill>
              </a:defRPr>
            </a:lvl4pPr>
            <a:lvl5pPr marL="2437972" indent="0" algn="ctr" rtl="0">
              <a:buNone/>
              <a:defRPr>
                <a:solidFill>
                  <a:schemeClr val="tx1">
                    <a:tint val="75000"/>
                  </a:schemeClr>
                </a:solidFill>
              </a:defRPr>
            </a:lvl5pPr>
            <a:lvl6pPr marL="3047466" indent="0" algn="ctr" rtl="0">
              <a:buNone/>
              <a:defRPr>
                <a:solidFill>
                  <a:schemeClr val="tx1">
                    <a:tint val="75000"/>
                  </a:schemeClr>
                </a:solidFill>
              </a:defRPr>
            </a:lvl6pPr>
            <a:lvl7pPr marL="3656960" indent="0" algn="ctr" rtl="0">
              <a:buNone/>
              <a:defRPr>
                <a:solidFill>
                  <a:schemeClr val="tx1">
                    <a:tint val="75000"/>
                  </a:schemeClr>
                </a:solidFill>
              </a:defRPr>
            </a:lvl7pPr>
            <a:lvl8pPr marL="4266453" indent="0" algn="ctr" rtl="0">
              <a:buNone/>
              <a:defRPr>
                <a:solidFill>
                  <a:schemeClr val="tx1">
                    <a:tint val="75000"/>
                  </a:schemeClr>
                </a:solidFill>
              </a:defRPr>
            </a:lvl8pPr>
            <a:lvl9pPr marL="4875947" indent="0" algn="ctr" rtl="0">
              <a:buNone/>
              <a:defRPr>
                <a:solidFill>
                  <a:schemeClr val="tx1">
                    <a:tint val="75000"/>
                  </a:schemeClr>
                </a:solidFill>
              </a:defRPr>
            </a:lvl9pPr>
          </a:lstStyle>
          <a:p>
            <a:pPr rtl="0"/>
            <a:r>
              <a:rPr lang="ru-RU"/>
              <a:t>Образец подзаголовка</a:t>
            </a:r>
            <a:endParaRPr/>
          </a:p>
        </p:txBody>
      </p:sp>
      <p:sp>
        <p:nvSpPr>
          <p:cNvPr id="6" name="Нижний колонтитул 5"/>
          <p:cNvSpPr>
            <a:spLocks noGrp="1"/>
          </p:cNvSpPr>
          <p:nvPr>
            <p:ph type="ftr" sz="quarter" idx="11"/>
          </p:nvPr>
        </p:nvSpPr>
        <p:spPr/>
        <p:txBody>
          <a:bodyPr rtlCol="0"/>
          <a:lstStyle/>
          <a:p>
            <a:pPr rtl="0"/>
            <a:endParaRPr lang="en-US"/>
          </a:p>
        </p:txBody>
      </p:sp>
      <p:sp>
        <p:nvSpPr>
          <p:cNvPr id="5" name="Дата 4"/>
          <p:cNvSpPr>
            <a:spLocks noGrp="1"/>
          </p:cNvSpPr>
          <p:nvPr>
            <p:ph type="dt" sz="half" idx="10"/>
          </p:nvPr>
        </p:nvSpPr>
        <p:spPr/>
        <p:txBody>
          <a:bodyPr rtlCol="0"/>
          <a:lstStyle/>
          <a:p>
            <a:pPr rtl="0"/>
            <a:r>
              <a:rPr lang="en-US"/>
              <a:t>01.09.2016</a:t>
            </a:r>
          </a:p>
        </p:txBody>
      </p:sp>
      <p:sp>
        <p:nvSpPr>
          <p:cNvPr id="7" name="Номер слайда 6"/>
          <p:cNvSpPr>
            <a:spLocks noGrp="1"/>
          </p:cNvSpPr>
          <p:nvPr>
            <p:ph type="sldNum" sz="quarter" idx="12"/>
          </p:nvPr>
        </p:nvSpPr>
        <p:spPr/>
        <p:txBody>
          <a:bodyPr rtlCol="0"/>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21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0" orient="horz" pos="2160" userDrawn="1">
          <p15:clr>
            <a:srgbClr val="FBAE40"/>
          </p15:clr>
        </p15:guide>
        <p15:guide id="1"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Альтернативный 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1163" y="482600"/>
            <a:ext cx="3961368" cy="1422400"/>
          </a:xfrm>
        </p:spPr>
        <p:txBody>
          <a:bodyPr rtlCol="0" anchor="b" anchorCtr="0">
            <a:normAutofit/>
          </a:bodyPr>
          <a:lstStyle>
            <a:lvl1pPr algn="l" rtl="0">
              <a:defRPr sz="3200" b="0"/>
            </a:lvl1pPr>
          </a:lstStyle>
          <a:p>
            <a:pPr rtl="0"/>
            <a:r>
              <a:rPr lang="ru-RU"/>
              <a:t>Образец заголовка</a:t>
            </a:r>
            <a:endParaRPr/>
          </a:p>
        </p:txBody>
      </p:sp>
      <p:sp>
        <p:nvSpPr>
          <p:cNvPr id="9" name="Прямоугольник 8"/>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sz="2400"/>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
          <p:cNvSpPr>
            <a:spLocks noGrp="1"/>
          </p:cNvSpPr>
          <p:nvPr>
            <p:ph type="pic" idx="1"/>
          </p:nvPr>
        </p:nvSpPr>
        <p:spPr>
          <a:xfrm>
            <a:off x="507869" y="482602"/>
            <a:ext cx="6602281" cy="5842001"/>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2" indent="0" algn="l" rtl="0">
              <a:buNone/>
              <a:defRPr sz="2700"/>
            </a:lvl5pPr>
            <a:lvl6pPr marL="3047466"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ru-RU"/>
              <a:t>Вставка рисунка</a:t>
            </a:r>
            <a:endParaRPr/>
          </a:p>
        </p:txBody>
      </p:sp>
      <p:sp>
        <p:nvSpPr>
          <p:cNvPr id="4" name="Текст 3"/>
          <p:cNvSpPr>
            <a:spLocks noGrp="1"/>
          </p:cNvSpPr>
          <p:nvPr>
            <p:ph type="body" sz="half" idx="2"/>
          </p:nvPr>
        </p:nvSpPr>
        <p:spPr>
          <a:xfrm>
            <a:off x="7821163" y="2108200"/>
            <a:ext cx="3961368" cy="426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a:t>Образец текста</a:t>
            </a:r>
          </a:p>
        </p:txBody>
      </p:sp>
      <p:sp>
        <p:nvSpPr>
          <p:cNvPr id="6" name="Нижний колонтитул 5"/>
          <p:cNvSpPr>
            <a:spLocks noGrp="1"/>
          </p:cNvSpPr>
          <p:nvPr>
            <p:ph type="ftr" sz="quarter" idx="11"/>
          </p:nvPr>
        </p:nvSpPr>
        <p:spPr/>
        <p:txBody>
          <a:bodyPr rtlCol="0"/>
          <a:lstStyle/>
          <a:p>
            <a:pPr rtl="0"/>
            <a:endParaRPr lang="en-US"/>
          </a:p>
        </p:txBody>
      </p:sp>
      <p:sp>
        <p:nvSpPr>
          <p:cNvPr id="5" name="Дата 4"/>
          <p:cNvSpPr>
            <a:spLocks noGrp="1"/>
          </p:cNvSpPr>
          <p:nvPr>
            <p:ph type="dt" sz="half" idx="10"/>
          </p:nvPr>
        </p:nvSpPr>
        <p:spPr/>
        <p:txBody>
          <a:bodyPr rtlCol="0"/>
          <a:lstStyle/>
          <a:p>
            <a:pPr rtl="0"/>
            <a:r>
              <a:rPr lang="en-US"/>
              <a:t>01.09.2016</a:t>
            </a:r>
          </a:p>
        </p:txBody>
      </p:sp>
      <p:sp>
        <p:nvSpPr>
          <p:cNvPr id="7" name="Номер слайда 6"/>
          <p:cNvSpPr>
            <a:spLocks noGrp="1"/>
          </p:cNvSpPr>
          <p:nvPr>
            <p:ph type="sldNum" sz="quarter" idx="12"/>
          </p:nvPr>
        </p:nvSpPr>
        <p:spPr/>
        <p:txBody>
          <a:bodyPr rtlCol="0"/>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315074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a:p>
        </p:txBody>
      </p:sp>
      <p:sp>
        <p:nvSpPr>
          <p:cNvPr id="3" name="Вертикальный текст 2"/>
          <p:cNvSpPr>
            <a:spLocks noGrp="1"/>
          </p:cNvSpPr>
          <p:nvPr>
            <p:ph type="body" orient="vert" idx="1"/>
          </p:nvPr>
        </p:nvSpPr>
        <p:spPr/>
        <p:txBody>
          <a:bodyPr vert="eaVert" rtlCol="0"/>
          <a:lstStyle>
            <a:lvl5pPr algn="l" rtl="0">
              <a:defRPr/>
            </a:lvl5pPr>
            <a:lvl6pPr marL="2669581" algn="l" rtl="0">
              <a:defRPr baseline="0"/>
            </a:lvl6pPr>
            <a:lvl7pPr marL="2669581" algn="l" rtl="0">
              <a:defRPr baseline="0"/>
            </a:lvl7pPr>
            <a:lvl8pPr marL="2669581" algn="l" rtl="0">
              <a:defRPr baseline="0"/>
            </a:lvl8pPr>
            <a:lvl9pPr marL="2669581" algn="l" rtl="0">
              <a:defRPr baseline="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5" name="Нижний колонтитул 4"/>
          <p:cNvSpPr>
            <a:spLocks noGrp="1"/>
          </p:cNvSpPr>
          <p:nvPr>
            <p:ph type="ftr" sz="quarter" idx="11"/>
          </p:nvPr>
        </p:nvSpPr>
        <p:spPr/>
        <p:txBody>
          <a:bodyPr rtlCol="0"/>
          <a:lstStyle/>
          <a:p>
            <a:pPr rtl="0"/>
            <a:endParaRPr lang="en-US"/>
          </a:p>
        </p:txBody>
      </p:sp>
      <p:sp>
        <p:nvSpPr>
          <p:cNvPr id="4" name="Дата 3"/>
          <p:cNvSpPr>
            <a:spLocks noGrp="1"/>
          </p:cNvSpPr>
          <p:nvPr>
            <p:ph type="dt" sz="half" idx="10"/>
          </p:nvPr>
        </p:nvSpPr>
        <p:spPr/>
        <p:txBody>
          <a:bodyPr rtlCol="0"/>
          <a:lstStyle/>
          <a:p>
            <a:pPr rtl="0"/>
            <a:r>
              <a:rPr lang="en-US"/>
              <a:t>01.09.2016</a:t>
            </a:r>
          </a:p>
        </p:txBody>
      </p:sp>
      <p:sp>
        <p:nvSpPr>
          <p:cNvPr id="6" name="Номер слайда 5"/>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215347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040043" y="685800"/>
            <a:ext cx="1843982" cy="5588002"/>
          </a:xfrm>
        </p:spPr>
        <p:txBody>
          <a:bodyPr vert="eaVert" rtlCol="0"/>
          <a:lstStyle/>
          <a:p>
            <a:pPr rtl="0"/>
            <a:r>
              <a:rPr lang="ru-RU"/>
              <a:t>Образец заголовка</a:t>
            </a:r>
            <a:endParaRPr/>
          </a:p>
        </p:txBody>
      </p:sp>
      <p:sp>
        <p:nvSpPr>
          <p:cNvPr id="3" name="Вертикальный текст 2"/>
          <p:cNvSpPr>
            <a:spLocks noGrp="1"/>
          </p:cNvSpPr>
          <p:nvPr>
            <p:ph type="body" orient="vert" idx="1"/>
          </p:nvPr>
        </p:nvSpPr>
        <p:spPr>
          <a:xfrm>
            <a:off x="914163" y="685800"/>
            <a:ext cx="9040045" cy="5588002"/>
          </a:xfrm>
        </p:spPr>
        <p:txBody>
          <a:bodyPr vert="eaVert" rtlCol="0"/>
          <a:lstStyle>
            <a:lvl5pPr algn="l" rtl="0">
              <a:defRPr/>
            </a:lvl5pPr>
            <a:lvl6pPr algn="l" rtl="0">
              <a:defRPr/>
            </a:lvl6pPr>
            <a:lvl7pPr algn="l" rtl="0">
              <a:defRPr/>
            </a:lvl7pPr>
            <a:lvl8pPr algn="l" rtl="0">
              <a:defRPr baseline="0"/>
            </a:lvl8pPr>
            <a:lvl9pPr algn="l" rtl="0">
              <a:defRPr baseline="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5" name="Нижний колонтитул 4"/>
          <p:cNvSpPr>
            <a:spLocks noGrp="1"/>
          </p:cNvSpPr>
          <p:nvPr>
            <p:ph type="ftr" sz="quarter" idx="11"/>
          </p:nvPr>
        </p:nvSpPr>
        <p:spPr/>
        <p:txBody>
          <a:bodyPr rtlCol="0"/>
          <a:lstStyle/>
          <a:p>
            <a:pPr rtl="0"/>
            <a:endParaRPr lang="en-US"/>
          </a:p>
        </p:txBody>
      </p:sp>
      <p:sp>
        <p:nvSpPr>
          <p:cNvPr id="4" name="Дата 3"/>
          <p:cNvSpPr>
            <a:spLocks noGrp="1"/>
          </p:cNvSpPr>
          <p:nvPr>
            <p:ph type="dt" sz="half" idx="10"/>
          </p:nvPr>
        </p:nvSpPr>
        <p:spPr/>
        <p:txBody>
          <a:bodyPr rtlCol="0"/>
          <a:lstStyle/>
          <a:p>
            <a:pPr rtl="0"/>
            <a:r>
              <a:rPr lang="en-US"/>
              <a:t>01.09.2016</a:t>
            </a:r>
          </a:p>
        </p:txBody>
      </p:sp>
      <p:sp>
        <p:nvSpPr>
          <p:cNvPr id="6" name="Номер слайда 5"/>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199176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3" y="482600"/>
            <a:ext cx="10360501" cy="1219200"/>
          </a:xfrm>
        </p:spPr>
        <p:txBody>
          <a:bodyPr rtlCol="0"/>
          <a:lstStyle/>
          <a:p>
            <a:pPr rtl="0"/>
            <a:r>
              <a:rPr lang="ru-RU"/>
              <a:t>Образец заголовка</a:t>
            </a:r>
            <a:endParaRPr/>
          </a:p>
        </p:txBody>
      </p:sp>
      <p:sp>
        <p:nvSpPr>
          <p:cNvPr id="3" name="Объект 2"/>
          <p:cNvSpPr>
            <a:spLocks noGrp="1"/>
          </p:cNvSpPr>
          <p:nvPr>
            <p:ph idx="1"/>
          </p:nvPr>
        </p:nvSpPr>
        <p:spPr>
          <a:xfrm>
            <a:off x="914163" y="1803401"/>
            <a:ext cx="10360501" cy="4470400"/>
          </a:xfrm>
        </p:spPr>
        <p:txBody>
          <a:bodyPr rtlCol="0"/>
          <a:lstStyle>
            <a:lvl5pPr algn="l" rtl="0">
              <a:defRPr/>
            </a:lvl5pPr>
            <a:lvl6pPr algn="l" rtl="0">
              <a:defRPr/>
            </a:lvl6pPr>
            <a:lvl7pPr algn="l" rtl="0">
              <a:defRPr/>
            </a:lvl7pPr>
            <a:lvl8pPr algn="l" rtl="0">
              <a:defRPr/>
            </a:lvl8pPr>
            <a:lvl9pPr algn="l" rtl="0">
              <a:defRPr/>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5" name="Нижний колонтитул 4"/>
          <p:cNvSpPr>
            <a:spLocks noGrp="1"/>
          </p:cNvSpPr>
          <p:nvPr>
            <p:ph type="ftr" sz="quarter" idx="11"/>
          </p:nvPr>
        </p:nvSpPr>
        <p:spPr/>
        <p:txBody>
          <a:bodyPr rtlCol="0"/>
          <a:lstStyle/>
          <a:p>
            <a:pPr rtl="0"/>
            <a:endParaRPr lang="en-US"/>
          </a:p>
        </p:txBody>
      </p:sp>
      <p:sp>
        <p:nvSpPr>
          <p:cNvPr id="4" name="Дата 3"/>
          <p:cNvSpPr>
            <a:spLocks noGrp="1"/>
          </p:cNvSpPr>
          <p:nvPr>
            <p:ph type="dt" sz="half" idx="10"/>
          </p:nvPr>
        </p:nvSpPr>
        <p:spPr/>
        <p:txBody>
          <a:bodyPr rtlCol="0"/>
          <a:lstStyle/>
          <a:p>
            <a:pPr rtl="0"/>
            <a:r>
              <a:rPr lang="en-US"/>
              <a:t>01.09.2016</a:t>
            </a:r>
          </a:p>
        </p:txBody>
      </p:sp>
      <p:sp>
        <p:nvSpPr>
          <p:cNvPr id="6" name="Номер слайда 5"/>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226430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8883" y="1524002"/>
            <a:ext cx="9751060" cy="1992597"/>
          </a:xfrm>
        </p:spPr>
        <p:txBody>
          <a:bodyPr rtlCol="0" anchor="b" anchorCtr="0">
            <a:noAutofit/>
          </a:bodyPr>
          <a:lstStyle>
            <a:lvl1pPr algn="ctr" rtl="0">
              <a:defRPr sz="4400" b="0" cap="all" baseline="0"/>
            </a:lvl1pPr>
          </a:lstStyle>
          <a:p>
            <a:pPr rtl="0"/>
            <a:r>
              <a:rPr lang="ru-RU"/>
              <a:t>Образец заголовка</a:t>
            </a:r>
            <a:endParaRPr/>
          </a:p>
        </p:txBody>
      </p:sp>
      <p:sp>
        <p:nvSpPr>
          <p:cNvPr id="3" name="Замещающий текст 2"/>
          <p:cNvSpPr>
            <a:spLocks noGrp="1"/>
          </p:cNvSpPr>
          <p:nvPr>
            <p:ph type="body" idx="1"/>
          </p:nvPr>
        </p:nvSpPr>
        <p:spPr>
          <a:xfrm>
            <a:off x="1218883" y="3632200"/>
            <a:ext cx="9751060" cy="1016000"/>
          </a:xfrm>
        </p:spPr>
        <p:txBody>
          <a:bodyPr rtlCol="0" anchor="t" anchorCtr="0">
            <a:noAutofit/>
          </a:bodyPr>
          <a:lstStyle>
            <a:lvl1pPr marL="0" indent="0" algn="ctr" rtl="0">
              <a:spcBef>
                <a:spcPts val="0"/>
              </a:spcBef>
              <a:buNone/>
              <a:defRPr sz="2800">
                <a:solidFill>
                  <a:schemeClr val="tx1"/>
                </a:solidFill>
              </a:defRPr>
            </a:lvl1pPr>
            <a:lvl2pPr marL="609493" indent="0" algn="l" rtl="0">
              <a:buNone/>
              <a:defRPr sz="2400">
                <a:solidFill>
                  <a:schemeClr val="tx1">
                    <a:tint val="75000"/>
                  </a:schemeClr>
                </a:solidFill>
              </a:defRPr>
            </a:lvl2pPr>
            <a:lvl3pPr marL="1218987" indent="0" algn="l" rtl="0">
              <a:buNone/>
              <a:defRPr sz="2100">
                <a:solidFill>
                  <a:schemeClr val="tx1">
                    <a:tint val="75000"/>
                  </a:schemeClr>
                </a:solidFill>
              </a:defRPr>
            </a:lvl3pPr>
            <a:lvl4pPr marL="1828480" indent="0" algn="l" rtl="0">
              <a:buNone/>
              <a:defRPr sz="1900">
                <a:solidFill>
                  <a:schemeClr val="tx1">
                    <a:tint val="75000"/>
                  </a:schemeClr>
                </a:solidFill>
              </a:defRPr>
            </a:lvl4pPr>
            <a:lvl5pPr marL="2437972" indent="0" algn="l" rtl="0">
              <a:buNone/>
              <a:defRPr sz="1900">
                <a:solidFill>
                  <a:schemeClr val="tx1">
                    <a:tint val="75000"/>
                  </a:schemeClr>
                </a:solidFill>
              </a:defRPr>
            </a:lvl5pPr>
            <a:lvl6pPr marL="3047466" indent="0" algn="l" rtl="0">
              <a:buNone/>
              <a:defRPr sz="1900">
                <a:solidFill>
                  <a:schemeClr val="tx1">
                    <a:tint val="75000"/>
                  </a:schemeClr>
                </a:solidFill>
              </a:defRPr>
            </a:lvl6pPr>
            <a:lvl7pPr marL="3656960" indent="0" algn="l" rtl="0">
              <a:buNone/>
              <a:defRPr sz="1900">
                <a:solidFill>
                  <a:schemeClr val="tx1">
                    <a:tint val="75000"/>
                  </a:schemeClr>
                </a:solidFill>
              </a:defRPr>
            </a:lvl7pPr>
            <a:lvl8pPr marL="4266453" indent="0" algn="l" rtl="0">
              <a:buNone/>
              <a:defRPr sz="1900">
                <a:solidFill>
                  <a:schemeClr val="tx1">
                    <a:tint val="75000"/>
                  </a:schemeClr>
                </a:solidFill>
              </a:defRPr>
            </a:lvl8pPr>
            <a:lvl9pPr marL="4875947" indent="0" algn="l" rtl="0">
              <a:buNone/>
              <a:defRPr sz="1900">
                <a:solidFill>
                  <a:schemeClr val="tx1">
                    <a:tint val="75000"/>
                  </a:schemeClr>
                </a:solidFill>
              </a:defRPr>
            </a:lvl9pPr>
          </a:lstStyle>
          <a:p>
            <a:pPr lvl="0" rtl="0"/>
            <a:r>
              <a:rPr lang="ru-RU"/>
              <a:t>Образец текста</a:t>
            </a:r>
          </a:p>
        </p:txBody>
      </p:sp>
      <p:sp>
        <p:nvSpPr>
          <p:cNvPr id="5" name="Нижний колонтитул 4"/>
          <p:cNvSpPr>
            <a:spLocks noGrp="1"/>
          </p:cNvSpPr>
          <p:nvPr>
            <p:ph type="ftr" sz="quarter" idx="11"/>
          </p:nvPr>
        </p:nvSpPr>
        <p:spPr/>
        <p:txBody>
          <a:bodyPr rtlCol="0"/>
          <a:lstStyle/>
          <a:p>
            <a:pPr rtl="0"/>
            <a:endParaRPr lang="en-US"/>
          </a:p>
        </p:txBody>
      </p:sp>
      <p:sp>
        <p:nvSpPr>
          <p:cNvPr id="4" name="Дата 3"/>
          <p:cNvSpPr>
            <a:spLocks noGrp="1"/>
          </p:cNvSpPr>
          <p:nvPr>
            <p:ph type="dt" sz="half" idx="10"/>
          </p:nvPr>
        </p:nvSpPr>
        <p:spPr/>
        <p:txBody>
          <a:bodyPr rtlCol="0"/>
          <a:lstStyle/>
          <a:p>
            <a:pPr rtl="0"/>
            <a:r>
              <a:rPr lang="en-US"/>
              <a:t>01.09.2016</a:t>
            </a:r>
          </a:p>
        </p:txBody>
      </p:sp>
      <p:sp>
        <p:nvSpPr>
          <p:cNvPr id="6" name="Номер слайда 5"/>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363890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типа объектов">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3" y="482600"/>
            <a:ext cx="10360501" cy="1219200"/>
          </a:xfrm>
        </p:spPr>
        <p:txBody>
          <a:bodyPr rtlCol="0"/>
          <a:lstStyle/>
          <a:p>
            <a:pPr rtl="0"/>
            <a:r>
              <a:rPr lang="ru-RU"/>
              <a:t>Образец заголовка</a:t>
            </a:r>
            <a:endParaRPr/>
          </a:p>
        </p:txBody>
      </p:sp>
      <p:sp>
        <p:nvSpPr>
          <p:cNvPr id="3" name="Объект 2"/>
          <p:cNvSpPr>
            <a:spLocks noGrp="1"/>
          </p:cNvSpPr>
          <p:nvPr>
            <p:ph sz="half" idx="1"/>
          </p:nvPr>
        </p:nvSpPr>
        <p:spPr>
          <a:xfrm>
            <a:off x="914162"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algn="l" rtl="0">
              <a:defRPr sz="1400"/>
            </a:lvl6pPr>
            <a:lvl7pPr marL="2669581" algn="l" rtl="0">
              <a:defRPr sz="1400"/>
            </a:lvl7pPr>
            <a:lvl8pPr marL="2669581" algn="l" rtl="0">
              <a:defRPr sz="1400"/>
            </a:lvl8pPr>
            <a:lvl9pPr marL="2669581" algn="l" rtl="0">
              <a:defRPr sz="14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4" name="Объект 3"/>
          <p:cNvSpPr>
            <a:spLocks noGrp="1"/>
          </p:cNvSpPr>
          <p:nvPr>
            <p:ph sz="half" idx="2"/>
          </p:nvPr>
        </p:nvSpPr>
        <p:spPr>
          <a:xfrm>
            <a:off x="6297559" y="1803401"/>
            <a:ext cx="4977104" cy="44704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baseline="0"/>
            </a:lvl6pPr>
            <a:lvl7pPr marL="2669581" algn="l" rtl="0">
              <a:defRPr sz="1400" baseline="0"/>
            </a:lvl7pPr>
            <a:lvl8pPr marL="2669581" algn="l" rtl="0">
              <a:defRPr sz="1400" baseline="0"/>
            </a:lvl8pPr>
            <a:lvl9pPr marL="2669581" algn="l" rtl="0">
              <a:defRPr sz="1400" baseline="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6" name="Нижний колонтитул 5"/>
          <p:cNvSpPr>
            <a:spLocks noGrp="1"/>
          </p:cNvSpPr>
          <p:nvPr>
            <p:ph type="ftr" sz="quarter" idx="11"/>
          </p:nvPr>
        </p:nvSpPr>
        <p:spPr/>
        <p:txBody>
          <a:bodyPr rtlCol="0"/>
          <a:lstStyle/>
          <a:p>
            <a:pPr rtl="0"/>
            <a:endParaRPr lang="en-US"/>
          </a:p>
        </p:txBody>
      </p:sp>
      <p:sp>
        <p:nvSpPr>
          <p:cNvPr id="5" name="Дата 4"/>
          <p:cNvSpPr>
            <a:spLocks noGrp="1"/>
          </p:cNvSpPr>
          <p:nvPr>
            <p:ph type="dt" sz="half" idx="10"/>
          </p:nvPr>
        </p:nvSpPr>
        <p:spPr/>
        <p:txBody>
          <a:bodyPr rtlCol="0"/>
          <a:lstStyle/>
          <a:p>
            <a:pPr rtl="0"/>
            <a:r>
              <a:rPr lang="en-US"/>
              <a:t>01.09.2016</a:t>
            </a:r>
          </a:p>
        </p:txBody>
      </p:sp>
      <p:sp>
        <p:nvSpPr>
          <p:cNvPr id="7" name="Номер слайда 6"/>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14065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3" y="482600"/>
            <a:ext cx="10360501" cy="1219200"/>
          </a:xfrm>
        </p:spPr>
        <p:txBody>
          <a:bodyPr rtlCol="0"/>
          <a:lstStyle>
            <a:lvl1pPr algn="l" rtl="0">
              <a:defRPr/>
            </a:lvl1pPr>
          </a:lstStyle>
          <a:p>
            <a:pPr rtl="0"/>
            <a:r>
              <a:rPr lang="ru-RU"/>
              <a:t>Образец заголовка</a:t>
            </a:r>
            <a:endParaRPr/>
          </a:p>
        </p:txBody>
      </p:sp>
      <p:sp>
        <p:nvSpPr>
          <p:cNvPr id="3" name="Замещающий текст 2"/>
          <p:cNvSpPr>
            <a:spLocks noGrp="1"/>
          </p:cNvSpPr>
          <p:nvPr>
            <p:ph type="body" idx="1"/>
          </p:nvPr>
        </p:nvSpPr>
        <p:spPr>
          <a:xfrm>
            <a:off x="914162"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2" indent="0" algn="l" rtl="0">
              <a:buNone/>
              <a:defRPr sz="2100" b="1"/>
            </a:lvl5pPr>
            <a:lvl6pPr marL="3047466"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a:t>Образец текста</a:t>
            </a:r>
          </a:p>
        </p:txBody>
      </p:sp>
      <p:sp>
        <p:nvSpPr>
          <p:cNvPr id="4" name="Объект 3"/>
          <p:cNvSpPr>
            <a:spLocks noGrp="1"/>
          </p:cNvSpPr>
          <p:nvPr>
            <p:ph sz="half" idx="2"/>
          </p:nvPr>
        </p:nvSpPr>
        <p:spPr>
          <a:xfrm>
            <a:off x="914162"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a:lvl8pPr>
            <a:lvl9pPr marL="2669581" algn="l" rtl="0">
              <a:defRPr sz="14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5" name="Текст 4"/>
          <p:cNvSpPr>
            <a:spLocks noGrp="1"/>
          </p:cNvSpPr>
          <p:nvPr>
            <p:ph type="body" sz="quarter" idx="3"/>
          </p:nvPr>
        </p:nvSpPr>
        <p:spPr>
          <a:xfrm>
            <a:off x="6297559" y="1803400"/>
            <a:ext cx="4977104" cy="914400"/>
          </a:xfrm>
        </p:spPr>
        <p:txBody>
          <a:bodyPr rtlCol="0" anchor="ctr">
            <a:noAutofit/>
          </a:bodyPr>
          <a:lstStyle>
            <a:lvl1pPr marL="0" indent="0" algn="l" rtl="0">
              <a:lnSpc>
                <a:spcPct val="80000"/>
              </a:lnSpc>
              <a:spcBef>
                <a:spcPts val="0"/>
              </a:spcBef>
              <a:buNone/>
              <a:defRPr sz="2800" b="0">
                <a:solidFill>
                  <a:schemeClr val="tx1"/>
                </a:solidFill>
              </a:defRPr>
            </a:lvl1pPr>
            <a:lvl2pPr marL="609493" indent="0" algn="l" rtl="0">
              <a:buNone/>
              <a:defRPr sz="2700" b="1"/>
            </a:lvl2pPr>
            <a:lvl3pPr marL="1218987" indent="0" algn="l" rtl="0">
              <a:buNone/>
              <a:defRPr sz="2400" b="1"/>
            </a:lvl3pPr>
            <a:lvl4pPr marL="1828480" indent="0" algn="l" rtl="0">
              <a:buNone/>
              <a:defRPr sz="2100" b="1"/>
            </a:lvl4pPr>
            <a:lvl5pPr marL="2437972" indent="0" algn="l" rtl="0">
              <a:buNone/>
              <a:defRPr sz="2100" b="1"/>
            </a:lvl5pPr>
            <a:lvl6pPr marL="3047466"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a:t>Образец текста</a:t>
            </a:r>
          </a:p>
        </p:txBody>
      </p:sp>
      <p:sp>
        <p:nvSpPr>
          <p:cNvPr id="6" name="Объект 5"/>
          <p:cNvSpPr>
            <a:spLocks noGrp="1"/>
          </p:cNvSpPr>
          <p:nvPr>
            <p:ph sz="quarter" idx="4"/>
          </p:nvPr>
        </p:nvSpPr>
        <p:spPr>
          <a:xfrm>
            <a:off x="6297559" y="2717800"/>
            <a:ext cx="4977104" cy="3556000"/>
          </a:xfrm>
        </p:spPr>
        <p:txBody>
          <a:bodyPr rtlCol="0">
            <a:normAutofit/>
          </a:bodyPr>
          <a:lstStyle>
            <a:lvl1pPr algn="l" rtl="0">
              <a:defRPr sz="2400"/>
            </a:lvl1pPr>
            <a:lvl2pPr algn="l" rtl="0">
              <a:defRPr sz="2000"/>
            </a:lvl2pPr>
            <a:lvl3pPr algn="l" rtl="0">
              <a:defRPr sz="1800"/>
            </a:lvl3pPr>
            <a:lvl4pPr algn="l" rtl="0">
              <a:defRPr sz="1600"/>
            </a:lvl4pPr>
            <a:lvl5pPr algn="l" rtl="0">
              <a:defRPr sz="1400"/>
            </a:lvl5pPr>
            <a:lvl6pPr marL="2669581" algn="l" rtl="0">
              <a:defRPr sz="1400"/>
            </a:lvl6pPr>
            <a:lvl7pPr marL="2669581" algn="l" rtl="0">
              <a:defRPr sz="1400"/>
            </a:lvl7pPr>
            <a:lvl8pPr marL="2669581" algn="l" rtl="0">
              <a:defRPr sz="1400" baseline="0"/>
            </a:lvl8pPr>
            <a:lvl9pPr marL="2669581" algn="l" rtl="0">
              <a:defRPr sz="1400" baseline="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8" name="Нижний колонтитул 7"/>
          <p:cNvSpPr>
            <a:spLocks noGrp="1"/>
          </p:cNvSpPr>
          <p:nvPr>
            <p:ph type="ftr" sz="quarter" idx="11"/>
          </p:nvPr>
        </p:nvSpPr>
        <p:spPr/>
        <p:txBody>
          <a:bodyPr rtlCol="0"/>
          <a:lstStyle/>
          <a:p>
            <a:pPr rtl="0"/>
            <a:endParaRPr lang="en-US"/>
          </a:p>
        </p:txBody>
      </p:sp>
      <p:sp>
        <p:nvSpPr>
          <p:cNvPr id="7" name="Дата 6"/>
          <p:cNvSpPr>
            <a:spLocks noGrp="1"/>
          </p:cNvSpPr>
          <p:nvPr>
            <p:ph type="dt" sz="half" idx="10"/>
          </p:nvPr>
        </p:nvSpPr>
        <p:spPr/>
        <p:txBody>
          <a:bodyPr rtlCol="0"/>
          <a:lstStyle/>
          <a:p>
            <a:pPr rtl="0"/>
            <a:r>
              <a:rPr lang="en-US"/>
              <a:t>01.09.2016</a:t>
            </a:r>
          </a:p>
        </p:txBody>
      </p:sp>
      <p:sp>
        <p:nvSpPr>
          <p:cNvPr id="9" name="Номер слайда 8"/>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356168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3" y="482600"/>
            <a:ext cx="10360501" cy="1219200"/>
          </a:xfrm>
        </p:spPr>
        <p:txBody>
          <a:bodyPr rtlCol="0"/>
          <a:lstStyle/>
          <a:p>
            <a:pPr rtl="0"/>
            <a:r>
              <a:rPr lang="ru-RU"/>
              <a:t>Образец заголовка</a:t>
            </a:r>
            <a:endParaRPr/>
          </a:p>
        </p:txBody>
      </p:sp>
      <p:sp>
        <p:nvSpPr>
          <p:cNvPr id="4" name="Нижний колонтитул 3"/>
          <p:cNvSpPr>
            <a:spLocks noGrp="1"/>
          </p:cNvSpPr>
          <p:nvPr>
            <p:ph type="ftr" sz="quarter" idx="11"/>
          </p:nvPr>
        </p:nvSpPr>
        <p:spPr/>
        <p:txBody>
          <a:bodyPr rtlCol="0"/>
          <a:lstStyle/>
          <a:p>
            <a:pPr rtl="0"/>
            <a:endParaRPr lang="en-US"/>
          </a:p>
        </p:txBody>
      </p:sp>
      <p:sp>
        <p:nvSpPr>
          <p:cNvPr id="3" name="Дата 2"/>
          <p:cNvSpPr>
            <a:spLocks noGrp="1"/>
          </p:cNvSpPr>
          <p:nvPr>
            <p:ph type="dt" sz="half" idx="10"/>
          </p:nvPr>
        </p:nvSpPr>
        <p:spPr/>
        <p:txBody>
          <a:bodyPr rtlCol="0"/>
          <a:lstStyle/>
          <a:p>
            <a:pPr rtl="0"/>
            <a:r>
              <a:rPr lang="en-US"/>
              <a:t>01.09.2016</a:t>
            </a:r>
          </a:p>
        </p:txBody>
      </p:sp>
      <p:sp>
        <p:nvSpPr>
          <p:cNvPr id="5" name="Номер слайда 4"/>
          <p:cNvSpPr>
            <a:spLocks noGrp="1"/>
          </p:cNvSpPr>
          <p:nvPr>
            <p:ph type="sldNum" sz="quarter" idx="12"/>
          </p:nvPr>
        </p:nvSpPr>
        <p:spPr/>
        <p:txBody>
          <a:bodyPr rtlCol="0"/>
          <a:lstStyle/>
          <a:p>
            <a:pPr rtl="0"/>
            <a:fld id="{E5FD5434-F838-4DD4-A17B-1CB1A1850DF4}" type="slidenum">
              <a:rPr lang="en-US" smtClean="0"/>
              <a:t>‹#›</a:t>
            </a:fld>
            <a:endParaRPr lang="en-US"/>
          </a:p>
        </p:txBody>
      </p:sp>
    </p:spTree>
    <p:extLst>
      <p:ext uri="{BB962C8B-B14F-4D97-AF65-F5344CB8AC3E}">
        <p14:creationId xmlns:p14="http://schemas.microsoft.com/office/powerpoint/2010/main" val="246968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rtlCol="0"/>
          <a:lstStyle/>
          <a:p>
            <a:pPr rtl="0"/>
            <a:endParaRPr lang="en-US"/>
          </a:p>
        </p:txBody>
      </p:sp>
      <p:sp>
        <p:nvSpPr>
          <p:cNvPr id="2" name="Дата 1"/>
          <p:cNvSpPr>
            <a:spLocks noGrp="1"/>
          </p:cNvSpPr>
          <p:nvPr>
            <p:ph type="dt" sz="half" idx="10"/>
          </p:nvPr>
        </p:nvSpPr>
        <p:spPr/>
        <p:txBody>
          <a:bodyPr rtlCol="0"/>
          <a:lstStyle/>
          <a:p>
            <a:pPr rtl="0"/>
            <a:r>
              <a:rPr lang="en-US"/>
              <a:t>01.09.2016</a:t>
            </a:r>
          </a:p>
        </p:txBody>
      </p:sp>
      <p:sp>
        <p:nvSpPr>
          <p:cNvPr id="4" name="Номер слайда 3"/>
          <p:cNvSpPr>
            <a:spLocks noGrp="1"/>
          </p:cNvSpPr>
          <p:nvPr>
            <p:ph type="sldNum" sz="quarter" idx="12"/>
          </p:nvPr>
        </p:nvSpPr>
        <p:spPr/>
        <p:txBody>
          <a:bodyPr rtlCol="0"/>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188034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1163" y="482600"/>
            <a:ext cx="3961368" cy="1422400"/>
          </a:xfrm>
        </p:spPr>
        <p:txBody>
          <a:bodyPr rtlCol="0" anchor="b">
            <a:noAutofit/>
          </a:bodyPr>
          <a:lstStyle>
            <a:lvl1pPr algn="l" rtl="0">
              <a:defRPr sz="3200" b="0"/>
            </a:lvl1pPr>
          </a:lstStyle>
          <a:p>
            <a:pPr rtl="0"/>
            <a:r>
              <a:rPr lang="ru-RU"/>
              <a:t>Образец заголовка</a:t>
            </a:r>
            <a:endParaRPr/>
          </a:p>
        </p:txBody>
      </p:sp>
      <p:sp>
        <p:nvSpPr>
          <p:cNvPr id="20" name="Прямоугольник 19"/>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sz="2400"/>
          </a:p>
        </p:txBody>
      </p:sp>
      <p:sp>
        <p:nvSpPr>
          <p:cNvPr id="3" name="Объект 2"/>
          <p:cNvSpPr>
            <a:spLocks noGrp="1"/>
          </p:cNvSpPr>
          <p:nvPr>
            <p:ph idx="1"/>
          </p:nvPr>
        </p:nvSpPr>
        <p:spPr bwMode="white">
          <a:xfrm>
            <a:off x="507868" y="482602"/>
            <a:ext cx="6602280" cy="5842001"/>
          </a:xfrm>
        </p:spPr>
        <p:txBody>
          <a:bodyPr rtlCol="0">
            <a:normAutofit/>
          </a:bodyPr>
          <a:lstStyle>
            <a:lvl1pPr algn="l" rtl="0">
              <a:defRPr sz="2800"/>
            </a:lvl1pPr>
            <a:lvl2pPr algn="l" rtl="0">
              <a:defRPr sz="2400"/>
            </a:lvl2pPr>
            <a:lvl3pPr algn="l" rtl="0">
              <a:defRPr sz="2000"/>
            </a:lvl3pPr>
            <a:lvl4pPr algn="l" rtl="0">
              <a:defRPr sz="1800"/>
            </a:lvl4pPr>
            <a:lvl5pPr algn="l" rtl="0">
              <a:defRPr sz="1600"/>
            </a:lvl5pPr>
            <a:lvl6pPr algn="l" rtl="0">
              <a:defRPr sz="1600"/>
            </a:lvl6pPr>
            <a:lvl7pPr algn="l" rtl="0">
              <a:defRPr sz="1600"/>
            </a:lvl7pPr>
            <a:lvl8pPr algn="l" rtl="0">
              <a:defRPr sz="1600"/>
            </a:lvl8pPr>
            <a:lvl9pPr algn="l" rtl="0">
              <a:defRPr sz="16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a:p>
        </p:txBody>
      </p:sp>
      <p:sp>
        <p:nvSpPr>
          <p:cNvPr id="4" name="Текст 3"/>
          <p:cNvSpPr>
            <a:spLocks noGrp="1"/>
          </p:cNvSpPr>
          <p:nvPr>
            <p:ph type="body" sz="half" idx="2"/>
          </p:nvPr>
        </p:nvSpPr>
        <p:spPr>
          <a:xfrm>
            <a:off x="7821163" y="2108200"/>
            <a:ext cx="3961368" cy="4267200"/>
          </a:xfrm>
        </p:spPr>
        <p:txBody>
          <a:bodyPr rtlCol="0" anchor="t" anchorCtr="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a:t>Образец текста</a:t>
            </a:r>
          </a:p>
        </p:txBody>
      </p:sp>
      <p:sp>
        <p:nvSpPr>
          <p:cNvPr id="6" name="Нижний колонтитул 5"/>
          <p:cNvSpPr>
            <a:spLocks noGrp="1"/>
          </p:cNvSpPr>
          <p:nvPr>
            <p:ph type="ftr" sz="quarter" idx="11"/>
          </p:nvPr>
        </p:nvSpPr>
        <p:spPr/>
        <p:txBody>
          <a:bodyPr rtlCol="0"/>
          <a:lstStyle/>
          <a:p>
            <a:pPr rtl="0"/>
            <a:endParaRPr lang="en-US"/>
          </a:p>
        </p:txBody>
      </p:sp>
      <p:sp>
        <p:nvSpPr>
          <p:cNvPr id="5" name="Дата 4"/>
          <p:cNvSpPr>
            <a:spLocks noGrp="1"/>
          </p:cNvSpPr>
          <p:nvPr>
            <p:ph type="dt" sz="half" idx="10"/>
          </p:nvPr>
        </p:nvSpPr>
        <p:spPr/>
        <p:txBody>
          <a:bodyPr rtlCol="0"/>
          <a:lstStyle/>
          <a:p>
            <a:pPr rtl="0"/>
            <a:r>
              <a:rPr lang="en-US"/>
              <a:t>01.09.2016</a:t>
            </a:r>
          </a:p>
        </p:txBody>
      </p:sp>
      <p:sp>
        <p:nvSpPr>
          <p:cNvPr id="7" name="Номер слайда 6"/>
          <p:cNvSpPr>
            <a:spLocks noGrp="1"/>
          </p:cNvSpPr>
          <p:nvPr>
            <p:ph type="sldNum" sz="quarter" idx="12"/>
          </p:nvPr>
        </p:nvSpPr>
        <p:spPr/>
        <p:txBody>
          <a:bodyPr rtlCol="0"/>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276831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99134" y="1905000"/>
            <a:ext cx="5180251" cy="1727200"/>
          </a:xfrm>
        </p:spPr>
        <p:txBody>
          <a:bodyPr rtlCol="0" anchor="b" anchorCtr="0">
            <a:normAutofit/>
          </a:bodyPr>
          <a:lstStyle>
            <a:lvl1pPr algn="l" rtl="0">
              <a:defRPr sz="3200" b="0"/>
            </a:lvl1pPr>
          </a:lstStyle>
          <a:p>
            <a:pPr rtl="0"/>
            <a:r>
              <a:rPr lang="ru-RU"/>
              <a:t>Образец заголовка</a:t>
            </a:r>
            <a:endParaRPr/>
          </a:p>
        </p:txBody>
      </p:sp>
      <p:sp>
        <p:nvSpPr>
          <p:cNvPr id="9" name="Прямоугольник 8"/>
          <p:cNvSpPr/>
          <p:nvPr/>
        </p:nvSpPr>
        <p:spPr>
          <a:xfrm>
            <a:off x="0" y="-1115"/>
            <a:ext cx="6093594"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sz="2400"/>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
          <p:cNvSpPr>
            <a:spLocks noGrp="1"/>
          </p:cNvSpPr>
          <p:nvPr>
            <p:ph type="pic" idx="1"/>
          </p:nvPr>
        </p:nvSpPr>
        <p:spPr>
          <a:xfrm>
            <a:off x="507870" y="482601"/>
            <a:ext cx="5077859" cy="5862706"/>
          </a:xfrm>
          <a:noFill/>
          <a:ln w="9525">
            <a:noFill/>
            <a:miter lim="800000"/>
          </a:ln>
          <a:effectLst/>
        </p:spPr>
        <p:txBody>
          <a:bodyPr rtlCol="0">
            <a:normAutofit/>
          </a:bodyPr>
          <a:lstStyle>
            <a:lvl1pPr marL="0" indent="0" algn="ctr" rtl="0">
              <a:buNone/>
              <a:defRPr sz="2700"/>
            </a:lvl1pPr>
            <a:lvl2pPr marL="609493" indent="0" algn="l" rtl="0">
              <a:buNone/>
              <a:defRPr sz="3700"/>
            </a:lvl2pPr>
            <a:lvl3pPr marL="1218987" indent="0" algn="l" rtl="0">
              <a:buNone/>
              <a:defRPr sz="3200"/>
            </a:lvl3pPr>
            <a:lvl4pPr marL="1828480" indent="0" algn="l" rtl="0">
              <a:buNone/>
              <a:defRPr sz="2700"/>
            </a:lvl4pPr>
            <a:lvl5pPr marL="2437972" indent="0" algn="l" rtl="0">
              <a:buNone/>
              <a:defRPr sz="2700"/>
            </a:lvl5pPr>
            <a:lvl6pPr marL="3047466"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ru-RU"/>
              <a:t>Вставка рисунка</a:t>
            </a:r>
            <a:endParaRPr/>
          </a:p>
        </p:txBody>
      </p:sp>
      <p:sp>
        <p:nvSpPr>
          <p:cNvPr id="4" name="Текст 3"/>
          <p:cNvSpPr>
            <a:spLocks noGrp="1"/>
          </p:cNvSpPr>
          <p:nvPr>
            <p:ph type="body" sz="half" idx="2"/>
          </p:nvPr>
        </p:nvSpPr>
        <p:spPr>
          <a:xfrm>
            <a:off x="6399134" y="3733800"/>
            <a:ext cx="5180251" cy="1727200"/>
          </a:xfrm>
        </p:spPr>
        <p:txBody>
          <a:bodyPr rtlCol="0">
            <a:normAutofit/>
          </a:bodyPr>
          <a:lstStyle>
            <a:lvl1pPr marL="0" indent="0" algn="l" rtl="0">
              <a:spcBef>
                <a:spcPts val="1600"/>
              </a:spcBef>
              <a:buNone/>
              <a:defRPr sz="2000">
                <a:solidFill>
                  <a:schemeClr val="tx1"/>
                </a:solidFill>
              </a:defRPr>
            </a:lvl1pPr>
            <a:lvl2pPr marL="609493" indent="0" algn="l" rtl="0">
              <a:buNone/>
              <a:defRPr sz="1600"/>
            </a:lvl2pPr>
            <a:lvl3pPr marL="1218987" indent="0" algn="l" rtl="0">
              <a:buNone/>
              <a:defRPr sz="1300"/>
            </a:lvl3pPr>
            <a:lvl4pPr marL="1828480" indent="0" algn="l" rtl="0">
              <a:buNone/>
              <a:defRPr sz="1200"/>
            </a:lvl4pPr>
            <a:lvl5pPr marL="2437972" indent="0" algn="l" rtl="0">
              <a:buNone/>
              <a:defRPr sz="1200"/>
            </a:lvl5pPr>
            <a:lvl6pPr marL="3047466"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a:t>Образец текста</a:t>
            </a:r>
          </a:p>
        </p:txBody>
      </p:sp>
      <p:sp>
        <p:nvSpPr>
          <p:cNvPr id="6" name="Нижний колонтитул 5"/>
          <p:cNvSpPr>
            <a:spLocks noGrp="1"/>
          </p:cNvSpPr>
          <p:nvPr>
            <p:ph type="ftr" sz="quarter" idx="11"/>
          </p:nvPr>
        </p:nvSpPr>
        <p:spPr/>
        <p:txBody>
          <a:bodyPr rtlCol="0"/>
          <a:lstStyle/>
          <a:p>
            <a:pPr rtl="0"/>
            <a:endParaRPr lang="en-US"/>
          </a:p>
        </p:txBody>
      </p:sp>
      <p:sp>
        <p:nvSpPr>
          <p:cNvPr id="5" name="Дата 4"/>
          <p:cNvSpPr>
            <a:spLocks noGrp="1"/>
          </p:cNvSpPr>
          <p:nvPr>
            <p:ph type="dt" sz="half" idx="10"/>
          </p:nvPr>
        </p:nvSpPr>
        <p:spPr/>
        <p:txBody>
          <a:bodyPr rtlCol="0"/>
          <a:lstStyle/>
          <a:p>
            <a:pPr rtl="0"/>
            <a:r>
              <a:rPr lang="en-US"/>
              <a:t>01.09.2016</a:t>
            </a:r>
          </a:p>
        </p:txBody>
      </p:sp>
      <p:sp>
        <p:nvSpPr>
          <p:cNvPr id="7" name="Номер слайда 6"/>
          <p:cNvSpPr>
            <a:spLocks noGrp="1"/>
          </p:cNvSpPr>
          <p:nvPr>
            <p:ph type="sldNum" sz="quarter" idx="12"/>
          </p:nvPr>
        </p:nvSpPr>
        <p:spPr/>
        <p:txBody>
          <a:bodyPr rtlCol="0"/>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44899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image" Target="../media/image1.jp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3" y="482600"/>
            <a:ext cx="10360501" cy="1219200"/>
          </a:xfrm>
          <a:prstGeom prst="rect">
            <a:avLst/>
          </a:prstGeom>
          <a:effectLst/>
        </p:spPr>
        <p:txBody>
          <a:bodyPr vert="horz" lIns="121899" tIns="60949" rIns="121899" bIns="60949" rtlCol="0" anchor="b" anchorCtr="0">
            <a:normAutofit/>
          </a:bodyPr>
          <a:lstStyle/>
          <a:p>
            <a:pPr rtl="0"/>
            <a:r>
              <a:rPr lang="ru"/>
              <a:t>Стиль образца заголовка</a:t>
            </a:r>
            <a:endParaRPr/>
          </a:p>
        </p:txBody>
      </p:sp>
      <p:sp>
        <p:nvSpPr>
          <p:cNvPr id="3" name="Замещающий текст 2"/>
          <p:cNvSpPr>
            <a:spLocks noGrp="1"/>
          </p:cNvSpPr>
          <p:nvPr>
            <p:ph type="body" idx="1"/>
          </p:nvPr>
        </p:nvSpPr>
        <p:spPr>
          <a:xfrm>
            <a:off x="914163" y="1803401"/>
            <a:ext cx="10360501" cy="4470400"/>
          </a:xfrm>
          <a:prstGeom prst="rect">
            <a:avLst/>
          </a:prstGeom>
        </p:spPr>
        <p:txBody>
          <a:bodyPr vert="horz" lIns="121899" tIns="60949" rIns="121899" bIns="60949" rtlCol="0">
            <a:normAutofit/>
          </a:bodyPr>
          <a:lstStyle/>
          <a:p>
            <a:pPr lvl="0" rtl="0"/>
            <a:r>
              <a:rPr lang="ru"/>
              <a:t>Щелкните, чтобы изменить стили текста образца слайда</a:t>
            </a:r>
          </a:p>
          <a:p>
            <a:pPr lvl="1" rtl="0"/>
            <a:r>
              <a:rPr lang="ru"/>
              <a:t>Второй уровень</a:t>
            </a:r>
          </a:p>
          <a:p>
            <a:pPr lvl="2" rtl="0"/>
            <a:r>
              <a:rPr lang="ru"/>
              <a:t>Третий уровень</a:t>
            </a:r>
          </a:p>
          <a:p>
            <a:pPr lvl="3" rtl="0"/>
            <a:r>
              <a:rPr lang="ru"/>
              <a:t>Четвертый уровень</a:t>
            </a:r>
          </a:p>
          <a:p>
            <a:pPr lvl="4" rtl="0"/>
            <a:r>
              <a:rPr lang="ru"/>
              <a:t>Пятый уровень</a:t>
            </a:r>
            <a:endParaRPr lang="en-US" dirty="0"/>
          </a:p>
        </p:txBody>
      </p:sp>
      <p:sp>
        <p:nvSpPr>
          <p:cNvPr id="5" name="Нижний колонтитул 4"/>
          <p:cNvSpPr>
            <a:spLocks noGrp="1"/>
          </p:cNvSpPr>
          <p:nvPr>
            <p:ph type="ftr" sz="quarter" idx="3"/>
          </p:nvPr>
        </p:nvSpPr>
        <p:spPr>
          <a:xfrm>
            <a:off x="914163" y="6375400"/>
            <a:ext cx="7414869" cy="195072"/>
          </a:xfrm>
          <a:prstGeom prst="rect">
            <a:avLst/>
          </a:prstGeom>
        </p:spPr>
        <p:txBody>
          <a:bodyPr vert="horz" lIns="121899" tIns="60949" rIns="121899" bIns="60949" rtlCol="0" anchor="ctr"/>
          <a:lstStyle>
            <a:lvl1pPr algn="l" rtl="0">
              <a:defRPr sz="1100">
                <a:solidFill>
                  <a:schemeClr val="tx1"/>
                </a:solidFill>
              </a:defRPr>
            </a:lvl1pPr>
          </a:lstStyle>
          <a:p>
            <a:pPr rtl="0"/>
            <a:endParaRPr lang="en-US"/>
          </a:p>
        </p:txBody>
      </p:sp>
      <p:sp>
        <p:nvSpPr>
          <p:cNvPr id="4" name="Дата 3"/>
          <p:cNvSpPr>
            <a:spLocks noGrp="1"/>
          </p:cNvSpPr>
          <p:nvPr>
            <p:ph type="dt" sz="half" idx="2"/>
          </p:nvPr>
        </p:nvSpPr>
        <p:spPr>
          <a:xfrm>
            <a:off x="8735324" y="6375400"/>
            <a:ext cx="1422030" cy="195072"/>
          </a:xfrm>
          <a:prstGeom prst="rect">
            <a:avLst/>
          </a:prstGeom>
        </p:spPr>
        <p:txBody>
          <a:bodyPr vert="horz" lIns="121899" tIns="60949" rIns="121899" bIns="60949" rtlCol="0" anchor="ctr"/>
          <a:lstStyle>
            <a:lvl1pPr algn="l" rtl="0">
              <a:defRPr sz="1100">
                <a:solidFill>
                  <a:schemeClr val="tx1"/>
                </a:solidFill>
              </a:defRPr>
            </a:lvl1pPr>
          </a:lstStyle>
          <a:p>
            <a:pPr rtl="0"/>
            <a:r>
              <a:rPr lang="en-US"/>
              <a:t>01.09.2016</a:t>
            </a:r>
          </a:p>
        </p:txBody>
      </p:sp>
      <p:sp>
        <p:nvSpPr>
          <p:cNvPr id="6" name="Номер слайда 5"/>
          <p:cNvSpPr>
            <a:spLocks noGrp="1"/>
          </p:cNvSpPr>
          <p:nvPr>
            <p:ph type="sldNum" sz="quarter" idx="4"/>
          </p:nvPr>
        </p:nvSpPr>
        <p:spPr>
          <a:xfrm>
            <a:off x="10441760" y="6375400"/>
            <a:ext cx="832903" cy="195072"/>
          </a:xfrm>
          <a:prstGeom prst="rect">
            <a:avLst/>
          </a:prstGeom>
        </p:spPr>
        <p:txBody>
          <a:bodyPr vert="horz" lIns="121899" tIns="60949" rIns="121899" bIns="60949" rtlCol="0" anchor="ctr"/>
          <a:lstStyle>
            <a:lvl1pPr algn="l" rtl="0">
              <a:defRPr sz="1100">
                <a:solidFill>
                  <a:schemeClr val="tx1"/>
                </a:solidFill>
              </a:defRPr>
            </a:lvl1pPr>
          </a:lstStyle>
          <a:p>
            <a:pPr rtl="0"/>
            <a:fld id="{E5FD5434-F838-4DD4-A17B-1CB1A1850DF4}" type="slidenum">
              <a:rPr lang="en-US" smtClean="0"/>
              <a:pPr/>
              <a:t>‹#›</a:t>
            </a:fld>
            <a:endParaRPr lang="en-US"/>
          </a:p>
        </p:txBody>
      </p:sp>
    </p:spTree>
    <p:extLst>
      <p:ext uri="{BB962C8B-B14F-4D97-AF65-F5344CB8AC3E}">
        <p14:creationId xmlns:p14="http://schemas.microsoft.com/office/powerpoint/2010/main" val="429948849"/>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0000"/>
        </a:lnSpc>
        <a:spcBef>
          <a:spcPct val="0"/>
        </a:spcBef>
        <a:buNone/>
        <a:defRPr sz="3600" kern="1200" cap="all" baseline="0">
          <a:solidFill>
            <a:schemeClr val="tx1"/>
          </a:solidFill>
          <a:effectLst/>
          <a:latin typeface="+mj-lt"/>
          <a:ea typeface="+mj-ea"/>
          <a:cs typeface="+mj-cs"/>
        </a:defRPr>
      </a:lvl1pPr>
    </p:titleStyle>
    <p:bodyStyle>
      <a:lvl1pPr marL="274320" indent="-274320" algn="l" defTabSz="1218987" rtl="0" eaLnBrk="1" latinLnBrk="0" hangingPunct="1">
        <a:lnSpc>
          <a:spcPct val="90000"/>
        </a:lnSpc>
        <a:spcBef>
          <a:spcPts val="1600"/>
        </a:spcBef>
        <a:buClr>
          <a:schemeClr val="accent1"/>
        </a:buClr>
        <a:buSzPct val="90000"/>
        <a:buFont typeface="Arial" pitchFamily="34" charset="0"/>
        <a:buChar char="•"/>
        <a:defRPr sz="2800" kern="1200">
          <a:solidFill>
            <a:schemeClr val="tx1"/>
          </a:solidFill>
          <a:latin typeface="+mn-lt"/>
          <a:ea typeface="+mn-ea"/>
          <a:cs typeface="+mn-cs"/>
        </a:defRPr>
      </a:lvl1pPr>
      <a:lvl2pPr marL="548640" indent="-274320" algn="l" defTabSz="1218987" rtl="0" eaLnBrk="1" latinLnBrk="0" hangingPunct="1">
        <a:lnSpc>
          <a:spcPct val="90000"/>
        </a:lnSpc>
        <a:spcBef>
          <a:spcPts val="800"/>
        </a:spcBef>
        <a:buClr>
          <a:schemeClr val="accent1"/>
        </a:buClr>
        <a:buSzPct val="90000"/>
        <a:buFont typeface="Cambria" pitchFamily="18" charset="0"/>
        <a:buChar char="–"/>
        <a:defRPr sz="2400" kern="1200">
          <a:solidFill>
            <a:schemeClr val="tx1"/>
          </a:solidFill>
          <a:latin typeface="+mn-lt"/>
          <a:ea typeface="+mn-ea"/>
          <a:cs typeface="+mn-cs"/>
        </a:defRPr>
      </a:lvl2pPr>
      <a:lvl3pPr marL="822960" indent="-274320" algn="l" defTabSz="1218987" rtl="0" eaLnBrk="1" latinLnBrk="0" hangingPunct="1">
        <a:lnSpc>
          <a:spcPct val="90000"/>
        </a:lnSpc>
        <a:spcBef>
          <a:spcPts val="800"/>
        </a:spcBef>
        <a:buClr>
          <a:schemeClr val="accent1"/>
        </a:buClr>
        <a:buFont typeface="Arial" pitchFamily="34" charset="0"/>
        <a:buChar char="•"/>
        <a:defRPr sz="2000" kern="1200">
          <a:solidFill>
            <a:schemeClr val="tx1"/>
          </a:solidFill>
          <a:latin typeface="+mn-lt"/>
          <a:ea typeface="+mn-ea"/>
          <a:cs typeface="+mn-cs"/>
        </a:defRPr>
      </a:lvl3pPr>
      <a:lvl4pPr marL="1097280" indent="-274320" algn="l" defTabSz="1218987" rtl="0" eaLnBrk="1" latinLnBrk="0" hangingPunct="1">
        <a:lnSpc>
          <a:spcPct val="90000"/>
        </a:lnSpc>
        <a:spcBef>
          <a:spcPts val="800"/>
        </a:spcBef>
        <a:buClr>
          <a:schemeClr val="accent1"/>
        </a:buClr>
        <a:buSzPct val="100000"/>
        <a:buFont typeface="Cambria" pitchFamily="18" charset="0"/>
        <a:buChar char="–"/>
        <a:defRPr sz="1800" kern="1200">
          <a:solidFill>
            <a:schemeClr val="tx1"/>
          </a:solidFill>
          <a:latin typeface="+mn-lt"/>
          <a:ea typeface="+mn-ea"/>
          <a:cs typeface="+mn-cs"/>
        </a:defRPr>
      </a:lvl4pPr>
      <a:lvl5pPr marL="1371599"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5pPr>
      <a:lvl6pPr marL="1645920" indent="-274320" algn="l" defTabSz="1218987" rtl="0" eaLnBrk="1" latinLnBrk="0" hangingPunct="1">
        <a:lnSpc>
          <a:spcPct val="90000"/>
        </a:lnSpc>
        <a:spcBef>
          <a:spcPts val="800"/>
        </a:spcBef>
        <a:buClr>
          <a:schemeClr val="accent1"/>
        </a:buClr>
        <a:buSzPct val="100000"/>
        <a:buFont typeface="Cambria" pitchFamily="18" charset="0"/>
        <a:buChar char="–"/>
        <a:defRPr sz="1600" kern="1200">
          <a:solidFill>
            <a:schemeClr val="tx1"/>
          </a:solidFill>
          <a:latin typeface="+mn-lt"/>
          <a:ea typeface="+mn-ea"/>
          <a:cs typeface="+mn-cs"/>
        </a:defRPr>
      </a:lvl6pPr>
      <a:lvl7pPr marL="1920240"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7pPr>
      <a:lvl8pPr marL="2194559" indent="-274320" algn="l" defTabSz="1218987" rtl="0" eaLnBrk="1" latinLnBrk="0" hangingPunct="1">
        <a:lnSpc>
          <a:spcPct val="90000"/>
        </a:lnSpc>
        <a:spcBef>
          <a:spcPts val="800"/>
        </a:spcBef>
        <a:buClr>
          <a:schemeClr val="accent1"/>
        </a:buClr>
        <a:buSzPct val="100000"/>
        <a:buFont typeface="Cambria" pitchFamily="18" charset="0"/>
        <a:buChar char="–"/>
        <a:defRPr sz="1600" kern="1200">
          <a:solidFill>
            <a:schemeClr val="tx1"/>
          </a:solidFill>
          <a:latin typeface="+mn-lt"/>
          <a:ea typeface="+mn-ea"/>
          <a:cs typeface="+mn-cs"/>
        </a:defRPr>
      </a:lvl8pPr>
      <a:lvl9pPr marL="2468880" indent="-274320" algn="l" defTabSz="1218987"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2" algn="l" defTabSz="1218987" rtl="0" eaLnBrk="1" latinLnBrk="0" hangingPunct="1">
        <a:defRPr sz="2400" kern="1200">
          <a:solidFill>
            <a:schemeClr val="tx1"/>
          </a:solidFill>
          <a:latin typeface="+mn-lt"/>
          <a:ea typeface="+mn-ea"/>
          <a:cs typeface="+mn-cs"/>
        </a:defRPr>
      </a:lvl5pPr>
      <a:lvl6pPr marL="3047466"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3" Type="http://schemas.microsoft.com/office/2007/relationships/hdphoto" Target="../media/hdphoto2.wdp" /><Relationship Id="rId2" Type="http://schemas.openxmlformats.org/officeDocument/2006/relationships/image" Target="../media/image11.png"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3" Type="http://schemas.openxmlformats.org/officeDocument/2006/relationships/image" Target="../media/image13.png" /><Relationship Id="rId2" Type="http://schemas.openxmlformats.org/officeDocument/2006/relationships/image" Target="../media/image12.png" /><Relationship Id="rId1" Type="http://schemas.openxmlformats.org/officeDocument/2006/relationships/slideLayout" Target="../slideLayouts/slideLayout2.xml" /><Relationship Id="rId4" Type="http://schemas.microsoft.com/office/2007/relationships/hdphoto" Target="../media/hdphoto3.wdp" /></Relationships>
</file>

<file path=ppt/slides/_rels/slide12.xml.rels><?xml version="1.0" encoding="UTF-8" standalone="yes"?>
<Relationships xmlns="http://schemas.openxmlformats.org/package/2006/relationships"><Relationship Id="rId2" Type="http://schemas.openxmlformats.org/officeDocument/2006/relationships/image" Target="../media/image14.jpg"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3" Type="http://schemas.openxmlformats.org/officeDocument/2006/relationships/image" Target="../media/image16.jpg" /><Relationship Id="rId2" Type="http://schemas.openxmlformats.org/officeDocument/2006/relationships/image" Target="../media/image15.jpg" /><Relationship Id="rId1" Type="http://schemas.openxmlformats.org/officeDocument/2006/relationships/slideLayout" Target="../slideLayouts/slideLayout2.xml" /><Relationship Id="rId4" Type="http://schemas.openxmlformats.org/officeDocument/2006/relationships/image" Target="../media/image17.jpg"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3" Type="http://schemas.openxmlformats.org/officeDocument/2006/relationships/image" Target="../media/image19.jpg" /><Relationship Id="rId2" Type="http://schemas.openxmlformats.org/officeDocument/2006/relationships/image" Target="../media/image18.jpg" /><Relationship Id="rId1" Type="http://schemas.openxmlformats.org/officeDocument/2006/relationships/slideLayout" Target="../slideLayouts/slideLayout2.xml" /><Relationship Id="rId4" Type="http://schemas.openxmlformats.org/officeDocument/2006/relationships/image" Target="../media/image20.jpg"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3.jp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image" Target="../media/image5.pn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3" Type="http://schemas.microsoft.com/office/2007/relationships/hdphoto" Target="../media/hdphoto1.wdp" /><Relationship Id="rId2" Type="http://schemas.openxmlformats.org/officeDocument/2006/relationships/image" Target="../media/image7.png" /><Relationship Id="rId1" Type="http://schemas.openxmlformats.org/officeDocument/2006/relationships/slideLayout" Target="../slideLayouts/slideLayout2.xml" /><Relationship Id="rId4" Type="http://schemas.openxmlformats.org/officeDocument/2006/relationships/image" Target="../media/image8.jpeg" /></Relationships>
</file>

<file path=ppt/slides/_rels/slide8.xml.rels><?xml version="1.0" encoding="UTF-8" standalone="yes"?>
<Relationships xmlns="http://schemas.openxmlformats.org/package/2006/relationships"><Relationship Id="rId2" Type="http://schemas.openxmlformats.org/officeDocument/2006/relationships/image" Target="../media/image9.pn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2" Type="http://schemas.openxmlformats.org/officeDocument/2006/relationships/image" Target="../media/image10.jp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41884" y="2132856"/>
            <a:ext cx="9220200" cy="2147926"/>
          </a:xfrm>
        </p:spPr>
        <p:txBody>
          <a:bodyPr rtlCol="0"/>
          <a:lstStyle/>
          <a:p>
            <a:r>
              <a:rPr lang="en-US" b="1" dirty="0">
                <a:solidFill>
                  <a:schemeClr val="tx2"/>
                </a:solidFill>
              </a:rPr>
              <a:t>Shakespeare AND Fashion</a:t>
            </a:r>
          </a:p>
        </p:txBody>
      </p:sp>
      <p:sp>
        <p:nvSpPr>
          <p:cNvPr id="3" name="Подзаголовок 2"/>
          <p:cNvSpPr>
            <a:spLocks noGrp="1"/>
          </p:cNvSpPr>
          <p:nvPr>
            <p:ph type="subTitle" idx="1"/>
          </p:nvPr>
        </p:nvSpPr>
        <p:spPr>
          <a:xfrm>
            <a:off x="1332154" y="3445024"/>
            <a:ext cx="9220200" cy="445122"/>
          </a:xfrm>
        </p:spPr>
        <p:txBody>
          <a:bodyPr rtlCol="0">
            <a:normAutofit fontScale="92500" lnSpcReduction="10000"/>
          </a:bodyPr>
          <a:lstStyle/>
          <a:p>
            <a:pPr rtl="0"/>
            <a:r>
              <a:rPr lang="en-US" spc="300" dirty="0">
                <a:solidFill>
                  <a:schemeClr val="tx2"/>
                </a:solidFill>
              </a:rPr>
              <a:t>KHVOSTOVA YANA</a:t>
            </a:r>
          </a:p>
        </p:txBody>
      </p:sp>
    </p:spTree>
    <p:extLst>
      <p:ext uri="{BB962C8B-B14F-4D97-AF65-F5344CB8AC3E}">
        <p14:creationId xmlns:p14="http://schemas.microsoft.com/office/powerpoint/2010/main" val="1017029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5" r="71029"/>
          <a:stretch/>
        </p:blipFill>
        <p:spPr>
          <a:xfrm>
            <a:off x="7174532" y="-2860"/>
            <a:ext cx="2880320" cy="6860859"/>
          </a:xfrm>
          <a:prstGeom prst="rect">
            <a:avLst/>
          </a:prstGeom>
        </p:spPr>
      </p:pic>
      <p:sp>
        <p:nvSpPr>
          <p:cNvPr id="12" name="Прямоугольник 11"/>
          <p:cNvSpPr/>
          <p:nvPr/>
        </p:nvSpPr>
        <p:spPr>
          <a:xfrm>
            <a:off x="5878388" y="1146103"/>
            <a:ext cx="1723865" cy="338680"/>
          </a:xfrm>
          <a:prstGeom prst="rect">
            <a:avLst/>
          </a:prstGeom>
          <a:solidFill>
            <a:schemeClr val="bg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3" name="Объект 2"/>
          <p:cNvSpPr>
            <a:spLocks noGrp="1"/>
          </p:cNvSpPr>
          <p:nvPr>
            <p:ph idx="1"/>
          </p:nvPr>
        </p:nvSpPr>
        <p:spPr>
          <a:xfrm>
            <a:off x="693812" y="1146103"/>
            <a:ext cx="6980449" cy="4560075"/>
          </a:xfrm>
        </p:spPr>
        <p:txBody>
          <a:bodyPr>
            <a:normAutofit fontScale="70000" lnSpcReduction="20000"/>
          </a:bodyPr>
          <a:lstStyle/>
          <a:p>
            <a:pPr marL="0" indent="0" algn="r">
              <a:buNone/>
            </a:pPr>
            <a:r>
              <a:rPr lang="en-US" sz="4600" spc="300" dirty="0">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HAMLET</a:t>
            </a:r>
          </a:p>
          <a:p>
            <a:pPr marL="0" indent="0">
              <a:buNone/>
            </a:pPr>
            <a:r>
              <a:rPr lang="en-US" i="1" dirty="0">
                <a:solidFill>
                  <a:schemeClr val="tx2"/>
                </a:solidFill>
                <a:effectLst>
                  <a:outerShdw blurRad="38100" dist="38100" dir="2700000" algn="tl">
                    <a:srgbClr val="000000">
                      <a:alpha val="43137"/>
                    </a:srgbClr>
                  </a:outerShdw>
                </a:effectLst>
              </a:rPr>
              <a:t>	</a:t>
            </a:r>
            <a:r>
              <a:rPr lang="en-US" dirty="0">
                <a:solidFill>
                  <a:schemeClr val="tx2"/>
                </a:solidFill>
                <a:effectLst>
                  <a:outerShdw blurRad="38100" dist="38100" dir="2700000" algn="tl">
                    <a:srgbClr val="000000">
                      <a:alpha val="43137"/>
                    </a:srgbClr>
                  </a:outerShdw>
                </a:effectLst>
              </a:rPr>
              <a:t>The Tragedy of Hamlet is one of Shakespeare’s most famous tragedies and </a:t>
            </a:r>
            <a:r>
              <a:rPr lang="en-US" dirty="0" err="1">
                <a:solidFill>
                  <a:schemeClr val="tx2"/>
                </a:solidFill>
                <a:effectLst>
                  <a:outerShdw blurRad="38100" dist="38100" dir="2700000" algn="tl">
                    <a:srgbClr val="000000">
                      <a:alpha val="43137"/>
                    </a:srgbClr>
                  </a:outerShdw>
                </a:effectLst>
              </a:rPr>
              <a:t>centres</a:t>
            </a:r>
            <a:r>
              <a:rPr lang="en-US" dirty="0">
                <a:solidFill>
                  <a:schemeClr val="tx2"/>
                </a:solidFill>
                <a:effectLst>
                  <a:outerShdw blurRad="38100" dist="38100" dir="2700000" algn="tl">
                    <a:srgbClr val="000000">
                      <a:alpha val="43137"/>
                    </a:srgbClr>
                  </a:outerShdw>
                </a:effectLst>
              </a:rPr>
              <a:t> around ghosts, madness, revenge and love. Set primarily in a castle most of the costumes in Hamlet are in keeping with the setting and are classic </a:t>
            </a:r>
            <a:r>
              <a:rPr lang="en-US" dirty="0" err="1">
                <a:solidFill>
                  <a:schemeClr val="tx2"/>
                </a:solidFill>
                <a:effectLst>
                  <a:outerShdw blurRad="38100" dist="38100" dir="2700000" algn="tl">
                    <a:srgbClr val="000000">
                      <a:alpha val="43137"/>
                    </a:srgbClr>
                  </a:outerShdw>
                </a:effectLst>
              </a:rPr>
              <a:t>upperclass</a:t>
            </a:r>
            <a:r>
              <a:rPr lang="en-US" dirty="0">
                <a:solidFill>
                  <a:schemeClr val="tx2"/>
                </a:solidFill>
                <a:effectLst>
                  <a:outerShdw blurRad="38100" dist="38100" dir="2700000" algn="tl">
                    <a:srgbClr val="000000">
                      <a:alpha val="43137"/>
                    </a:srgbClr>
                  </a:outerShdw>
                </a:effectLst>
              </a:rPr>
              <a:t> Tudor attire made of velvet and leather and featuring embroidery and lace. One of only two female characters in the play Ophelia, Hamlet’s potential wife is dressed very differently to that of the other characters, often depicted in long billowing washed out white gowns that resemble night dresses. Ophelia is dressed in white with </a:t>
            </a:r>
            <a:r>
              <a:rPr lang="en-US" dirty="0" err="1">
                <a:solidFill>
                  <a:schemeClr val="tx2"/>
                </a:solidFill>
                <a:effectLst>
                  <a:outerShdw blurRad="38100" dist="38100" dir="2700000" algn="tl">
                    <a:srgbClr val="000000">
                      <a:alpha val="43137"/>
                    </a:srgbClr>
                  </a:outerShdw>
                </a:effectLst>
              </a:rPr>
              <a:t>dishevelled</a:t>
            </a:r>
            <a:r>
              <a:rPr lang="en-US" dirty="0">
                <a:solidFill>
                  <a:schemeClr val="tx2"/>
                </a:solidFill>
                <a:effectLst>
                  <a:outerShdw blurRad="38100" dist="38100" dir="2700000" algn="tl">
                    <a:srgbClr val="000000">
                      <a:alpha val="43137"/>
                    </a:srgbClr>
                  </a:outerShdw>
                </a:effectLst>
              </a:rPr>
              <a:t> hair worn down and bedecked with wild flowers, Ophelia's state of mind would thus have been immediately 'readable' to her first audiences. By being dressed in white, she is immediately connected with being virginal and vacant which are specific and gendered associations.</a:t>
            </a:r>
            <a:endParaRPr lang="ru-RU" dirty="0">
              <a:solidFill>
                <a:schemeClr val="tx2"/>
              </a:solidFill>
              <a:effectLst>
                <a:outerShdw blurRad="38100" dist="38100" dir="2700000" algn="tl">
                  <a:srgbClr val="000000">
                    <a:alpha val="43137"/>
                  </a:srgbClr>
                </a:outerShdw>
              </a:effectLst>
            </a:endParaRPr>
          </a:p>
        </p:txBody>
      </p:sp>
      <p:sp>
        <p:nvSpPr>
          <p:cNvPr id="13" name="Прямоугольник 12"/>
          <p:cNvSpPr/>
          <p:nvPr/>
        </p:nvSpPr>
        <p:spPr>
          <a:xfrm>
            <a:off x="5374332" y="1157693"/>
            <a:ext cx="355713" cy="338680"/>
          </a:xfrm>
          <a:prstGeom prst="rect">
            <a:avLst/>
          </a:prstGeom>
          <a:solidFill>
            <a:schemeClr val="bg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14" name="Прямоугольник 13"/>
          <p:cNvSpPr/>
          <p:nvPr/>
        </p:nvSpPr>
        <p:spPr>
          <a:xfrm>
            <a:off x="4874603" y="1157692"/>
            <a:ext cx="355713" cy="338680"/>
          </a:xfrm>
          <a:prstGeom prst="rect">
            <a:avLst/>
          </a:prstGeom>
          <a:solidFill>
            <a:schemeClr val="bg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15" name="Прямоугольник 14"/>
          <p:cNvSpPr/>
          <p:nvPr/>
        </p:nvSpPr>
        <p:spPr>
          <a:xfrm>
            <a:off x="837828" y="5706178"/>
            <a:ext cx="355713" cy="338680"/>
          </a:xfrm>
          <a:prstGeom prst="rect">
            <a:avLst/>
          </a:prstGeom>
          <a:solidFill>
            <a:schemeClr val="bg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16" name="Прямоугольник 15"/>
          <p:cNvSpPr/>
          <p:nvPr/>
        </p:nvSpPr>
        <p:spPr>
          <a:xfrm>
            <a:off x="1337557" y="5706178"/>
            <a:ext cx="220351" cy="338680"/>
          </a:xfrm>
          <a:prstGeom prst="rect">
            <a:avLst/>
          </a:prstGeom>
          <a:solidFill>
            <a:schemeClr val="bg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Tree>
    <p:extLst>
      <p:ext uri="{BB962C8B-B14F-4D97-AF65-F5344CB8AC3E}">
        <p14:creationId xmlns:p14="http://schemas.microsoft.com/office/powerpoint/2010/main" val="193795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36" r="54351"/>
          <a:stretch/>
        </p:blipFill>
        <p:spPr>
          <a:xfrm>
            <a:off x="230050" y="128590"/>
            <a:ext cx="4320480" cy="6531429"/>
          </a:xfrm>
          <a:prstGeom prst="rect">
            <a:avLst/>
          </a:prstGeom>
        </p:spPr>
      </p:pic>
      <p:sp>
        <p:nvSpPr>
          <p:cNvPr id="7" name="Прямоугольник 6"/>
          <p:cNvSpPr/>
          <p:nvPr/>
        </p:nvSpPr>
        <p:spPr>
          <a:xfrm>
            <a:off x="333772" y="128590"/>
            <a:ext cx="4320480" cy="6468762"/>
          </a:xfrm>
          <a:prstGeom prst="rect">
            <a:avLst/>
          </a:prstGeom>
          <a:noFill/>
          <a:ln w="28575">
            <a:solidFill>
              <a:srgbClr val="AE2222"/>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6" name="TextBox 5"/>
          <p:cNvSpPr txBox="1"/>
          <p:nvPr/>
        </p:nvSpPr>
        <p:spPr>
          <a:xfrm>
            <a:off x="173899" y="3933056"/>
            <a:ext cx="2952328" cy="584775"/>
          </a:xfrm>
          <a:prstGeom prst="rect">
            <a:avLst/>
          </a:prstGeom>
          <a:noFill/>
          <a:ln>
            <a:noFill/>
          </a:ln>
        </p:spPr>
        <p:txBody>
          <a:bodyPr wrap="square" rtlCol="0" anchor="ctr" anchorCtr="1">
            <a:spAutoFit/>
          </a:bodyPr>
          <a:lstStyle/>
          <a:p>
            <a:r>
              <a:rPr lang="en-US" sz="3200" spc="600" dirty="0">
                <a:solidFill>
                  <a:srgbClr val="AE2222"/>
                </a:solidFill>
                <a:effectLst>
                  <a:outerShdw blurRad="38100" dist="38100" dir="2700000" algn="tl">
                    <a:srgbClr val="000000">
                      <a:alpha val="43137"/>
                    </a:srgbClr>
                  </a:outerShdw>
                </a:effectLst>
              </a:rPr>
              <a:t>MACBETH</a:t>
            </a:r>
            <a:endParaRPr lang="ru-RU" sz="3200" spc="600" dirty="0">
              <a:solidFill>
                <a:srgbClr val="AE2222"/>
              </a:solidFill>
              <a:effectLst>
                <a:outerShdw blurRad="38100" dist="38100" dir="2700000" algn="tl">
                  <a:srgbClr val="000000">
                    <a:alpha val="43137"/>
                  </a:srgbClr>
                </a:outerShdw>
              </a:effectLst>
            </a:endParaRPr>
          </a:p>
        </p:txBody>
      </p:sp>
      <p:sp>
        <p:nvSpPr>
          <p:cNvPr id="2" name="Заголовок 1"/>
          <p:cNvSpPr>
            <a:spLocks noGrp="1"/>
          </p:cNvSpPr>
          <p:nvPr>
            <p:ph type="title"/>
          </p:nvPr>
        </p:nvSpPr>
        <p:spPr>
          <a:xfrm>
            <a:off x="5086300" y="556205"/>
            <a:ext cx="6984776" cy="4918908"/>
          </a:xfrm>
        </p:spPr>
        <p:txBody>
          <a:bodyPr>
            <a:noAutofit/>
          </a:bodyPr>
          <a:lstStyle/>
          <a:p>
            <a:pPr algn="r"/>
            <a:r>
              <a:rPr lang="en-US" sz="2600" cap="none" dirty="0">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	The tragedy of Macbeth, is another Shakespearean tragedy which focuses on murder and the desire for power. Set in Scotland the play </a:t>
            </a:r>
            <a:r>
              <a:rPr lang="en-US" sz="2600" cap="none" dirty="0" err="1">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dramatises</a:t>
            </a:r>
            <a:r>
              <a:rPr lang="en-US" sz="2600" cap="none" dirty="0">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 the damaging physical and psychological effects of political ambition and has a very dark tone overall. Like Hamlet, the costumes reflect the social status of the characters as well as their personalities, the two play’s two main characters Macbeth and lady Macbeth are often attired in luxurious fabrics of darker hues, though this varies with production. Lady Macbeth is always dressed powerfully in the play in rich fabrics however her costumes  coincidence with her </a:t>
            </a:r>
            <a:r>
              <a:rPr lang="en-US" sz="2600" cap="none" dirty="0" err="1">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characterisation</a:t>
            </a:r>
            <a:r>
              <a:rPr lang="en-US" sz="2600" cap="none" dirty="0">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 the famous dream scene seeing her in long flowing night gowns or dresses often in pale shades covered in blood that she attempts to wash away. In both earlier and later productions costuming plays a big part in lady Macbeth’s character.</a:t>
            </a:r>
            <a:endParaRPr lang="ru-RU" sz="2600" cap="none" dirty="0">
              <a:solidFill>
                <a:schemeClr val="tx2"/>
              </a:solidFill>
              <a:effectLst>
                <a:outerShdw blurRad="38100" dist="38100" dir="2700000" algn="tl">
                  <a:srgbClr val="000000">
                    <a:alpha val="43137"/>
                  </a:srgbClr>
                </a:outerShdw>
              </a:effectLst>
              <a:cs typeface="Vijaya" panose="020B0604020202020204" pitchFamily="34" charset="0"/>
            </a:endParaRPr>
          </a:p>
        </p:txBody>
      </p:sp>
      <p:pic>
        <p:nvPicPr>
          <p:cNvPr id="8" name="Рисунок 7"/>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9268" t="2543" r="9638" b="8474"/>
          <a:stretch/>
        </p:blipFill>
        <p:spPr>
          <a:xfrm rot="314780">
            <a:off x="3093617" y="3122966"/>
            <a:ext cx="2520280" cy="3780420"/>
          </a:xfrm>
          <a:prstGeom prst="snip2DiagRect">
            <a:avLst/>
          </a:prstGeom>
        </p:spPr>
      </p:pic>
    </p:spTree>
    <p:extLst>
      <p:ext uri="{BB962C8B-B14F-4D97-AF65-F5344CB8AC3E}">
        <p14:creationId xmlns:p14="http://schemas.microsoft.com/office/powerpoint/2010/main" val="32549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grayscl/>
            <a:extLst>
              <a:ext uri="{28A0092B-C50C-407E-A947-70E740481C1C}">
                <a14:useLocalDpi xmlns:a14="http://schemas.microsoft.com/office/drawing/2010/main" val="0"/>
              </a:ext>
            </a:extLst>
          </a:blip>
          <a:srcRect l="28971" r="20994" b="65750"/>
          <a:stretch/>
        </p:blipFill>
        <p:spPr>
          <a:xfrm>
            <a:off x="5734372" y="188209"/>
            <a:ext cx="4968552" cy="2348880"/>
          </a:xfrm>
          <a:prstGeom prst="rect">
            <a:avLst/>
          </a:prstGeom>
        </p:spPr>
      </p:pic>
      <p:pic>
        <p:nvPicPr>
          <p:cNvPr id="6" name="Рисунок 5"/>
          <p:cNvPicPr>
            <a:picLocks noChangeAspect="1"/>
          </p:cNvPicPr>
          <p:nvPr/>
        </p:nvPicPr>
        <p:blipFill rotWithShape="1">
          <a:blip r:embed="rId2">
            <a:grayscl/>
            <a:extLst>
              <a:ext uri="{28A0092B-C50C-407E-A947-70E740481C1C}">
                <a14:useLocalDpi xmlns:a14="http://schemas.microsoft.com/office/drawing/2010/main" val="0"/>
              </a:ext>
            </a:extLst>
          </a:blip>
          <a:srcRect l="28971" t="69950" r="20994"/>
          <a:stretch/>
        </p:blipFill>
        <p:spPr>
          <a:xfrm>
            <a:off x="7030516" y="2610290"/>
            <a:ext cx="4968552" cy="2060848"/>
          </a:xfrm>
          <a:prstGeom prst="rect">
            <a:avLst/>
          </a:prstGeom>
        </p:spPr>
      </p:pic>
      <p:sp>
        <p:nvSpPr>
          <p:cNvPr id="7" name="Прямоугольник 6"/>
          <p:cNvSpPr/>
          <p:nvPr/>
        </p:nvSpPr>
        <p:spPr>
          <a:xfrm>
            <a:off x="9046740" y="1988840"/>
            <a:ext cx="2664296" cy="855476"/>
          </a:xfrm>
          <a:prstGeom prst="rect">
            <a:avLst/>
          </a:prstGeom>
          <a:solidFill>
            <a:srgbClr val="AE2222">
              <a:alpha val="60000"/>
            </a:srgb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200" spc="600" dirty="0">
                <a:solidFill>
                  <a:schemeClr val="tx1"/>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OTHELLO</a:t>
            </a:r>
            <a:endParaRPr lang="ru-RU" sz="3200" spc="600" dirty="0">
              <a:solidFill>
                <a:schemeClr val="tx1"/>
              </a:solidFill>
              <a:effectLst>
                <a:outerShdw blurRad="38100" dist="38100" dir="2700000" algn="tl">
                  <a:srgbClr val="000000">
                    <a:alpha val="43137"/>
                  </a:srgbClr>
                </a:outerShdw>
              </a:effectLst>
              <a:cs typeface="Vijaya" panose="020B0604020202020204" pitchFamily="34" charset="0"/>
            </a:endParaRPr>
          </a:p>
        </p:txBody>
      </p:sp>
      <p:sp>
        <p:nvSpPr>
          <p:cNvPr id="3" name="Объект 2"/>
          <p:cNvSpPr>
            <a:spLocks noGrp="1"/>
          </p:cNvSpPr>
          <p:nvPr>
            <p:ph idx="1"/>
          </p:nvPr>
        </p:nvSpPr>
        <p:spPr>
          <a:xfrm>
            <a:off x="405780" y="1844824"/>
            <a:ext cx="6912768" cy="4248472"/>
          </a:xfrm>
        </p:spPr>
        <p:txBody>
          <a:bodyPr>
            <a:normAutofit fontScale="70000" lnSpcReduction="20000"/>
          </a:bodyPr>
          <a:lstStyle/>
          <a:p>
            <a:pPr marL="0" indent="0">
              <a:buNone/>
            </a:pPr>
            <a:r>
              <a:rPr lang="en-US" dirty="0">
                <a:solidFill>
                  <a:schemeClr val="tx2"/>
                </a:solidFill>
                <a:effectLst>
                  <a:outerShdw blurRad="38100" dist="38100" dir="2700000" algn="tl">
                    <a:srgbClr val="000000">
                      <a:alpha val="43137"/>
                    </a:srgbClr>
                  </a:outerShdw>
                </a:effectLst>
              </a:rPr>
              <a:t>Othello or The Tragedy of Othello, the Moor of Venice, is another of Shakespeare's famous tragedies that focus on death, jealousy and power. Set in Venice the costumes in Othello are similar to that of Romeo and Juliet, taking inspiration from the Italian Renaissance. They feature trimmings and embroidery, a lot of the characters wearing shades of red, gold and white. The play explores the theme of racism and sees the actors dress not only according to station but race also, the main character Othello often seen in more humbling clothes than that of Iago and Desdemona. Desdemona's costumes in Othello, mirror her character as his sweet yet passionate wife. A woman of wealth her costumes are in the classic Venetian style during the 16th century, however in her death scene (like many of Shakespeare’s tragic heroines) she is seen wearing a white dress or nightgown to ensure an association with innocence and purity. </a:t>
            </a:r>
          </a:p>
        </p:txBody>
      </p:sp>
      <p:cxnSp>
        <p:nvCxnSpPr>
          <p:cNvPr id="10" name="Прямая соединительная линия 9"/>
          <p:cNvCxnSpPr/>
          <p:nvPr/>
        </p:nvCxnSpPr>
        <p:spPr>
          <a:xfrm>
            <a:off x="-98276" y="1772816"/>
            <a:ext cx="7128792" cy="0"/>
          </a:xfrm>
          <a:prstGeom prst="line">
            <a:avLst/>
          </a:prstGeo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845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162" y="260648"/>
            <a:ext cx="10360501" cy="642144"/>
          </a:xfrm>
        </p:spPr>
        <p:txBody>
          <a:bodyPr/>
          <a:lstStyle/>
          <a:p>
            <a:pPr algn="ctr"/>
            <a:r>
              <a:rPr lang="en-US" dirty="0">
                <a:solidFill>
                  <a:schemeClr val="tx2"/>
                </a:solidFill>
                <a:effectLst>
                  <a:outerShdw blurRad="38100" dist="38100" dir="2700000" algn="tl">
                    <a:srgbClr val="000000">
                      <a:alpha val="43137"/>
                    </a:srgbClr>
                  </a:outerShdw>
                </a:effectLst>
              </a:rPr>
              <a:t>Shakespeare in modern fashion</a:t>
            </a:r>
            <a:endParaRPr lang="ru-RU" dirty="0">
              <a:solidFill>
                <a:schemeClr val="tx2"/>
              </a:solidFill>
              <a:effectLst>
                <a:outerShdw blurRad="38100" dist="38100" dir="2700000" algn="tl">
                  <a:srgbClr val="000000">
                    <a:alpha val="43137"/>
                  </a:srgbClr>
                </a:outerShdw>
              </a:effectLst>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764" y="902792"/>
            <a:ext cx="3816424" cy="5724636"/>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2204" y="902792"/>
            <a:ext cx="3816424" cy="5724636"/>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803" y="894414"/>
            <a:ext cx="3822009" cy="5733013"/>
          </a:xfrm>
          <a:prstGeom prst="rect">
            <a:avLst/>
          </a:prstGeom>
        </p:spPr>
      </p:pic>
    </p:spTree>
    <p:extLst>
      <p:ext uri="{BB962C8B-B14F-4D97-AF65-F5344CB8AC3E}">
        <p14:creationId xmlns:p14="http://schemas.microsoft.com/office/powerpoint/2010/main" val="2670461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09836" y="1556792"/>
            <a:ext cx="10360501" cy="3641823"/>
          </a:xfrm>
        </p:spPr>
        <p:txBody>
          <a:bodyPr>
            <a:normAutofit fontScale="92500"/>
          </a:bodyPr>
          <a:lstStyle/>
          <a:p>
            <a:pPr marL="0" indent="0">
              <a:buNone/>
            </a:pPr>
            <a:r>
              <a:rPr lang="en-US" dirty="0"/>
              <a:t>	It’s no surprise that the ruff is one of the most enduring symbols of the Elizabethan era, their complicated construction made them solely for the wealthy, while the sumptuary laws placed restrictions on size related to the wearer’s social stature. “The ruff is one of the items that has kept its appeal, because it’s so extraordinary in terms of framing the face – there’s been nothing like it throughout history.” </a:t>
            </a:r>
          </a:p>
          <a:p>
            <a:pPr marL="0" indent="0">
              <a:buNone/>
            </a:pPr>
            <a:r>
              <a:rPr lang="en-US" dirty="0"/>
              <a:t>	Who would’ve thought we’d feel the same five centuries later?”</a:t>
            </a:r>
            <a:endParaRPr lang="ru-RU" dirty="0"/>
          </a:p>
        </p:txBody>
      </p:sp>
    </p:spTree>
    <p:extLst>
      <p:ext uri="{BB962C8B-B14F-4D97-AF65-F5344CB8AC3E}">
        <p14:creationId xmlns:p14="http://schemas.microsoft.com/office/powerpoint/2010/main" val="215133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952" y="411540"/>
            <a:ext cx="3936437" cy="5904656"/>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0196" y="404664"/>
            <a:ext cx="3936437" cy="5904657"/>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3440" y="411540"/>
            <a:ext cx="3936438" cy="5904657"/>
          </a:xfrm>
          <a:prstGeom prst="rect">
            <a:avLst/>
          </a:prstGeom>
        </p:spPr>
      </p:pic>
    </p:spTree>
    <p:extLst>
      <p:ext uri="{BB962C8B-B14F-4D97-AF65-F5344CB8AC3E}">
        <p14:creationId xmlns:p14="http://schemas.microsoft.com/office/powerpoint/2010/main" val="253837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7828" y="2924944"/>
            <a:ext cx="10360501" cy="648072"/>
          </a:xfrm>
        </p:spPr>
        <p:txBody>
          <a:bodyPr>
            <a:noAutofit/>
          </a:bodyPr>
          <a:lstStyle/>
          <a:p>
            <a:pPr marL="0" indent="0" algn="ctr">
              <a:buNone/>
            </a:pPr>
            <a:r>
              <a:rPr lang="en-US" sz="4000" dirty="0"/>
              <a:t>Thanks for your attention!</a:t>
            </a:r>
            <a:endParaRPr lang="ru-RU" sz="4000" dirty="0"/>
          </a:p>
        </p:txBody>
      </p:sp>
    </p:spTree>
    <p:extLst>
      <p:ext uri="{BB962C8B-B14F-4D97-AF65-F5344CB8AC3E}">
        <p14:creationId xmlns:p14="http://schemas.microsoft.com/office/powerpoint/2010/main" val="420778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09836" y="1340768"/>
            <a:ext cx="10369151" cy="4104456"/>
          </a:xfrm>
        </p:spPr>
        <p:txBody>
          <a:bodyPr>
            <a:normAutofit/>
          </a:bodyPr>
          <a:lstStyle/>
          <a:p>
            <a:pPr marL="0" indent="0">
              <a:lnSpc>
                <a:spcPct val="100000"/>
              </a:lnSpc>
              <a:spcBef>
                <a:spcPts val="0"/>
              </a:spcBef>
              <a:buNone/>
            </a:pPr>
            <a:r>
              <a:rPr lang="en-US" sz="3200" b="1" dirty="0">
                <a:solidFill>
                  <a:schemeClr val="tx2"/>
                </a:solidFill>
                <a:latin typeface="Vijaya" panose="020B0604020202020204" pitchFamily="34" charset="0"/>
                <a:cs typeface="Vijaya" panose="020B0604020202020204" pitchFamily="34" charset="0"/>
              </a:rPr>
              <a:t>	In Shakespeare's Time Fashion Costumes in Shakespeare's Time In Shakespeare's time the costumes were fabulous. They were made out of luxurious materials and had vivid colors which made them very expensive. Many of the costumes did not reflect the correct period of the Play that was being presented because they wore the dress/dresses of their own time period. </a:t>
            </a:r>
            <a:br>
              <a:rPr lang="en-US" sz="3200" b="1" dirty="0">
                <a:solidFill>
                  <a:schemeClr val="tx2"/>
                </a:solidFill>
                <a:latin typeface="Vijaya" panose="020B0604020202020204" pitchFamily="34" charset="0"/>
                <a:cs typeface="Vijaya" panose="020B0604020202020204" pitchFamily="34" charset="0"/>
              </a:rPr>
            </a:br>
            <a:r>
              <a:rPr lang="en-US" sz="3200" b="1" dirty="0">
                <a:solidFill>
                  <a:schemeClr val="tx2"/>
                </a:solidFill>
                <a:latin typeface="Vijaya" panose="020B0604020202020204" pitchFamily="34" charset="0"/>
                <a:cs typeface="Vijaya" panose="020B0604020202020204" pitchFamily="34" charset="0"/>
              </a:rPr>
              <a:t>Some of the Elizabethans were forbidden to wear clothes indicating a high status.</a:t>
            </a:r>
            <a:endParaRPr lang="ru-RU" sz="3200" b="1" dirty="0">
              <a:solidFill>
                <a:schemeClr val="tx2"/>
              </a:solidFill>
              <a:cs typeface="Vijaya" panose="020B0604020202020204" pitchFamily="34" charset="0"/>
            </a:endParaRPr>
          </a:p>
        </p:txBody>
      </p:sp>
    </p:spTree>
    <p:extLst>
      <p:ext uri="{BB962C8B-B14F-4D97-AF65-F5344CB8AC3E}">
        <p14:creationId xmlns:p14="http://schemas.microsoft.com/office/powerpoint/2010/main" val="3530874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49796" y="1052736"/>
            <a:ext cx="6883990" cy="4608512"/>
          </a:xfrm>
          <a:prstGeom prst="rect">
            <a:avLst/>
          </a:prstGeom>
          <a:noFill/>
          <a:ln w="28575">
            <a:solidFill>
              <a:srgbClr val="AE2222"/>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780" y="980728"/>
            <a:ext cx="6850732" cy="4569438"/>
          </a:xfrm>
          <a:prstGeom prst="rect">
            <a:avLst/>
          </a:prstGeom>
        </p:spPr>
      </p:pic>
      <p:sp>
        <p:nvSpPr>
          <p:cNvPr id="3" name="Объект 2"/>
          <p:cNvSpPr>
            <a:spLocks noGrp="1"/>
          </p:cNvSpPr>
          <p:nvPr>
            <p:ph idx="1"/>
          </p:nvPr>
        </p:nvSpPr>
        <p:spPr>
          <a:xfrm>
            <a:off x="5590356" y="3861048"/>
            <a:ext cx="6336704" cy="1368152"/>
          </a:xfrm>
        </p:spPr>
        <p:txBody>
          <a:bodyPr>
            <a:noAutofit/>
          </a:bodyPr>
          <a:lstStyle/>
          <a:p>
            <a:pPr marL="0" indent="0">
              <a:lnSpc>
                <a:spcPct val="100000"/>
              </a:lnSpc>
              <a:spcBef>
                <a:spcPts val="0"/>
              </a:spcBef>
              <a:buNone/>
            </a:pPr>
            <a:r>
              <a:rPr lang="en-US" sz="3200" b="1" dirty="0">
                <a:solidFill>
                  <a:schemeClr val="tx2"/>
                </a:solidFill>
                <a:effectLst>
                  <a:outerShdw blurRad="38100" dist="38100" dir="2700000" algn="tl">
                    <a:srgbClr val="000000">
                      <a:alpha val="43137"/>
                    </a:srgbClr>
                  </a:outerShdw>
                </a:effectLst>
                <a:latin typeface="Vijaya" panose="020B0604020202020204" pitchFamily="34" charset="0"/>
                <a:cs typeface="Vijaya" panose="020B0604020202020204" pitchFamily="34" charset="0"/>
              </a:rPr>
              <a:t>	What's brave, what's noble, let's do it after the Roman fashion.</a:t>
            </a:r>
          </a:p>
          <a:p>
            <a:pPr marL="0" indent="0" algn="r">
              <a:lnSpc>
                <a:spcPct val="100000"/>
              </a:lnSpc>
              <a:spcBef>
                <a:spcPts val="0"/>
              </a:spcBef>
              <a:buNone/>
            </a:pPr>
            <a:r>
              <a:rPr lang="en-US" sz="2000" i="1" dirty="0">
                <a:solidFill>
                  <a:srgbClr val="640000"/>
                </a:solidFill>
                <a:effectLst>
                  <a:outerShdw blurRad="38100" dist="38100" dir="2700000" algn="tl">
                    <a:srgbClr val="000000">
                      <a:alpha val="43137"/>
                    </a:srgbClr>
                  </a:outerShdw>
                </a:effectLst>
              </a:rPr>
              <a:t>-William Shakespeare</a:t>
            </a:r>
            <a:endParaRPr lang="ru-RU" sz="2000" i="1" dirty="0">
              <a:solidFill>
                <a:srgbClr val="64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2992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1763" y="188640"/>
            <a:ext cx="8136905" cy="6439128"/>
          </a:xfrm>
        </p:spPr>
        <p:txBody>
          <a:bodyPr>
            <a:normAutofit fontScale="70000" lnSpcReduction="20000"/>
          </a:bodyPr>
          <a:lstStyle/>
          <a:p>
            <a:pPr marL="0" indent="0">
              <a:lnSpc>
                <a:spcPct val="120000"/>
              </a:lnSpc>
              <a:buNone/>
            </a:pPr>
            <a:r>
              <a:rPr lang="en-US" i="1" dirty="0">
                <a:solidFill>
                  <a:schemeClr val="tx2"/>
                </a:solidFill>
              </a:rPr>
              <a:t>	Out of doors a woman wore little or nothing upon her head. There were several kinds of light hoods, some of which were attached to the collar of the gown, as the "French-hooded cloak." The more common custom, however, was to throw a light scarf or veil over the head. Cypress, a light, gauzy material, was often used for the purpose.  "A cypress over my face, for fear of sun burning." A mask was always worn by ladies. Masks were made of silk, as a rule, and were either pinned or tied. They were of all </a:t>
            </a:r>
            <a:r>
              <a:rPr lang="en-US" i="1" dirty="0" err="1">
                <a:solidFill>
                  <a:schemeClr val="tx2"/>
                </a:solidFill>
              </a:rPr>
              <a:t>colours</a:t>
            </a:r>
            <a:r>
              <a:rPr lang="en-US" i="1" dirty="0">
                <a:solidFill>
                  <a:schemeClr val="tx2"/>
                </a:solidFill>
              </a:rPr>
              <a:t>: black, however, was most popular. </a:t>
            </a:r>
          </a:p>
          <a:p>
            <a:pPr marL="0" indent="0">
              <a:lnSpc>
                <a:spcPct val="120000"/>
              </a:lnSpc>
              <a:buNone/>
            </a:pPr>
            <a:r>
              <a:rPr lang="en-US" i="1" dirty="0">
                <a:solidFill>
                  <a:schemeClr val="tx2"/>
                </a:solidFill>
              </a:rPr>
              <a:t>	People of high social rank often built the hair into towering masses on the crown of the head; but as a rule the hair was dressed plain, though frequently covered with jewels. The Elizabethan women, as well as the men, dyed their hair, not to conceal the fact that it was turning gray, but to please a passing fancy. There was no attempt to conceal the practice, nor was the same </a:t>
            </a:r>
            <a:r>
              <a:rPr lang="en-US" i="1" dirty="0" err="1">
                <a:solidFill>
                  <a:schemeClr val="tx2"/>
                </a:solidFill>
              </a:rPr>
              <a:t>colour</a:t>
            </a:r>
            <a:r>
              <a:rPr lang="en-US" i="1" dirty="0">
                <a:solidFill>
                  <a:schemeClr val="tx2"/>
                </a:solidFill>
              </a:rPr>
              <a:t> always used. In fact, the </a:t>
            </a:r>
            <a:r>
              <a:rPr lang="en-US" i="1" dirty="0" err="1">
                <a:solidFill>
                  <a:schemeClr val="tx2"/>
                </a:solidFill>
              </a:rPr>
              <a:t>colour</a:t>
            </a:r>
            <a:r>
              <a:rPr lang="en-US" i="1" dirty="0">
                <a:solidFill>
                  <a:schemeClr val="tx2"/>
                </a:solidFill>
              </a:rPr>
              <a:t> of the hair was made to </a:t>
            </a:r>
            <a:r>
              <a:rPr lang="en-US" i="1" dirty="0" err="1">
                <a:solidFill>
                  <a:schemeClr val="tx2"/>
                </a:solidFill>
              </a:rPr>
              <a:t>harmonise</a:t>
            </a:r>
            <a:r>
              <a:rPr lang="en-US" i="1" dirty="0">
                <a:solidFill>
                  <a:schemeClr val="tx2"/>
                </a:solidFill>
              </a:rPr>
              <a:t> with the garments worn upon any particular occasion. Those who did not care to dye their hair wore wigs. The Elizabethans </a:t>
            </a:r>
            <a:r>
              <a:rPr lang="en-US" i="1" dirty="0" err="1">
                <a:solidFill>
                  <a:schemeClr val="tx2"/>
                </a:solidFill>
              </a:rPr>
              <a:t>revelled</a:t>
            </a:r>
            <a:r>
              <a:rPr lang="en-US" i="1" dirty="0">
                <a:solidFill>
                  <a:schemeClr val="tx2"/>
                </a:solidFill>
              </a:rPr>
              <a:t> in wigs. </a:t>
            </a:r>
            <a:endParaRPr lang="ru-RU" dirty="0">
              <a:solidFill>
                <a:schemeClr val="tx2"/>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98668" y="332657"/>
            <a:ext cx="3575992" cy="6151094"/>
          </a:xfrm>
          <a:prstGeom prst="rect">
            <a:avLst/>
          </a:prstGeom>
        </p:spPr>
      </p:pic>
      <p:sp>
        <p:nvSpPr>
          <p:cNvPr id="5" name="Прямоугольник 4"/>
          <p:cNvSpPr/>
          <p:nvPr/>
        </p:nvSpPr>
        <p:spPr>
          <a:xfrm>
            <a:off x="8514055" y="446292"/>
            <a:ext cx="3345218" cy="5923824"/>
          </a:xfrm>
          <a:prstGeom prst="rect">
            <a:avLst/>
          </a:prstGeom>
          <a:noFill/>
          <a:ln w="19050">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Tree>
    <p:extLst>
      <p:ext uri="{BB962C8B-B14F-4D97-AF65-F5344CB8AC3E}">
        <p14:creationId xmlns:p14="http://schemas.microsoft.com/office/powerpoint/2010/main" val="135061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038628" y="260648"/>
            <a:ext cx="3622432" cy="6303032"/>
          </a:xfrm>
          <a:prstGeom prst="rect">
            <a:avLst/>
          </a:prstGeom>
        </p:spPr>
      </p:pic>
      <p:sp>
        <p:nvSpPr>
          <p:cNvPr id="6" name="Прямоугольник 5"/>
          <p:cNvSpPr/>
          <p:nvPr/>
        </p:nvSpPr>
        <p:spPr>
          <a:xfrm>
            <a:off x="8121652" y="351824"/>
            <a:ext cx="3456384" cy="6120680"/>
          </a:xfrm>
          <a:prstGeom prst="rect">
            <a:avLst/>
          </a:prstGeom>
          <a:noFill/>
          <a:ln w="19050">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pic>
        <p:nvPicPr>
          <p:cNvPr id="7" name="Рисунок 6"/>
          <p:cNvPicPr>
            <a:picLocks noChangeAspect="1"/>
          </p:cNvPicPr>
          <p:nvPr/>
        </p:nvPicPr>
        <p:blipFill rotWithShape="1">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7758" t="6637" r="10698" b="52169"/>
          <a:stretch/>
        </p:blipFill>
        <p:spPr>
          <a:xfrm>
            <a:off x="7318548" y="3820362"/>
            <a:ext cx="1798487" cy="1798487"/>
          </a:xfrm>
          <a:prstGeom prst="rect">
            <a:avLst/>
          </a:prstGeom>
        </p:spPr>
      </p:pic>
      <p:sp>
        <p:nvSpPr>
          <p:cNvPr id="3" name="Объект 2"/>
          <p:cNvSpPr>
            <a:spLocks noGrp="1"/>
          </p:cNvSpPr>
          <p:nvPr>
            <p:ph idx="1"/>
          </p:nvPr>
        </p:nvSpPr>
        <p:spPr>
          <a:xfrm>
            <a:off x="154608" y="908720"/>
            <a:ext cx="7523980" cy="4392488"/>
          </a:xfrm>
        </p:spPr>
        <p:txBody>
          <a:bodyPr>
            <a:normAutofit fontScale="85000" lnSpcReduction="20000"/>
          </a:bodyPr>
          <a:lstStyle/>
          <a:p>
            <a:pPr marL="0" indent="0" algn="just">
              <a:lnSpc>
                <a:spcPct val="100000"/>
              </a:lnSpc>
              <a:spcBef>
                <a:spcPts val="0"/>
              </a:spcBef>
              <a:buNone/>
            </a:pPr>
            <a:r>
              <a:rPr lang="en-US" i="1" dirty="0">
                <a:solidFill>
                  <a:schemeClr val="tx2"/>
                </a:solidFill>
                <a:effectLst>
                  <a:outerShdw blurRad="38100" dist="38100" dir="2700000" algn="tl">
                    <a:srgbClr val="000000">
                      <a:alpha val="43137"/>
                    </a:srgbClr>
                  </a:outerShdw>
                </a:effectLst>
                <a:latin typeface="+mj-lt"/>
                <a:cs typeface="Vijaya" panose="020B0604020202020204" pitchFamily="34" charset="0"/>
              </a:rPr>
              <a:t>	Men wore hats of all sizes, shapes, and </a:t>
            </a:r>
            <a:r>
              <a:rPr lang="en-US" i="1" dirty="0" err="1">
                <a:solidFill>
                  <a:schemeClr val="tx2"/>
                </a:solidFill>
                <a:effectLst>
                  <a:outerShdw blurRad="38100" dist="38100" dir="2700000" algn="tl">
                    <a:srgbClr val="000000">
                      <a:alpha val="43137"/>
                    </a:srgbClr>
                  </a:outerShdw>
                </a:effectLst>
                <a:latin typeface="+mj-lt"/>
                <a:cs typeface="Vijaya" panose="020B0604020202020204" pitchFamily="34" charset="0"/>
              </a:rPr>
              <a:t>colours</a:t>
            </a:r>
            <a:r>
              <a:rPr lang="en-US" i="1" dirty="0">
                <a:solidFill>
                  <a:schemeClr val="tx2"/>
                </a:solidFill>
                <a:effectLst>
                  <a:outerShdw blurRad="38100" dist="38100" dir="2700000" algn="tl">
                    <a:srgbClr val="000000">
                      <a:alpha val="43137"/>
                    </a:srgbClr>
                  </a:outerShdw>
                </a:effectLst>
                <a:latin typeface="+mj-lt"/>
                <a:cs typeface="Vijaya" panose="020B0604020202020204" pitchFamily="34" charset="0"/>
              </a:rPr>
              <a:t>. The most popular material was velvet. All sorts of feathers were used by men to decorate their hats. Some hats, however, were perfectly plain, of soft felt. Others wore velvet caps with a </a:t>
            </a:r>
            <a:r>
              <a:rPr lang="en-US" i="1" dirty="0" err="1">
                <a:solidFill>
                  <a:schemeClr val="tx2"/>
                </a:solidFill>
                <a:effectLst>
                  <a:outerShdw blurRad="38100" dist="38100" dir="2700000" algn="tl">
                    <a:srgbClr val="000000">
                      <a:alpha val="43137"/>
                    </a:srgbClr>
                  </a:outerShdw>
                </a:effectLst>
                <a:latin typeface="+mj-lt"/>
                <a:cs typeface="Vijaya" panose="020B0604020202020204" pitchFamily="34" charset="0"/>
              </a:rPr>
              <a:t>jewelled</a:t>
            </a:r>
            <a:r>
              <a:rPr lang="en-US" i="1" dirty="0">
                <a:solidFill>
                  <a:schemeClr val="tx2"/>
                </a:solidFill>
                <a:effectLst>
                  <a:outerShdw blurRad="38100" dist="38100" dir="2700000" algn="tl">
                    <a:srgbClr val="000000">
                      <a:alpha val="43137"/>
                    </a:srgbClr>
                  </a:outerShdw>
                </a:effectLst>
                <a:latin typeface="+mj-lt"/>
                <a:cs typeface="Vijaya" panose="020B0604020202020204" pitchFamily="34" charset="0"/>
              </a:rPr>
              <a:t> clasp. Occasionally small mirrors were worn in the hat for novelty. The hair was usually cut short, with, however, a love lock left long behind one or both of the ears. It was adorned with pretty bows of ribbon. Men painted the face quite as frequently and as carefully as the women. The moustache was sometimes left very long. Hair, moustache, and beard were </a:t>
            </a:r>
            <a:r>
              <a:rPr lang="en-US" i="1" dirty="0" err="1">
                <a:solidFill>
                  <a:schemeClr val="tx2"/>
                </a:solidFill>
                <a:effectLst>
                  <a:outerShdw blurRad="38100" dist="38100" dir="2700000" algn="tl">
                    <a:srgbClr val="000000">
                      <a:alpha val="43137"/>
                    </a:srgbClr>
                  </a:outerShdw>
                </a:effectLst>
                <a:latin typeface="+mj-lt"/>
                <a:cs typeface="Vijaya" panose="020B0604020202020204" pitchFamily="34" charset="0"/>
              </a:rPr>
              <a:t>coloured</a:t>
            </a:r>
            <a:r>
              <a:rPr lang="en-US" i="1" dirty="0">
                <a:solidFill>
                  <a:schemeClr val="tx2"/>
                </a:solidFill>
                <a:effectLst>
                  <a:outerShdw blurRad="38100" dist="38100" dir="2700000" algn="tl">
                    <a:srgbClr val="000000">
                      <a:alpha val="43137"/>
                    </a:srgbClr>
                  </a:outerShdw>
                </a:effectLst>
                <a:latin typeface="+mj-lt"/>
                <a:cs typeface="Vijaya" panose="020B0604020202020204" pitchFamily="34" charset="0"/>
              </a:rPr>
              <a:t> as fancy prompted.</a:t>
            </a:r>
            <a:endParaRPr lang="ru-RU" i="1" dirty="0">
              <a:solidFill>
                <a:schemeClr val="tx2"/>
              </a:solidFill>
              <a:effectLst>
                <a:outerShdw blurRad="38100" dist="38100" dir="2700000" algn="tl">
                  <a:srgbClr val="000000">
                    <a:alpha val="43137"/>
                  </a:srgbClr>
                </a:outerShdw>
              </a:effectLst>
              <a:latin typeface="+mj-lt"/>
              <a:cs typeface="Vijaya" panose="020B0604020202020204" pitchFamily="34" charset="0"/>
            </a:endParaRPr>
          </a:p>
        </p:txBody>
      </p:sp>
    </p:spTree>
    <p:extLst>
      <p:ext uri="{BB962C8B-B14F-4D97-AF65-F5344CB8AC3E}">
        <p14:creationId xmlns:p14="http://schemas.microsoft.com/office/powerpoint/2010/main" val="316495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09836" y="1268760"/>
            <a:ext cx="10360501" cy="4680520"/>
          </a:xfrm>
        </p:spPr>
        <p:txBody>
          <a:bodyPr>
            <a:normAutofit fontScale="77500" lnSpcReduction="20000"/>
          </a:bodyPr>
          <a:lstStyle/>
          <a:p>
            <a:pPr marL="0" indent="0">
              <a:lnSpc>
                <a:spcPct val="120000"/>
              </a:lnSpc>
              <a:buNone/>
            </a:pPr>
            <a:r>
              <a:rPr lang="en-US" i="1" dirty="0">
                <a:solidFill>
                  <a:schemeClr val="tx2"/>
                </a:solidFill>
              </a:rPr>
              <a:t>	Garments and accessories are prominent in almost all of William Shakespeare's plays, from Hamlet and Othello to A Midsummer Night's Dream and Twelfth Night. The statement 'the apparel oft proclaims the man' was one that would have resonated with their audiences: the rise of England's merchant class had made issues of rank central to Elizabethan debate, and a rigid table of sumptuary laws carefully regulated the sorts of fabric and garment worn by the different classes. From the etiquette of courtly dress to the evolution of the Elizabethan ruff, in this vibrant introduction Sarah Jane Downing explores the sartorial world of the late sixteenth century, why people wore the clothes they did, and how the dizzying eclectic range of fashions (including ruffs, </a:t>
            </a:r>
            <a:r>
              <a:rPr lang="en-US" i="1" dirty="0" err="1">
                <a:solidFill>
                  <a:schemeClr val="tx2"/>
                </a:solidFill>
              </a:rPr>
              <a:t>rebatos</a:t>
            </a:r>
            <a:r>
              <a:rPr lang="en-US" i="1" dirty="0">
                <a:solidFill>
                  <a:schemeClr val="tx2"/>
                </a:solidFill>
              </a:rPr>
              <a:t> and French farthingales) transformed over time.</a:t>
            </a:r>
            <a:endParaRPr lang="ru-RU" i="1" dirty="0">
              <a:solidFill>
                <a:schemeClr val="tx2"/>
              </a:solidFill>
            </a:endParaRPr>
          </a:p>
        </p:txBody>
      </p:sp>
      <p:cxnSp>
        <p:nvCxnSpPr>
          <p:cNvPr id="4" name="Прямая соединительная линия 3"/>
          <p:cNvCxnSpPr/>
          <p:nvPr/>
        </p:nvCxnSpPr>
        <p:spPr>
          <a:xfrm>
            <a:off x="0" y="5373216"/>
            <a:ext cx="5878388" cy="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6" name="Прямая соединительная линия 5"/>
          <p:cNvCxnSpPr/>
          <p:nvPr/>
        </p:nvCxnSpPr>
        <p:spPr>
          <a:xfrm>
            <a:off x="2277988" y="1280349"/>
            <a:ext cx="10009112" cy="0"/>
          </a:xfrm>
          <a:prstGeom prst="line">
            <a:avLst/>
          </a:prstGeo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361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21804" y="0"/>
            <a:ext cx="3855697" cy="6858000"/>
          </a:xfrm>
          <a:prstGeom prst="rect">
            <a:avLst/>
          </a:prstGeom>
        </p:spPr>
      </p:pic>
      <p:sp>
        <p:nvSpPr>
          <p:cNvPr id="16" name="Прямоугольник 15"/>
          <p:cNvSpPr/>
          <p:nvPr/>
        </p:nvSpPr>
        <p:spPr>
          <a:xfrm>
            <a:off x="765820" y="1808820"/>
            <a:ext cx="3528392" cy="3528392"/>
          </a:xfrm>
          <a:prstGeom prst="rect">
            <a:avLst/>
          </a:prstGeom>
          <a:noFill/>
          <a:ln w="19050">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3" name="Объект 2"/>
          <p:cNvSpPr>
            <a:spLocks noGrp="1"/>
          </p:cNvSpPr>
          <p:nvPr>
            <p:ph idx="1"/>
          </p:nvPr>
        </p:nvSpPr>
        <p:spPr>
          <a:xfrm>
            <a:off x="4676499" y="1944652"/>
            <a:ext cx="7521567" cy="3256728"/>
          </a:xfrm>
        </p:spPr>
        <p:txBody>
          <a:bodyPr>
            <a:normAutofit fontScale="77500" lnSpcReduction="20000"/>
          </a:bodyPr>
          <a:lstStyle/>
          <a:p>
            <a:pPr marL="0" indent="0">
              <a:lnSpc>
                <a:spcPct val="120000"/>
              </a:lnSpc>
              <a:spcBef>
                <a:spcPts val="0"/>
              </a:spcBef>
              <a:buNone/>
            </a:pPr>
            <a:r>
              <a:rPr lang="en-US" i="1" dirty="0">
                <a:solidFill>
                  <a:schemeClr val="tx2"/>
                </a:solidFill>
              </a:rPr>
              <a:t>	Shakespeare is regarded as the best playwright in history, hailing from London and giving us plays such as Romeo and Juliet, Macbeth and Hamlet which have gone on to be adapted by filmmakers such as Laurence Olivier and Baz Luhrmann. Despite era or costume designer Shakespeare’s heroines are always dressed to kill (or be killed), here are my top five </a:t>
            </a:r>
            <a:r>
              <a:rPr lang="en-US" i="1" dirty="0" err="1">
                <a:solidFill>
                  <a:schemeClr val="tx2"/>
                </a:solidFill>
              </a:rPr>
              <a:t>favourite</a:t>
            </a:r>
            <a:r>
              <a:rPr lang="en-US" i="1" dirty="0">
                <a:solidFill>
                  <a:schemeClr val="tx2"/>
                </a:solidFill>
              </a:rPr>
              <a:t> Shakespearean fashion icons.</a:t>
            </a:r>
            <a:endParaRPr lang="ru-RU" dirty="0">
              <a:solidFill>
                <a:schemeClr val="tx2"/>
              </a:solidFill>
            </a:endParaRPr>
          </a:p>
        </p:txBody>
      </p:sp>
      <p:pic>
        <p:nvPicPr>
          <p:cNvPr id="2" name="Рисунок 3">
            <a:extLst>
              <a:ext uri="{FF2B5EF4-FFF2-40B4-BE49-F238E27FC236}">
                <a16:creationId xmlns:a16="http://schemas.microsoft.com/office/drawing/2014/main" id="{0AE35E95-03F5-5C4C-AD5B-CC06994A74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821" y="1808820"/>
            <a:ext cx="3528392" cy="3528392"/>
          </a:xfrm>
          <a:prstGeom prst="rect">
            <a:avLst/>
          </a:prstGeom>
        </p:spPr>
      </p:pic>
    </p:spTree>
    <p:extLst>
      <p:ext uri="{BB962C8B-B14F-4D97-AF65-F5344CB8AC3E}">
        <p14:creationId xmlns:p14="http://schemas.microsoft.com/office/powerpoint/2010/main" val="167046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extLst>
              <a:ext uri="{28A0092B-C50C-407E-A947-70E740481C1C}">
                <a14:useLocalDpi xmlns:a14="http://schemas.microsoft.com/office/drawing/2010/main" val="0"/>
              </a:ext>
            </a:extLst>
          </a:blip>
          <a:srcRect l="21406"/>
          <a:stretch/>
        </p:blipFill>
        <p:spPr>
          <a:xfrm>
            <a:off x="4510236" y="116632"/>
            <a:ext cx="7560840" cy="6643848"/>
          </a:xfrm>
          <a:prstGeom prst="rect">
            <a:avLst/>
          </a:prstGeom>
        </p:spPr>
      </p:pic>
      <p:sp>
        <p:nvSpPr>
          <p:cNvPr id="7" name="Овал 6"/>
          <p:cNvSpPr/>
          <p:nvPr/>
        </p:nvSpPr>
        <p:spPr>
          <a:xfrm>
            <a:off x="2205980" y="2564904"/>
            <a:ext cx="3312368" cy="3312368"/>
          </a:xfrm>
          <a:prstGeom prst="ellipse">
            <a:avLst/>
          </a:prstGeom>
          <a:solidFill>
            <a:srgbClr val="AE2222">
              <a:alpha val="60000"/>
            </a:srgb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dirty="0"/>
          </a:p>
        </p:txBody>
      </p:sp>
      <p:sp>
        <p:nvSpPr>
          <p:cNvPr id="3" name="Объект 2"/>
          <p:cNvSpPr>
            <a:spLocks noGrp="1"/>
          </p:cNvSpPr>
          <p:nvPr>
            <p:ph idx="1"/>
          </p:nvPr>
        </p:nvSpPr>
        <p:spPr>
          <a:xfrm>
            <a:off x="261764" y="2708920"/>
            <a:ext cx="4752528" cy="3240360"/>
          </a:xfrm>
        </p:spPr>
        <p:txBody>
          <a:bodyPr>
            <a:normAutofit fontScale="62500" lnSpcReduction="20000"/>
          </a:bodyPr>
          <a:lstStyle/>
          <a:p>
            <a:pPr marL="0" indent="0" algn="ctr">
              <a:buNone/>
            </a:pPr>
            <a:r>
              <a:rPr lang="en-US" spc="300" dirty="0">
                <a:solidFill>
                  <a:schemeClr val="tx2"/>
                </a:solidFill>
                <a:effectLst>
                  <a:outerShdw blurRad="38100" dist="38100" dir="2700000" algn="tl">
                    <a:srgbClr val="000000">
                      <a:alpha val="43137"/>
                    </a:srgbClr>
                  </a:outerShdw>
                </a:effectLst>
              </a:rPr>
              <a:t>ROMEO AND JULIET</a:t>
            </a:r>
          </a:p>
          <a:p>
            <a:pPr marL="0" indent="0">
              <a:buNone/>
            </a:pPr>
            <a:r>
              <a:rPr lang="en-US" b="1" dirty="0">
                <a:solidFill>
                  <a:schemeClr val="tx2"/>
                </a:solidFill>
                <a:effectLst>
                  <a:outerShdw blurRad="38100" dist="38100" dir="2700000" algn="tl">
                    <a:srgbClr val="000000">
                      <a:alpha val="43137"/>
                    </a:srgbClr>
                  </a:outerShdw>
                </a:effectLst>
              </a:rPr>
              <a:t>	</a:t>
            </a:r>
            <a:r>
              <a:rPr lang="en-US" dirty="0">
                <a:solidFill>
                  <a:schemeClr val="tx2"/>
                </a:solidFill>
                <a:effectLst>
                  <a:outerShdw blurRad="38100" dist="38100" dir="2700000" algn="tl">
                    <a:srgbClr val="000000">
                      <a:alpha val="43137"/>
                    </a:srgbClr>
                  </a:outerShdw>
                </a:effectLst>
              </a:rPr>
              <a:t>Romeo and Juliet is one of Shakespeare's most famous plays, mostly due to it's numerous adaptations. Costumes for the film follow a similar pattern of embellishment and embroidery in keeping with the Tudor period and Italian Renaissance fashion. In later adaptations costume designers focus more on Juliet as the play’s pinnacle virginal character, her character's pieces often made from flowing chiffon in a washed </a:t>
            </a:r>
            <a:r>
              <a:rPr lang="en-US" dirty="0" err="1">
                <a:solidFill>
                  <a:schemeClr val="tx2"/>
                </a:solidFill>
                <a:effectLst>
                  <a:outerShdw blurRad="38100" dist="38100" dir="2700000" algn="tl">
                    <a:srgbClr val="000000">
                      <a:alpha val="43137"/>
                    </a:srgbClr>
                  </a:outerShdw>
                </a:effectLst>
              </a:rPr>
              <a:t>colour</a:t>
            </a:r>
            <a:r>
              <a:rPr lang="en-US" dirty="0">
                <a:solidFill>
                  <a:schemeClr val="tx2"/>
                </a:solidFill>
                <a:effectLst>
                  <a:outerShdw blurRad="38100" dist="38100" dir="2700000" algn="tl">
                    <a:srgbClr val="000000">
                      <a:alpha val="43137"/>
                    </a:srgbClr>
                  </a:outerShdw>
                </a:effectLst>
              </a:rPr>
              <a:t> and lace detailing.</a:t>
            </a:r>
            <a:endParaRPr lang="ru-RU" dirty="0">
              <a:solidFill>
                <a:schemeClr val="tx2"/>
              </a:solidFill>
              <a:effectLst>
                <a:outerShdw blurRad="38100" dist="38100" dir="2700000" algn="tl">
                  <a:srgbClr val="000000">
                    <a:alpha val="43137"/>
                  </a:srgbClr>
                </a:outerShdw>
              </a:effectLst>
            </a:endParaRPr>
          </a:p>
        </p:txBody>
      </p:sp>
      <p:cxnSp>
        <p:nvCxnSpPr>
          <p:cNvPr id="8" name="Прямая соединительная линия 7"/>
          <p:cNvCxnSpPr/>
          <p:nvPr/>
        </p:nvCxnSpPr>
        <p:spPr>
          <a:xfrm>
            <a:off x="1125860" y="2996952"/>
            <a:ext cx="2952328" cy="0"/>
          </a:xfrm>
          <a:prstGeom prst="line">
            <a:avLst/>
          </a:prstGeo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1473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r="59192"/>
          <a:stretch/>
        </p:blipFill>
        <p:spPr>
          <a:xfrm>
            <a:off x="265251" y="188640"/>
            <a:ext cx="3744416" cy="6443014"/>
          </a:xfrm>
          <a:prstGeom prst="rect">
            <a:avLst/>
          </a:prstGeom>
        </p:spPr>
      </p:pic>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l="62229"/>
          <a:stretch/>
        </p:blipFill>
        <p:spPr>
          <a:xfrm>
            <a:off x="8470676" y="188640"/>
            <a:ext cx="3452900" cy="6443014"/>
          </a:xfrm>
          <a:prstGeom prst="rect">
            <a:avLst/>
          </a:prstGeom>
        </p:spPr>
      </p:pic>
      <p:sp>
        <p:nvSpPr>
          <p:cNvPr id="3" name="Объект 2"/>
          <p:cNvSpPr>
            <a:spLocks noGrp="1"/>
          </p:cNvSpPr>
          <p:nvPr>
            <p:ph idx="1"/>
          </p:nvPr>
        </p:nvSpPr>
        <p:spPr>
          <a:xfrm>
            <a:off x="4009667" y="367809"/>
            <a:ext cx="4461009" cy="6084676"/>
          </a:xfrm>
        </p:spPr>
        <p:txBody>
          <a:bodyPr>
            <a:noAutofit/>
          </a:bodyPr>
          <a:lstStyle/>
          <a:p>
            <a:pPr marL="0" indent="0" algn="ctr">
              <a:buNone/>
            </a:pPr>
            <a:r>
              <a:rPr lang="en-US" sz="1800" i="1" spc="300" dirty="0">
                <a:solidFill>
                  <a:schemeClr val="tx2"/>
                </a:solidFill>
                <a:effectLst>
                  <a:outerShdw blurRad="38100" dist="38100" dir="2700000" algn="tl">
                    <a:srgbClr val="000000">
                      <a:alpha val="43137"/>
                    </a:srgbClr>
                  </a:outerShdw>
                </a:effectLst>
              </a:rPr>
              <a:t>A MIDSUMMER NIGHT'S DREAM</a:t>
            </a:r>
            <a:endParaRPr lang="en-US" sz="1800" spc="300" dirty="0">
              <a:solidFill>
                <a:schemeClr val="tx2"/>
              </a:solidFill>
              <a:effectLst>
                <a:outerShdw blurRad="38100" dist="38100" dir="2700000" algn="tl">
                  <a:srgbClr val="000000">
                    <a:alpha val="43137"/>
                  </a:srgbClr>
                </a:outerShdw>
              </a:effectLst>
            </a:endParaRPr>
          </a:p>
          <a:p>
            <a:pPr marL="0" indent="0" algn="just">
              <a:buNone/>
            </a:pPr>
            <a:r>
              <a:rPr lang="en-US" sz="1600" i="1" dirty="0">
                <a:solidFill>
                  <a:schemeClr val="tx2"/>
                </a:solidFill>
                <a:effectLst>
                  <a:outerShdw blurRad="38100" dist="38100" dir="2700000" algn="tl">
                    <a:srgbClr val="000000">
                      <a:alpha val="43137"/>
                    </a:srgbClr>
                  </a:outerShdw>
                </a:effectLst>
              </a:rPr>
              <a:t>One of Shakespeare’s most visually appealing plays, A Midsummer Night's Dream is set in a mystical forest, most of the costumes inspired by the natural world and include flowers, fur or feathers worked into the garment. Tyrone Guthrie’s production at the Old Vic Theatre starring actress Vivien Leigh as Queen </a:t>
            </a:r>
            <a:r>
              <a:rPr lang="en-US" sz="1600" i="1" dirty="0" err="1">
                <a:solidFill>
                  <a:schemeClr val="tx2"/>
                </a:solidFill>
                <a:effectLst>
                  <a:outerShdw blurRad="38100" dist="38100" dir="2700000" algn="tl">
                    <a:srgbClr val="000000">
                      <a:alpha val="43137"/>
                    </a:srgbClr>
                  </a:outerShdw>
                </a:effectLst>
              </a:rPr>
              <a:t>Titania</a:t>
            </a:r>
            <a:r>
              <a:rPr lang="en-US" sz="1600" i="1" dirty="0">
                <a:solidFill>
                  <a:schemeClr val="tx2"/>
                </a:solidFill>
                <a:effectLst>
                  <a:outerShdw blurRad="38100" dist="38100" dir="2700000" algn="tl">
                    <a:srgbClr val="000000">
                      <a:alpha val="43137"/>
                    </a:srgbClr>
                  </a:outerShdw>
                </a:effectLst>
              </a:rPr>
              <a:t> is my </a:t>
            </a:r>
            <a:r>
              <a:rPr lang="en-US" sz="1600" i="1" dirty="0" err="1">
                <a:solidFill>
                  <a:schemeClr val="tx2"/>
                </a:solidFill>
                <a:effectLst>
                  <a:outerShdw blurRad="38100" dist="38100" dir="2700000" algn="tl">
                    <a:srgbClr val="000000">
                      <a:alpha val="43137"/>
                    </a:srgbClr>
                  </a:outerShdw>
                </a:effectLst>
              </a:rPr>
              <a:t>favourite</a:t>
            </a:r>
            <a:r>
              <a:rPr lang="en-US" sz="1600" i="1" dirty="0">
                <a:solidFill>
                  <a:schemeClr val="tx2"/>
                </a:solidFill>
                <a:effectLst>
                  <a:outerShdw blurRad="38100" dist="38100" dir="2700000" algn="tl">
                    <a:srgbClr val="000000">
                      <a:alpha val="43137"/>
                    </a:srgbClr>
                  </a:outerShdw>
                </a:effectLst>
              </a:rPr>
              <a:t> costume used for the Fairy Queen, a structured </a:t>
            </a:r>
            <a:r>
              <a:rPr lang="en-US" sz="1600" i="1" dirty="0" err="1">
                <a:solidFill>
                  <a:schemeClr val="tx2"/>
                </a:solidFill>
                <a:effectLst>
                  <a:outerShdw blurRad="38100" dist="38100" dir="2700000" algn="tl">
                    <a:srgbClr val="000000">
                      <a:alpha val="43137"/>
                    </a:srgbClr>
                  </a:outerShdw>
                </a:effectLst>
              </a:rPr>
              <a:t>ballgown</a:t>
            </a:r>
            <a:r>
              <a:rPr lang="en-US" sz="1600" i="1" dirty="0">
                <a:solidFill>
                  <a:schemeClr val="tx2"/>
                </a:solidFill>
                <a:effectLst>
                  <a:outerShdw blurRad="38100" dist="38100" dir="2700000" algn="tl">
                    <a:srgbClr val="000000">
                      <a:alpha val="43137"/>
                    </a:srgbClr>
                  </a:outerShdw>
                </a:effectLst>
              </a:rPr>
              <a:t> adorned with garlands of roses and </a:t>
            </a:r>
            <a:r>
              <a:rPr lang="en-US" sz="1600" i="1" dirty="0" err="1">
                <a:solidFill>
                  <a:schemeClr val="tx2"/>
                </a:solidFill>
                <a:effectLst>
                  <a:outerShdw blurRad="38100" dist="38100" dir="2700000" algn="tl">
                    <a:srgbClr val="000000">
                      <a:alpha val="43137"/>
                    </a:srgbClr>
                  </a:outerShdw>
                </a:effectLst>
              </a:rPr>
              <a:t>crystalised</a:t>
            </a:r>
            <a:r>
              <a:rPr lang="en-US" sz="1600" i="1" dirty="0">
                <a:solidFill>
                  <a:schemeClr val="tx2"/>
                </a:solidFill>
                <a:effectLst>
                  <a:outerShdw blurRad="38100" dist="38100" dir="2700000" algn="tl">
                    <a:srgbClr val="000000">
                      <a:alpha val="43137"/>
                    </a:srgbClr>
                  </a:outerShdw>
                </a:effectLst>
              </a:rPr>
              <a:t> leaves in shades of silver and white. Ha, this was a hell of a statement piece! Texture is however always a main focus of many of </a:t>
            </a:r>
            <a:r>
              <a:rPr lang="en-US" sz="1600" i="1" dirty="0" err="1">
                <a:solidFill>
                  <a:schemeClr val="tx2"/>
                </a:solidFill>
                <a:effectLst>
                  <a:outerShdw blurRad="38100" dist="38100" dir="2700000" algn="tl">
                    <a:srgbClr val="000000">
                      <a:alpha val="43137"/>
                    </a:srgbClr>
                  </a:outerShdw>
                </a:effectLst>
              </a:rPr>
              <a:t>Titania's</a:t>
            </a:r>
            <a:r>
              <a:rPr lang="en-US" sz="1600" i="1" dirty="0">
                <a:solidFill>
                  <a:schemeClr val="tx2"/>
                </a:solidFill>
                <a:effectLst>
                  <a:outerShdw blurRad="38100" dist="38100" dir="2700000" algn="tl">
                    <a:srgbClr val="000000">
                      <a:alpha val="43137"/>
                    </a:srgbClr>
                  </a:outerShdw>
                </a:effectLst>
              </a:rPr>
              <a:t> costumes, given the function and setting of the garment. Designers often focus on making sure </a:t>
            </a:r>
            <a:r>
              <a:rPr lang="en-US" sz="1600" i="1" dirty="0" err="1">
                <a:solidFill>
                  <a:schemeClr val="tx2"/>
                </a:solidFill>
                <a:effectLst>
                  <a:outerShdw blurRad="38100" dist="38100" dir="2700000" algn="tl">
                    <a:srgbClr val="000000">
                      <a:alpha val="43137"/>
                    </a:srgbClr>
                  </a:outerShdw>
                </a:effectLst>
              </a:rPr>
              <a:t>Titania</a:t>
            </a:r>
            <a:r>
              <a:rPr lang="en-US" sz="1600" i="1" dirty="0">
                <a:solidFill>
                  <a:schemeClr val="tx2"/>
                </a:solidFill>
                <a:effectLst>
                  <a:outerShdw blurRad="38100" dist="38100" dir="2700000" algn="tl">
                    <a:srgbClr val="000000">
                      <a:alpha val="43137"/>
                    </a:srgbClr>
                  </a:outerShdw>
                </a:effectLst>
              </a:rPr>
              <a:t> sparkles and use processes such as embroidery and embellishment. Oliver </a:t>
            </a:r>
            <a:r>
              <a:rPr lang="en-US" sz="1600" i="1" dirty="0" err="1">
                <a:solidFill>
                  <a:schemeClr val="tx2"/>
                </a:solidFill>
                <a:effectLst>
                  <a:outerShdw blurRad="38100" dist="38100" dir="2700000" algn="tl">
                    <a:srgbClr val="000000">
                      <a:alpha val="43137"/>
                    </a:srgbClr>
                  </a:outerShdw>
                </a:effectLst>
              </a:rPr>
              <a:t>Messel's</a:t>
            </a:r>
            <a:r>
              <a:rPr lang="en-US" sz="1600" i="1" dirty="0">
                <a:solidFill>
                  <a:schemeClr val="tx2"/>
                </a:solidFill>
                <a:effectLst>
                  <a:outerShdw blurRad="38100" dist="38100" dir="2700000" algn="tl">
                    <a:srgbClr val="000000">
                      <a:alpha val="43137"/>
                    </a:srgbClr>
                  </a:outerShdw>
                </a:effectLst>
              </a:rPr>
              <a:t> film sees Anita Louise adorned in a dress of long reflective strings of embellished fabric which glittered under the set lighting making her appear magical.</a:t>
            </a:r>
            <a:endParaRPr lang="ru-RU" sz="1600" i="1" dirty="0">
              <a:solidFill>
                <a:schemeClr val="tx2"/>
              </a:solidFill>
              <a:effectLst>
                <a:outerShdw blurRad="38100" dist="38100" dir="2700000" algn="tl">
                  <a:srgbClr val="000000">
                    <a:alpha val="43137"/>
                  </a:srgbClr>
                </a:outerShdw>
              </a:effectLst>
            </a:endParaRPr>
          </a:p>
        </p:txBody>
      </p:sp>
      <p:cxnSp>
        <p:nvCxnSpPr>
          <p:cNvPr id="7" name="Прямая соединительная линия 6"/>
          <p:cNvCxnSpPr/>
          <p:nvPr/>
        </p:nvCxnSpPr>
        <p:spPr>
          <a:xfrm>
            <a:off x="4510236" y="980728"/>
            <a:ext cx="3456384" cy="0"/>
          </a:xfrm>
          <a:prstGeom prst="line">
            <a:avLst/>
          </a:prstGeom>
          <a:ln/>
        </p:spPr>
        <p:style>
          <a:lnRef idx="2">
            <a:schemeClr val="accent1"/>
          </a:lnRef>
          <a:fillRef idx="0">
            <a:schemeClr val="accent1"/>
          </a:fillRef>
          <a:effectRef idx="1">
            <a:schemeClr val="accent1"/>
          </a:effectRef>
          <a:fontRef idx="minor">
            <a:schemeClr val="tx1"/>
          </a:fontRef>
        </p:style>
      </p:cxnSp>
      <p:cxnSp>
        <p:nvCxnSpPr>
          <p:cNvPr id="8" name="Прямая соединительная линия 7"/>
          <p:cNvCxnSpPr/>
          <p:nvPr/>
        </p:nvCxnSpPr>
        <p:spPr>
          <a:xfrm>
            <a:off x="4510236" y="350627"/>
            <a:ext cx="3456384" cy="0"/>
          </a:xfrm>
          <a:prstGeom prst="line">
            <a:avLst/>
          </a:prstGeo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679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Шаблон оформления с алым фоном в альбомной ориентации">
  <a:themeElements>
    <a:clrScheme name="Grayscale">
      <a:dk1>
        <a:sysClr val="windowText" lastClr="5A5A5A"/>
      </a:dk1>
      <a:lt1>
        <a:sysClr val="window" lastClr="D6D6D6"/>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ln w="190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solidFill>
            <a:schemeClr val="bg2"/>
          </a:solidFill>
        </a:ln>
      </a:spPr>
      <a:bodyPr wrap="square" rtlCol="0" anchor="ctr" anchorCtr="1">
        <a:spAutoFit/>
      </a:bodyPr>
      <a:lstStyle>
        <a:defPPr>
          <a:defRPr dirty="0" smtClean="0"/>
        </a:defPPr>
      </a:lstStyle>
    </a:txDef>
  </a:objectDefaults>
  <a:extraClrSchemeLst/>
  <a:extLst>
    <a:ext uri="{05A4C25C-085E-4340-85A3-A5531E510DB2}">
      <thm15:themeFamily xmlns:thm15="http://schemas.microsoft.com/office/thememl/2012/main" name="TF03460512.potx" id="{FAD57A1D-FD3F-410E-BC16-DC0572F34EA3}" vid="{8B1535A0-4296-40FA-BB7E-C6BB75A63359}"/>
    </a:ext>
  </a:extLst>
</a:theme>
</file>

<file path=ppt/theme/theme2.xml><?xml version="1.0" encoding="utf-8"?>
<a:theme xmlns:a="http://schemas.openxmlformats.org/drawingml/2006/main" name="Тема Office">
  <a:themeElements>
    <a:clrScheme name="Grayscale">
      <a:dk1>
        <a:sysClr val="windowText" lastClr="5A5A5A"/>
      </a:dk1>
      <a:lt1>
        <a:sysClr val="window" lastClr="D6D6D6"/>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Grayscale">
      <a:dk1>
        <a:sysClr val="windowText" lastClr="5A5A5A"/>
      </a:dk1>
      <a:lt1>
        <a:sysClr val="window" lastClr="D6D6D6"/>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Слайды с алыми тонами в альбомной ориентации</Template>
  <TotalTime>146</TotalTime>
  <Words>88</Words>
  <Application>Microsoft Office PowerPoint</Application>
  <PresentationFormat>Произвольный</PresentationFormat>
  <Paragraphs>25</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Шаблон оформления с алым фоном в альбомной ориентации</vt:lpstr>
      <vt:lpstr>Shakespeare AND Fashion</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The tragedy of Macbeth, is another Shakespearean tragedy which focuses on murder and the desire for power. Set in Scotland the play dramatises the damaging physical and psychological effects of political ambition and has a very dark tone overall. Like Hamlet, the costumes reflect the social status of the characters as well as their personalities, the two play’s two main characters Macbeth and lady Macbeth are often attired in luxurious fabrics of darker hues, though this varies with production. Lady Macbeth is always dressed powerfully in the play in rich fabrics however her costumes  coincidence with her characterisation, the famous dream scene seeing her in long flowing night gowns or dresses often in pale shades covered in blood that she attempts to wash away. In both earlier and later productions costuming plays a big part in lady Macbeth’s character.</vt:lpstr>
      <vt:lpstr>Презентация PowerPoint</vt:lpstr>
      <vt:lpstr>Shakespeare in modern fashion</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Shakespeare AND Fashion</dc:title>
  <dc:creator>Диана</dc:creator>
  <cp:lastModifiedBy>Диана</cp:lastModifiedBy>
  <cp:revision>17</cp:revision>
  <dcterms:created xsi:type="dcterms:W3CDTF">2018-04-19T10:50:05Z</dcterms:created>
  <dcterms:modified xsi:type="dcterms:W3CDTF">2018-04-19T13:20:39Z</dcterms:modified>
</cp:coreProperties>
</file>