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9" r:id="rId3"/>
    <p:sldId id="257" r:id="rId4"/>
    <p:sldId id="256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313" autoAdjust="0"/>
    <p:restoredTop sz="94737" autoAdjust="0"/>
  </p:normalViewPr>
  <p:slideViewPr>
    <p:cSldViewPr>
      <p:cViewPr>
        <p:scale>
          <a:sx n="50" d="100"/>
          <a:sy n="50" d="100"/>
        </p:scale>
        <p:origin x="-30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2.png"/><Relationship Id="rId3" Type="http://schemas.openxmlformats.org/officeDocument/2006/relationships/image" Target="../media/image6.jpeg"/><Relationship Id="rId7" Type="http://schemas.openxmlformats.org/officeDocument/2006/relationships/image" Target="../media/image8.png"/><Relationship Id="rId12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image" Target="../media/image10.png"/><Relationship Id="rId5" Type="http://schemas.openxmlformats.org/officeDocument/2006/relationships/slide" Target="slide3.xml"/><Relationship Id="rId10" Type="http://schemas.openxmlformats.org/officeDocument/2006/relationships/slide" Target="slide6.xml"/><Relationship Id="rId4" Type="http://schemas.openxmlformats.org/officeDocument/2006/relationships/image" Target="../media/image7.png"/><Relationship Id="rId9" Type="http://schemas.openxmlformats.org/officeDocument/2006/relationships/slide" Target="slide5.xml"/><Relationship Id="rId1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slide" Target="slide2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13.png"/><Relationship Id="rId7" Type="http://schemas.openxmlformats.org/officeDocument/2006/relationships/image" Target="../media/image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14.png"/><Relationship Id="rId7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1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corr.ks.ua/progr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428604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Математичний футбол</a:t>
            </a:r>
            <a:r>
              <a:rPr lang="uk-UA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7554" y="4143380"/>
            <a:ext cx="52864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Борщенко</a:t>
            </a:r>
            <a:r>
              <a:rPr lang="uk-UA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Світлана Миколаївна</a:t>
            </a:r>
          </a:p>
          <a:p>
            <a:pPr algn="r"/>
            <a:r>
              <a:rPr lang="uk-UA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вчитель</a:t>
            </a:r>
          </a:p>
          <a:p>
            <a:pPr algn="r"/>
            <a:r>
              <a:rPr lang="uk-UA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Золотоніська</a:t>
            </a:r>
            <a:r>
              <a:rPr lang="uk-UA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спеціальна загальноосвітня школа-інтернат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G:\миколаївна\44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2928934"/>
            <a:ext cx="1285884" cy="1204955"/>
          </a:xfrm>
          <a:prstGeom prst="rect">
            <a:avLst/>
          </a:prstGeom>
          <a:noFill/>
        </p:spPr>
      </p:pic>
      <p:pic>
        <p:nvPicPr>
          <p:cNvPr id="5" name="Picture 2" descr="G:\миколаївна\33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1571604" y="2357430"/>
            <a:ext cx="1875150" cy="22488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G:\миколаївна\англі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2191599"/>
            <a:ext cx="785818" cy="533314"/>
          </a:xfrm>
          <a:prstGeom prst="rect">
            <a:avLst/>
          </a:prstGeom>
          <a:noFill/>
        </p:spPr>
      </p:pic>
      <p:pic>
        <p:nvPicPr>
          <p:cNvPr id="5" name="Picture 7" descr="G:\миколаївна\австіря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214555"/>
            <a:ext cx="785818" cy="52257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28794" y="214290"/>
            <a:ext cx="67151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rgbClr val="FFFF00"/>
                </a:solidFill>
              </a:rPr>
              <a:t>МАТЕМАТИЧНИЙ ЧЕМПІОНАТ СВІТУ З ФУТБОЛУ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571472" y="1571612"/>
            <a:ext cx="1928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</a:rPr>
              <a:t>1-Й МАТЧ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Минус 8"/>
          <p:cNvSpPr/>
          <p:nvPr/>
        </p:nvSpPr>
        <p:spPr>
          <a:xfrm>
            <a:off x="1285852" y="2143116"/>
            <a:ext cx="642942" cy="571504"/>
          </a:xfrm>
          <a:prstGeom prst="mathMin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hlinkClick r:id="rId6" action="ppaction://hlinksldjump"/>
          </p:cNvPr>
          <p:cNvSpPr txBox="1"/>
          <p:nvPr/>
        </p:nvSpPr>
        <p:spPr>
          <a:xfrm>
            <a:off x="5214942" y="1500174"/>
            <a:ext cx="1928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</a:rPr>
              <a:t>2-Й МАТЧ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1" name="Picture 7" descr="G:\миколаївна\німеччина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43702" y="2214554"/>
            <a:ext cx="866676" cy="571504"/>
          </a:xfrm>
          <a:prstGeom prst="rect">
            <a:avLst/>
          </a:prstGeom>
          <a:noFill/>
        </p:spPr>
      </p:pic>
      <p:pic>
        <p:nvPicPr>
          <p:cNvPr id="12" name="Picture 8" descr="G:\миколаївна\польща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57752" y="2214554"/>
            <a:ext cx="858818" cy="571504"/>
          </a:xfrm>
          <a:prstGeom prst="rect">
            <a:avLst/>
          </a:prstGeom>
          <a:noFill/>
        </p:spPr>
      </p:pic>
      <p:sp>
        <p:nvSpPr>
          <p:cNvPr id="13" name="Минус 12"/>
          <p:cNvSpPr/>
          <p:nvPr/>
        </p:nvSpPr>
        <p:spPr>
          <a:xfrm>
            <a:off x="5857884" y="2143116"/>
            <a:ext cx="642942" cy="571504"/>
          </a:xfrm>
          <a:prstGeom prst="mathMin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>
            <a:hlinkClick r:id="rId9" action="ppaction://hlinksldjump"/>
          </p:cNvPr>
          <p:cNvSpPr txBox="1"/>
          <p:nvPr/>
        </p:nvSpPr>
        <p:spPr>
          <a:xfrm>
            <a:off x="642910" y="3571876"/>
            <a:ext cx="1928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</a:rPr>
              <a:t>3-Й МАТЧ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hlinkClick r:id="rId10" action="ppaction://hlinksldjump"/>
          </p:cNvPr>
          <p:cNvSpPr txBox="1"/>
          <p:nvPr/>
        </p:nvSpPr>
        <p:spPr>
          <a:xfrm>
            <a:off x="5786446" y="3571876"/>
            <a:ext cx="1928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</a:rPr>
              <a:t>4-Й МАТЧ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7" name="Picture 2" descr="G:\миколаївна\італія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071670" y="4286256"/>
            <a:ext cx="1035656" cy="689182"/>
          </a:xfrm>
          <a:prstGeom prst="rect">
            <a:avLst/>
          </a:prstGeom>
          <a:noFill/>
        </p:spPr>
      </p:pic>
      <p:pic>
        <p:nvPicPr>
          <p:cNvPr id="18" name="Picture 3" descr="G:\миколаївна\україна.pn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85721" y="4286256"/>
            <a:ext cx="966170" cy="642942"/>
          </a:xfrm>
          <a:prstGeom prst="rect">
            <a:avLst/>
          </a:prstGeom>
          <a:noFill/>
        </p:spPr>
      </p:pic>
      <p:sp>
        <p:nvSpPr>
          <p:cNvPr id="19" name="Минус 18"/>
          <p:cNvSpPr/>
          <p:nvPr/>
        </p:nvSpPr>
        <p:spPr>
          <a:xfrm>
            <a:off x="1357290" y="4357694"/>
            <a:ext cx="642942" cy="571504"/>
          </a:xfrm>
          <a:prstGeom prst="mathMin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3" descr="G:\миколаївна\англі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6738" y="4500570"/>
            <a:ext cx="1002160" cy="671281"/>
          </a:xfrm>
          <a:prstGeom prst="rect">
            <a:avLst/>
          </a:prstGeom>
          <a:noFill/>
        </p:spPr>
      </p:pic>
      <p:pic>
        <p:nvPicPr>
          <p:cNvPr id="21" name="Picture 4" descr="G:\миколаївна\франція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929454" y="4411669"/>
            <a:ext cx="1071570" cy="723905"/>
          </a:xfrm>
          <a:prstGeom prst="rect">
            <a:avLst/>
          </a:prstGeom>
          <a:noFill/>
        </p:spPr>
      </p:pic>
      <p:sp>
        <p:nvSpPr>
          <p:cNvPr id="22" name="Минус 21"/>
          <p:cNvSpPr/>
          <p:nvPr/>
        </p:nvSpPr>
        <p:spPr>
          <a:xfrm>
            <a:off x="6072198" y="4500570"/>
            <a:ext cx="642942" cy="571504"/>
          </a:xfrm>
          <a:prstGeom prst="mathMin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лыбающееся лицо 22">
            <a:hlinkClick r:id="rId14" action="ppaction://hlinksldjump"/>
          </p:cNvPr>
          <p:cNvSpPr/>
          <p:nvPr/>
        </p:nvSpPr>
        <p:spPr>
          <a:xfrm>
            <a:off x="7786710" y="5643578"/>
            <a:ext cx="857256" cy="92867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миколаївна\222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flipH="1">
            <a:off x="1214414" y="4786322"/>
            <a:ext cx="1357322" cy="1643074"/>
          </a:xfrm>
          <a:prstGeom prst="rect">
            <a:avLst/>
          </a:prstGeom>
          <a:noFill/>
        </p:spPr>
      </p:pic>
      <p:pic>
        <p:nvPicPr>
          <p:cNvPr id="2052" name="Picture 4" descr="G:\миколаївна\555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64585">
            <a:off x="7223911" y="2209799"/>
            <a:ext cx="1828728" cy="2446856"/>
          </a:xfrm>
          <a:prstGeom prst="rect">
            <a:avLst/>
          </a:prstGeom>
          <a:noFill/>
        </p:spPr>
      </p:pic>
      <p:pic>
        <p:nvPicPr>
          <p:cNvPr id="7" name="Picture 4" descr="G:\миколаївна\555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64585" flipH="1">
            <a:off x="99126" y="2061005"/>
            <a:ext cx="1682362" cy="2643206"/>
          </a:xfrm>
          <a:prstGeom prst="rect">
            <a:avLst/>
          </a:prstGeom>
          <a:noFill/>
        </p:spPr>
      </p:pic>
      <p:pic>
        <p:nvPicPr>
          <p:cNvPr id="10" name="Picture 2" descr="G:\миколаївна\2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428604"/>
            <a:ext cx="1357322" cy="1850873"/>
          </a:xfrm>
          <a:prstGeom prst="rect">
            <a:avLst/>
          </a:prstGeom>
          <a:noFill/>
        </p:spPr>
      </p:pic>
      <p:pic>
        <p:nvPicPr>
          <p:cNvPr id="12" name="Picture 3" descr="G:\миколаївна\44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500042"/>
            <a:ext cx="818872" cy="767334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5715008" y="642918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42 + 12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15008" y="1643050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54 + 10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15008" y="2571744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13 + 22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71538" y="2357430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64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00298" y="4000504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11 + 25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00298" y="4786322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45 + 22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28860" y="5643578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18+ 22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929586" y="3000372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36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22" name="Picture 3" descr="G:\миколаївна\44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1428736"/>
            <a:ext cx="818872" cy="767334"/>
          </a:xfrm>
          <a:prstGeom prst="rect">
            <a:avLst/>
          </a:prstGeom>
          <a:noFill/>
        </p:spPr>
      </p:pic>
      <p:pic>
        <p:nvPicPr>
          <p:cNvPr id="23" name="Picture 3" descr="G:\миколаївна\44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2357430"/>
            <a:ext cx="818872" cy="767334"/>
          </a:xfrm>
          <a:prstGeom prst="rect">
            <a:avLst/>
          </a:prstGeom>
          <a:noFill/>
        </p:spPr>
      </p:pic>
      <p:pic>
        <p:nvPicPr>
          <p:cNvPr id="2053" name="Picture 5" descr="G:\миколаївна\44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3786190"/>
            <a:ext cx="828422" cy="776284"/>
          </a:xfrm>
          <a:prstGeom prst="rect">
            <a:avLst/>
          </a:prstGeom>
          <a:noFill/>
        </p:spPr>
      </p:pic>
      <p:pic>
        <p:nvPicPr>
          <p:cNvPr id="25" name="Picture 5" descr="G:\миколаївна\44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4643446"/>
            <a:ext cx="828422" cy="776284"/>
          </a:xfrm>
          <a:prstGeom prst="rect">
            <a:avLst/>
          </a:prstGeom>
          <a:noFill/>
        </p:spPr>
      </p:pic>
      <p:pic>
        <p:nvPicPr>
          <p:cNvPr id="26" name="Picture 5" descr="G:\миколаївна\44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5429264"/>
            <a:ext cx="828422" cy="776284"/>
          </a:xfrm>
          <a:prstGeom prst="rect">
            <a:avLst/>
          </a:prstGeom>
          <a:noFill/>
        </p:spPr>
      </p:pic>
      <p:pic>
        <p:nvPicPr>
          <p:cNvPr id="2054" name="Picture 6" descr="G:\миколаївна\англія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5643578"/>
            <a:ext cx="1305395" cy="648593"/>
          </a:xfrm>
          <a:prstGeom prst="rect">
            <a:avLst/>
          </a:prstGeom>
          <a:noFill/>
        </p:spPr>
      </p:pic>
      <p:pic>
        <p:nvPicPr>
          <p:cNvPr id="2055" name="Picture 7" descr="G:\миколаївна\австіря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4414" y="642918"/>
            <a:ext cx="1153020" cy="766759"/>
          </a:xfrm>
          <a:prstGeom prst="rect">
            <a:avLst/>
          </a:prstGeom>
          <a:noFill/>
        </p:spPr>
      </p:pic>
      <p:sp>
        <p:nvSpPr>
          <p:cNvPr id="29" name="Выгнутая вниз стрелка 28">
            <a:hlinkClick r:id="rId7" action="ppaction://hlinksldjump"/>
          </p:cNvPr>
          <p:cNvSpPr/>
          <p:nvPr/>
        </p:nvSpPr>
        <p:spPr>
          <a:xfrm rot="19623085">
            <a:off x="8252951" y="5519638"/>
            <a:ext cx="781997" cy="632265"/>
          </a:xfrm>
          <a:prstGeom prst="curved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8.14815E-6 C -0.05156 -0.00833 -0.04392 -0.01111 -0.08958 -0.00555 C -0.10156 -0.00416 -0.11267 0.00348 -0.125 0.00556 C -0.13281 0.01343 -0.13993 0.02292 -0.14791 0.03056 C -0.16076 0.04283 -0.15225 0.02848 -0.1625 0.04445 C -0.17083 0.05741 -0.17639 0.0713 -0.18541 0.08334 C -0.19184 0.1088 -0.18107 0.06922 -0.19375 0.10278 C -0.19566 0.10811 -0.19652 0.11389 -0.19791 0.11945 C -0.19878 0.12315 -0.2026 0.12454 -0.20416 0.12778 C -0.20746 0.13473 -0.20885 0.14329 -0.2125 0.15001 C -0.221 0.16505 -0.22691 0.18195 -0.23541 0.19723 C -0.23889 0.21089 -0.2434 0.22014 -0.25208 0.22778 C -0.26389 0.25139 -0.24444 0.21482 -0.26875 0.24723 C -0.27083 0.25001 -0.27222 0.25394 -0.275 0.25556 C -0.27882 0.25788 -0.28333 0.25695 -0.2875 0.25834 C -0.29392 0.26042 -0.3 0.26389 -0.30625 0.26667 C -0.30868 0.26783 -0.31024 0.27084 -0.3125 0.27223 C -0.32187 0.27778 -0.33246 0.2801 -0.34166 0.28612 C -0.34392 0.28751 -0.34566 0.29028 -0.34791 0.29167 C -0.35573 0.2963 -0.36475 0.29908 -0.37291 0.30278 C -0.37534 0.30394 -0.37691 0.30695 -0.37916 0.30834 C -0.38316 0.31065 -0.3875 0.31204 -0.39166 0.31389 C -0.39375 0.31482 -0.39791 0.31667 -0.39791 0.31667 C -0.4 0.31945 -0.4026 0.32176 -0.40416 0.32501 C -0.41128 0.33936 -0.39982 0.3463 -0.39166 0.35001 C -0.38507 0.36343 -0.37795 0.36575 -0.36666 0.36945 C -0.35694 0.36852 -0.34722 0.36829 -0.3375 0.36667 C -0.32899 0.36528 -0.32118 0.35788 -0.3125 0.35556 C -0.30139 0.34445 -0.28871 0.34028 -0.27708 0.33056 C -0.26284 0.31876 -0.275 0.32431 -0.26041 0.31945 C -0.25382 0.31366 -0.2467 0.30741 -0.23958 0.30278 C -0.23298 0.29839 -0.22534 0.29885 -0.21875 0.29445 C -0.20399 0.28473 -0.18854 0.27501 -0.17291 0.26667 C -0.16319 0.26158 -0.15902 0.26158 -0.15 0.25556 C -0.14774 0.25417 -0.146 0.25139 -0.14375 0.25001 C -0.13975 0.24769 -0.13524 0.247 -0.13125 0.24445 C -0.12656 0.24121 -0.11406 0.23403 -0.10833 0.22778 C -0.09843 0.2169 -0.08941 0.20556 -0.07708 0.20001 C -0.07222 0.19352 -0.06909 0.18357 -0.0625 0.18056 C -0.05625 0.17778 -0.05538 0.17825 -0.05 0.17223 C -0.03732 0.15811 -0.05086 0.16852 -0.03541 0.15834 C -0.03194 0.14445 -0.02639 0.14329 -0.01666 0.13889 C -0.00955 0.1294 -0.00191 0.12663 0.00625 0.11945 C 0.00695 0.11389 0.0066 0.10788 0.00834 0.10278 C 0.01181 0.0926 0.02379 0.08635 0.02917 0.07778 C 0.03073 0.07524 0.0316 0.072 0.03334 0.06945 C 0.03733 0.06366 0.04584 0.05278 0.04584 0.05278 C 0.04896 0.04005 0.04792 0.04746 0.04792 0.03056 " pathEditMode="relative" ptsTypes="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298 0.02894 C -0.04548 0.01782 -0.06215 0.0169 -0.07673 0.01505 C -0.11545 -0.00556 -0.1585 0.0287 -0.19548 0.04282 C -0.20677 0.05278 -0.21753 0.05394 -0.22882 0.06227 C -0.23993 0.07037 -0.24843 0.07894 -0.25798 0.09005 C -0.26579 0.09931 -0.27395 0.10417 -0.2809 0.11505 C -0.29305 0.13426 -0.30434 0.15417 -0.31632 0.17338 C -0.33263 0.19954 -0.31007 0.16505 -0.32257 0.19005 C -0.32413 0.19329 -0.32691 0.19537 -0.32882 0.19838 C -0.33507 0.20857 -0.34184 0.21829 -0.34757 0.22894 C -0.3493 0.23241 -0.34913 0.23796 -0.35173 0.24005 C -0.3684 0.25347 -0.37673 0.25347 -0.3934 0.25671 C -0.39809 0.25625 -0.47586 0.26944 -0.4934 0.23449 C -0.49236 0.22153 -0.49201 0.18611 -0.48715 0.17338 C -0.48402 0.16482 -0.46458 0.15069 -0.45798 0.14838 C -0.45451 0.14514 -0.446 0.13796 -0.4434 0.13449 C -0.44027 0.13032 -0.43819 0.12477 -0.43507 0.1206 " pathEditMode="relative" rAng="0" ptsTypes="ffffffffffffffffA">
                                      <p:cBhvr>
                                        <p:cTn id="1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" y="1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1.48148E-6 C -0.03785 0.01689 0.0111 -0.00625 -0.02292 0.01388 C -0.03317 0.0199 -0.04549 0.02407 -0.05626 0.02777 C -0.06407 0.03032 -0.07136 0.03611 -0.07917 0.03888 C -0.09271 0.04375 -0.10487 0.04768 -0.11876 0.05 C -0.14306 0.04907 -0.16737 0.04884 -0.19167 0.04722 C -0.20174 0.04652 -0.21337 0.03981 -0.22292 0.03611 C -0.23438 0.03148 -0.24653 0.03032 -0.25834 0.02777 C -0.26737 0.02291 -0.27622 0.02083 -0.28542 0.01666 C -0.30765 0.01759 -0.32987 0.01713 -0.35209 0.01944 C -0.35574 0.0199 -0.37101 0.02847 -0.37501 0.03055 C -0.38247 0.03425 -0.39081 0.0368 -0.39792 0.04166 C -0.40435 0.04606 -0.40591 0.05046 -0.41251 0.05555 C -0.42449 0.06458 -0.4132 0.05069 -0.42501 0.06388 C -0.43195 0.07152 -0.43629 0.08217 -0.44167 0.09166 C -0.44098 0.09722 -0.44202 0.1037 -0.43959 0.10833 C -0.43785 0.11134 -0.43386 0.10972 -0.43126 0.11111 C -0.429 0.1125 -0.42726 0.11527 -0.42501 0.11666 C -0.41511 0.12222 -0.40192 0.12384 -0.39167 0.12777 C -0.3724 0.1449 -0.34723 0.14745 -0.32501 0.15277 C -0.26251 0.15185 -0.20001 0.15185 -0.13751 0.15 C -0.12622 0.14976 -0.13612 0.1449 -0.12501 0.14166 C -0.11754 0.13958 -0.10973 0.13981 -0.10209 0.13888 C -0.07987 0.12708 -0.10521 0.13912 -0.07501 0.13055 C -0.07067 0.12939 -0.06685 0.12592 -0.06251 0.125 C -0.05765 0.12407 -0.05278 0.12314 -0.04792 0.12222 C -0.02935 0.11388 -0.00799 0.11458 0.00834 0.1 C 0.01805 0.08055 0.01249 0.08703 0.02291 0.07777 C 0.03229 0.05902 0.02013 0.08148 0.03749 0.05833 C 0.0493 0.04259 0.03211 0.05625 0.04999 0.04444 C 0.05399 0.03657 0.05607 0.02708 0.06041 0.01944 C 0.06249 0.01574 0.06631 0.01435 0.06874 0.01111 C 0.07586 0.00162 0.08385 -0.01088 0.08958 -0.02223 C 0.08888 -0.025 0.08906 -0.02848 0.08749 -0.03056 C 0.08593 -0.03264 0.08315 -0.03195 0.08124 -0.03334 C 0.06614 -0.04352 0.08697 -0.03658 0.06041 -0.04167 C 0.03194 -0.03866 0.04235 -0.03889 0.02916 -0.03889 " pathEditMode="relative" ptsTypes="ffffffffffffffffffffffffffffffffffffA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03704E-6 C 0.03524 -0.0118 0.07135 0.01089 0.10625 0.01667 C 0.13958 0.0463 0.19167 0.01968 0.23125 0.0139 C 0.2533 0.00417 0.2724 -0.00948 0.29583 -0.01388 C 0.31389 -0.02106 0.33108 -0.02754 0.34792 -0.03888 C 0.36406 -0.04976 0.37656 -0.06458 0.39375 -0.07221 C 0.40313 -0.08217 0.40938 -0.09328 0.41875 -0.10277 C 0.42413 -0.12059 0.43368 -0.13633 0.44583 -0.14721 C 0.42413 -0.15694 0.37708 -0.14721 0.37708 -0.14721 " pathEditMode="relative" ptsTypes="ffffffffA">
                                      <p:cBhvr>
                                        <p:cTn id="21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7.03704E-6 C 0.00782 0.00093 0.02396 0.00186 0.03334 0.00556 C 0.05782 0.01529 0.02761 0.00811 0.05834 0.0139 C 0.08334 0.02501 0.09167 0.01853 0.12709 0.01667 C 0.14271 0.01367 0.15834 0.0088 0.17292 7.03704E-6 C 0.17865 -0.00346 0.18386 -0.00809 0.18959 -0.0111 C 0.20191 -0.01735 0.21754 -0.01851 0.22917 -0.02777 C 0.23855 -0.03541 0.24566 -0.04374 0.25625 -0.04721 C 0.27066 -0.05995 0.26407 -0.05624 0.275 -0.0611 C 0.28855 -0.07476 0.30452 -0.09282 0.32084 -0.09999 C 0.33039 -0.11897 0.31789 -0.09652 0.33542 -0.11666 C 0.33733 -0.11874 0.33768 -0.12291 0.33959 -0.12499 C 0.34132 -0.12684 0.34393 -0.12638 0.34584 -0.12777 C 0.35226 -0.13286 0.35834 -0.13888 0.36459 -0.14444 C 0.36719 -0.14675 0.37049 -0.14745 0.37292 -0.14999 C 0.37605 -0.15323 0.37778 -0.15856 0.38125 -0.1611 C 0.38698 -0.16527 0.4 -0.16944 0.4 -0.16944 C 0.40417 -0.17777 0.40625 -0.1861 0.41042 -0.19444 C 0.40608 -0.21712 0.41059 -0.20902 0.37917 -0.20277 C 0.37483 -0.20184 0.36667 -0.19721 0.36667 -0.19721 C 0.35955 -0.18309 0.35782 -0.17453 0.3625 -0.15555 C 0.36372 -0.15046 0.38577 -0.13495 0.3875 -0.13333 C 0.39445 -0.12708 0.40625 -0.1111 0.40625 -0.1111 C 0.41146 -0.08333 0.40365 -0.1118 0.41459 -0.09721 C 0.41684 -0.09421 0.41736 -0.08981 0.41875 -0.0861 C 0.41684 -0.03124 0.4217 -0.03657 0.41042 -0.00277 C 0.40122 0.02501 0.41285 0.0051 0.39792 0.02223 C 0.39566 0.02478 0.39427 0.02871 0.39167 0.03056 C 0.38577 0.03496 0.37309 0.03728 0.36667 0.0389 C 0.35087 0.05279 0.31216 0.05603 0.29375 0.05834 C 0.27587 0.06621 0.28559 0.0632 0.26459 0.06667 C 0.23976 0.07779 0.19289 0.07408 0.17292 0.07501 C 0.15417 0.07408 0.13542 0.07385 0.11667 0.07223 C 0.10834 0.07154 0.09775 0.06575 0.08959 0.0639 C 0.06997 0.04654 0.10087 0.07316 0.07292 0.05279 C 0.05191 0.03751 0.06875 0.04445 0.05209 0.0389 C 0.04584 0.03334 0.04045 0.02547 0.03334 0.02223 C 0.03125 0.0213 0.029 0.02084 0.02709 0.01945 C 0.00677 0.00441 0.02257 0.01089 0.00625 0.00556 C 0.00417 0.00371 0.00174 0.00232 -3.33333E-6 7.03704E-6 C -0.00173 -0.00231 -0.00173 -0.00717 -0.00416 -0.00833 C -0.01076 -0.01133 -0.01805 -0.00948 -0.025 -0.0111 C -0.02656 -0.01133 -0.02777 -0.01296 -0.02916 -0.01388 " pathEditMode="relative" ptsTypes="ffffffffffffffffffffffffffffffffffffffffffA">
                                      <p:cBhvr>
                                        <p:cTn id="2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7 C 0.0184 -0.01227 0.03802 -0.02037 0.05833 -0.025 C 0.08628 -0.04375 0.04479 -0.01713 0.07708 -0.03334 C 0.07951 -0.03449 0.08108 -0.03727 0.08333 -0.03889 C 0.08733 -0.0419 0.09132 -0.04537 0.09583 -0.04722 C 0.10052 -0.04908 0.10556 -0.04908 0.11042 -0.05 C 0.11458 -0.05278 0.1184 -0.05648 0.12292 -0.05834 C 0.13281 -0.0625 0.13594 -0.05857 0.14375 -0.06389 C 0.16528 -0.07824 0.18872 -0.09213 0.2125 -0.1 C 0.22205 -0.10857 0.22691 -0.11389 0.2375 -0.11945 C 0.2599 -0.13125 0.27292 -0.13519 0.2875 -0.16111 C 0.29045 -0.18472 0.28767 -0.20903 0.29583 -0.23056 C 0.29688 -0.26019 0.29757 -0.29259 0.30208 -0.32222 C 0.30417 -0.33658 0.31076 -0.35602 0.31458 -0.36945 C 0.31528 -0.37685 0.31528 -0.38449 0.31667 -0.39167 C 0.31736 -0.39491 0.32014 -0.39676 0.32083 -0.4 C 0.32292 -0.40903 0.325 -0.42778 0.325 -0.42778 C 0.32517 -0.43681 0.31649 -0.51111 0.33542 -0.52778 C 0.36389 -0.52662 0.3934 -0.53218 0.42083 -0.52222 C 0.42656 -0.52014 0.42882 -0.5125 0.43333 -0.50834 C 0.44271 -0.5 0.45191 -0.49468 0.46042 -0.48334 C 0.46563 -0.4625 0.45851 -0.4882 0.46667 -0.46667 C 0.46979 -0.4581 0.47066 -0.44792 0.47292 -0.43889 C 0.47153 -0.41759 0.47118 -0.39607 0.46875 -0.375 C 0.46806 -0.36922 0.45625 -0.34283 0.45208 -0.33611 C 0.44861 -0.33056 0.4434 -0.32732 0.43958 -0.32222 C 0.43663 -0.31019 0.4309 -0.29375 0.42292 -0.28611 C 0.42031 -0.2838 0.41701 -0.2831 0.41458 -0.28056 C 0.41146 -0.27732 0.40938 -0.27246 0.40625 -0.26945 C 0.40451 -0.26783 0.40191 -0.26806 0.4 -0.26667 C 0.38403 -0.25602 0.3684 -0.24607 0.35208 -0.23611 C 0.33889 -0.22824 0.31719 -0.20533 0.30625 -0.20278 C 0.27396 -0.1956 0.24479 -0.1757 0.2125 -0.16945 C 0.18351 -0.1463 0.22344 -0.1757 0.1875 -0.15834 C 0.1842 -0.15672 0.18229 -0.15209 0.17917 -0.15 C 0.16823 -0.14283 0.16389 -0.14491 0.15208 -0.14167 C 0.11198 -0.13102 0.15712 -0.14028 0.12083 -0.13334 C 0.10955 -0.12824 0.09878 -0.12176 0.0875 -0.11667 C 0.06684 -0.10741 0.04323 -0.10255 0.02292 -0.09167 C 0.00087 -0.07986 -0.01806 -0.06505 -0.04167 -0.06111 C -0.05191 -0.05417 -0.06059 -0.04699 -0.06875 -0.03611 C -0.0776 -0.00093 -0.05035 -0.01783 -0.02708 -0.01945 C -0.01944 -0.02292 -0.02309 -0.02222 -0.01667 -0.02222 " pathEditMode="relative" ptsTypes="ffffffffffffffffffffffffffffffffffffffffffA">
                                      <p:cBhvr>
                                        <p:cTn id="3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миколаївна\1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1500166" y="4357694"/>
            <a:ext cx="1512358" cy="2052627"/>
          </a:xfrm>
          <a:prstGeom prst="rect">
            <a:avLst/>
          </a:prstGeom>
          <a:noFill/>
        </p:spPr>
      </p:pic>
      <p:pic>
        <p:nvPicPr>
          <p:cNvPr id="5" name="Picture 2" descr="G:\миколаївна\22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285728"/>
            <a:ext cx="1357322" cy="1850873"/>
          </a:xfrm>
          <a:prstGeom prst="rect">
            <a:avLst/>
          </a:prstGeom>
          <a:noFill/>
        </p:spPr>
      </p:pic>
      <p:pic>
        <p:nvPicPr>
          <p:cNvPr id="6" name="Picture 4" descr="G:\миколаївна\555.png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64585" flipH="1">
            <a:off x="99127" y="1918128"/>
            <a:ext cx="1682362" cy="2643206"/>
          </a:xfrm>
          <a:prstGeom prst="rect">
            <a:avLst/>
          </a:prstGeom>
          <a:noFill/>
        </p:spPr>
      </p:pic>
      <p:pic>
        <p:nvPicPr>
          <p:cNvPr id="7" name="Picture 4" descr="G:\миколаївна\555.png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64585">
            <a:off x="7223910" y="2209799"/>
            <a:ext cx="1828728" cy="2446856"/>
          </a:xfrm>
          <a:prstGeom prst="rect">
            <a:avLst/>
          </a:prstGeom>
          <a:noFill/>
        </p:spPr>
      </p:pic>
      <p:pic>
        <p:nvPicPr>
          <p:cNvPr id="1027" name="Picture 3" descr="G:\миколаївна\444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642918"/>
            <a:ext cx="904659" cy="84772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500694" y="785794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42 + 11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72132" y="1571612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44 + 16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72132" y="2285992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40 + 11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00100" y="2214554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51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472" y="3214686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53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14" name="Picture 3" descr="G:\миколаївна\444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1357298"/>
            <a:ext cx="904659" cy="847722"/>
          </a:xfrm>
          <a:prstGeom prst="rect">
            <a:avLst/>
          </a:prstGeom>
          <a:noFill/>
        </p:spPr>
      </p:pic>
      <p:pic>
        <p:nvPicPr>
          <p:cNvPr id="15" name="Picture 3" descr="G:\миколаївна\444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2214554"/>
            <a:ext cx="904659" cy="847722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3071802" y="4143380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67 +10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71802" y="4857760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43 + 12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43240" y="5572140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42 + 22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500958" y="2500306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77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24" name="Picture 4" descr="G:\миколаївна\555.png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64585">
            <a:off x="7223910" y="2209798"/>
            <a:ext cx="1828728" cy="2446856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7500958" y="2500305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77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29586" y="3500438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55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1028" name="Picture 4" descr="G:\миколаївна\444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3714752"/>
            <a:ext cx="1057131" cy="990598"/>
          </a:xfrm>
          <a:prstGeom prst="rect">
            <a:avLst/>
          </a:prstGeom>
          <a:noFill/>
        </p:spPr>
      </p:pic>
      <p:pic>
        <p:nvPicPr>
          <p:cNvPr id="1029" name="Picture 5" descr="G:\миколаївна\444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4500570"/>
            <a:ext cx="1071570" cy="1004128"/>
          </a:xfrm>
          <a:prstGeom prst="rect">
            <a:avLst/>
          </a:prstGeom>
          <a:noFill/>
        </p:spPr>
      </p:pic>
      <p:pic>
        <p:nvPicPr>
          <p:cNvPr id="1030" name="Picture 6" descr="G:\миколаївна\444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5286388"/>
            <a:ext cx="1133367" cy="1062036"/>
          </a:xfrm>
          <a:prstGeom prst="rect">
            <a:avLst/>
          </a:prstGeom>
          <a:noFill/>
        </p:spPr>
      </p:pic>
      <p:pic>
        <p:nvPicPr>
          <p:cNvPr id="1031" name="Picture 7" descr="G:\миколаївна\німеччина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8" y="5214950"/>
            <a:ext cx="1516684" cy="1000132"/>
          </a:xfrm>
          <a:prstGeom prst="rect">
            <a:avLst/>
          </a:prstGeom>
          <a:noFill/>
        </p:spPr>
      </p:pic>
      <p:pic>
        <p:nvPicPr>
          <p:cNvPr id="1032" name="Picture 8" descr="G:\миколаївна\польща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71604" y="571480"/>
            <a:ext cx="1610283" cy="1071570"/>
          </a:xfrm>
          <a:prstGeom prst="rect">
            <a:avLst/>
          </a:prstGeom>
          <a:noFill/>
        </p:spPr>
      </p:pic>
      <p:sp>
        <p:nvSpPr>
          <p:cNvPr id="31" name="Выгнутая вниз стрелка 30">
            <a:hlinkClick r:id="rId8" action="ppaction://hlinksldjump"/>
          </p:cNvPr>
          <p:cNvSpPr/>
          <p:nvPr/>
        </p:nvSpPr>
        <p:spPr>
          <a:xfrm rot="19623085">
            <a:off x="8252951" y="5519638"/>
            <a:ext cx="781997" cy="632265"/>
          </a:xfrm>
          <a:prstGeom prst="curved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6.66667E-6 C -0.0191 0.00647 -0.03889 0.00624 -0.05833 0.00834 C -0.08351 0.0111 -0.1033 0.01481 -0.12708 0.01944 C -0.12917 0.02129 -0.13108 0.0236 -0.13333 0.02499 C -0.13524 0.02638 -0.13785 0.02592 -0.13958 0.02777 C -0.1526 0.04166 -0.13299 0.0324 -0.15208 0.03888 C -0.17014 0.05485 -0.17812 0.07522 -0.1875 0.09999 C -0.19028 0.10694 -0.1967 0.11018 -0.2 0.11666 C -0.20573 0.128 -0.21024 0.14258 -0.21875 0.14999 C -0.22135 0.16411 -0.22569 0.17129 -0.23142 0.18333 C -0.2375 0.19652 -0.23611 0.203 -0.24375 0.21666 C -0.24635 0.23055 -0.25278 0.24536 -0.26042 0.25555 C -0.26441 0.27152 -0.25972 0.25717 -0.27083 0.27221 C -0.27969 0.28402 -0.28021 0.30161 -0.29167 0.3111 C -0.2941 0.31319 -0.29722 0.31296 -0.3 0.31388 C -0.31215 0.33008 -0.33403 0.34004 -0.35 0.34721 C -0.35781 0.35069 -0.36285 0.36041 -0.37083 0.36388 C -0.37743 0.37708 -0.37257 0.37106 -0.3875 0.37777 C -0.38958 0.3787 -0.39375 0.38055 -0.39375 0.38055 C -0.39583 0.38333 -0.39774 0.38633 -0.4 0.38888 C -0.40191 0.39096 -0.40434 0.39212 -0.40625 0.39444 C -0.41337 0.40277 -0.41684 0.41133 -0.425 0.41666 C -0.43142 0.42083 -0.43906 0.42198 -0.44583 0.42499 C -0.44931 0.42407 -0.45312 0.4243 -0.45625 0.42221 C -0.46441 0.41689 -0.46267 0.41018 -0.46458 0.39999 C -0.4684 0.37985 -0.46997 0.35879 -0.475 0.33888 C -0.47222 0.31643 -0.47483 0.29721 -0.45417 0.29721 " pathEditMode="relative" ptsTypes="ffffffffffffffffffffffffffA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73472E-18 3.33333E-6 C -0.00591 0.00185 -0.02084 0.00579 -0.02709 0.01111 C -0.03733 0.01967 -0.04549 0.0331 -0.05625 0.04167 C -0.0816 0.0618 -0.10417 0.08611 -0.125 0.11389 C -0.12761 0.11736 -0.13212 0.1169 -0.13542 0.11944 C -0.14063 0.12338 -0.14514 0.1287 -0.15 0.13333 C -0.15556 0.15532 -0.16754 0.15324 -0.18334 0.15555 C -0.23664 0.17917 -0.29584 0.15949 -0.35209 0.15833 C -0.35764 0.14352 -0.36042 0.14097 -0.35417 0.11944 C -0.35295 0.11505 -0.34844 0.11412 -0.34584 0.11111 C -0.32257 0.08287 -0.3007 0.05856 -0.26875 0.05 C -0.25608 0.03981 -0.24549 0.03472 -0.23125 0.03055 C -0.22691 0.02917 -0.21789 0.02361 -0.21459 0.02222 C -0.19983 0.01574 -0.18125 0.0125 -0.16667 0.00833 C -0.14219 0.00139 -0.11875 -0.00741 -0.09375 -0.01111 C -0.07344 -0.02477 -0.04532 -0.02361 -0.02292 -0.02778 C 0.00642 -0.04074 0.01545 -0.02245 0.03125 0.00278 C 0.0335 0.01204 0.03524 0.0213 0.0375 0.03055 C 0.02812 0.05579 0.02048 0.06157 0.00625 0.08055 C 0.00451 0.08287 0.00382 0.08657 0.00208 0.08889 C -0.00799 0.10231 -0.02275 0.10926 -0.03334 0.12222 C -0.03993 0.13009 -0.04584 0.13889 -0.05209 0.14722 C -0.0632 0.16204 -0.07014 0.18148 -0.07709 0.2 C -0.07917 0.20555 -0.08334 0.21667 -0.08334 0.21667 C -0.08264 0.2287 -0.08351 0.24097 -0.08125 0.25278 C -0.08056 0.25648 -0.07674 0.25787 -0.075 0.26111 C -0.06632 0.27731 -0.07657 0.2713 -0.06042 0.28889 C -0.05677 0.29282 -0.05191 0.29398 -0.04792 0.29722 C -0.04358 0.30069 -0.04011 0.30602 -0.03542 0.30833 C -0.02743 0.31204 -0.01858 0.31111 -0.01042 0.31389 C 0.02135 0.30926 0.04583 0.31389 0.07083 0.29167 C 0.07222 0.28241 0.07534 0.25671 0.07916 0.25 C 0.08333 0.24259 0.09097 0.23981 0.09583 0.23333 C 0.11128 0.21273 0.1243 0.19977 0.13125 0.17222 C 0.13021 0.15764 0.12534 0.11667 0.12083 0.10278 C 0.11788 0.09375 0.0967 0.07731 0.08958 0.075 C 0.08159 0.06435 0.07621 0.05301 0.06666 0.04444 C 0.06371 0.03287 0.05468 0.0162 0.04791 0.00833 C 0.04479 0.00486 0.04062 0.00347 0.0375 3.33333E-6 C 0.0375 3.33333E-6 0.02448 -0.01736 0.02083 -0.02222 " pathEditMode="relative" ptsTypes="fffffffffffffffffffffffffffffffffffffffA">
                                      <p:cBhvr>
                                        <p:cTn id="11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C -0.02656 0.00787 -0.05347 0.00811 -0.07934 0.01945 C -0.10069 -0.00092 -0.11979 -0.02685 -0.14375 -0.04166 C -0.15069 -0.04606 -0.18906 -0.02662 -0.19792 -0.025 C -0.27552 -0.01018 -0.35295 -0.00208 -0.43125 0.00834 C -0.43924 -0.00578 -0.4441 -0.00856 -0.45625 -0.01666 C -0.45556 -0.01944 -0.4559 -0.02338 -0.45417 -0.025 C -0.44774 -0.03125 -0.44375 -0.03055 -0.4375 -0.03055 " pathEditMode="relative" ptsTypes="fffffffA">
                                      <p:cBhvr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72 0.06667 C 0.11545 0.04977 0.16823 0.02917 0.22014 -0.00278 C 0.23385 -0.01134 0.2434 -0.02477 0.25556 -0.03611 C 0.26875 -0.04838 0.28785 -0.05856 0.30347 -0.06389 C 0.31563 -0.07361 0.33021 -0.0787 0.34097 -0.09166 C 0.34601 -0.09791 0.35556 -0.11111 0.35556 -0.11088 C 0.36441 -0.14074 0.37118 -0.14305 0.38681 -0.16389 C 0.39045 -0.17847 0.38628 -0.16713 0.39514 -0.17778 C 0.39948 -0.1831 0.40764 -0.19444 0.40764 -0.19421 C 0.40069 -0.20069 0.39375 -0.20208 0.38681 -0.20833 C 0.37847 -0.20741 0.36181 -0.20555 0.36181 -0.20532 " pathEditMode="relative" rAng="0" ptsTypes="ffffffffffA">
                                      <p:cBhvr>
                                        <p:cTn id="2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" y="-1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23 0.02824 C 0.06337 0.03217 0.08369 0.03125 0.10365 0.03657 C 0.15226 0.03565 0.20087 0.03634 0.24948 0.03379 C 0.25782 0.03333 0.26424 0.02268 0.2724 0.01991 C 0.28473 0.01574 0.29757 0.01528 0.3099 0.01157 C 0.32327 0.00741 0.33594 0.00139 0.34948 -0.00232 C 0.37084 -0.01945 0.39497 -0.02917 0.41615 -0.04676 C 0.425 -0.05417 0.44115 -0.07176 0.44115 -0.07153 C 0.44184 -0.07917 0.44132 -0.08704 0.44323 -0.09398 C 0.44428 -0.09769 0.44809 -0.09884 0.44948 -0.10232 C 0.45087 -0.10556 0.45087 -0.10972 0.45157 -0.11343 C 0.4316 -0.15185 0.42587 -0.14375 0.44323 -0.17454 C 0.44393 -0.17824 0.44375 -0.18241 0.44532 -0.18565 C 0.45938 -0.21574 0.45 -0.18241 0.45573 -0.20509 C 0.45434 -0.20787 0.45365 -0.21158 0.45157 -0.21343 C 0.44792 -0.21644 0.43907 -0.21898 0.43907 -0.21875 C 0.4224 -0.21806 0.38907 -0.21621 0.38907 -0.21597 " pathEditMode="relative" rAng="0" ptsTypes="ffffffffffffffffA">
                                      <p:cBhvr>
                                        <p:cTn id="2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-1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5.18519E-6 C 0.01875 -0.01667 0.04028 -0.02454 0.0625 -0.02778 C 0.09531 -0.05417 0.05191 -0.02153 0.08333 -0.0389 C 0.08854 -0.04167 0.09288 -0.04677 0.09792 -0.05001 C 0.12049 -0.06505 0.1467 -0.07686 0.17083 -0.08612 C 0.20122 -0.1132 0.16493 -0.08427 0.19792 -0.10001 C 0.20816 -0.10487 0.21701 -0.11436 0.22708 -0.11945 C 0.24219 -0.12732 0.25799 -0.13357 0.27292 -0.14167 C 0.2901 -0.15093 0.30295 -0.16528 0.32083 -0.17223 C 0.33351 -0.18241 0.3474 -0.18565 0.36042 -0.19445 C 0.37222 -0.20232 0.38194 -0.21436 0.39375 -0.22223 C 0.41059 -0.23334 0.42431 -0.2463 0.4375 -0.2639 C 0.44271 -0.28126 0.44583 -0.30001 0.45208 -0.31667 C 0.45382 -0.33519 0.45521 -0.34954 0.46042 -0.36667 C 0.45729 -0.40371 0.46128 -0.41251 0.44792 -0.43612 C 0.44688 -0.44005 0.44115 -0.45857 0.43958 -0.46112 C 0.43385 -0.47084 0.41962 -0.4764 0.41042 -0.48056 C 0.39028 -0.47964 0.36997 -0.48103 0.35 -0.47778 C 0.34601 -0.47709 0.3434 -0.47153 0.33958 -0.46945 C 0.33628 -0.4676 0.33264 -0.4676 0.32917 -0.46667 C 0.32222 -0.46042 0.3158 -0.45209 0.30833 -0.44723 C 0.29965 -0.44144 0.28715 -0.44052 0.27917 -0.43334 C 0.26875 -0.42408 0.2599 -0.42061 0.24792 -0.41667 C 0.23906 -0.41366 0.23125 -0.40718 0.22292 -0.40278 C 0.21892 -0.4007 0.21042 -0.39723 0.21042 -0.39723 C 0.20486 -0.38612 0.20191 -0.38774 0.19375 -0.38056 C 0.18316 -0.3595 0.18559 -0.33218 0.175 -0.31112 C 0.17431 -0.2963 0.17448 -0.28126 0.17292 -0.26667 C 0.17188 -0.25649 0.16684 -0.25093 0.16458 -0.24167 C 0.15469 -0.20232 0.16563 -0.23334 0.15625 -0.20834 C 0.15313 -0.18357 0.15069 -0.17848 0.14167 -0.15834 C 0.13802 -0.15024 0.13628 -0.14005 0.13125 -0.13334 C 0.12778 -0.12871 0.12222 -0.12686 0.11875 -0.12223 C 0.11667 -0.11945 0.11493 -0.11598 0.1125 -0.1139 C 0.11059 -0.11228 0.10816 -0.11251 0.10625 -0.11112 C 0.09653 -0.10464 0.08646 -0.09954 0.07708 -0.09167 C 0.06597 -0.08218 0.05469 -0.07362 0.04375 -0.0639 C 0.04167 -0.06204 0.03993 -0.0595 0.0375 -0.05834 C 0.03333 -0.05649 0.025 -0.05278 0.025 -0.05278 C 0.01597 -0.03473 0.01076 -0.03589 -0.00625 -0.03334 C -0.00972 -0.03103 -0.01632 -0.02593 -0.02083 -0.02501 C -0.02778 -0.02362 -0.04167 -0.02223 -0.04167 -0.02223 " pathEditMode="relative" ptsTypes="fffffffffffffffffffffffffffffffffffffffffA">
                                      <p:cBhvr>
                                        <p:cTn id="31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G:\миколаївна\2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285728"/>
            <a:ext cx="1357322" cy="1850873"/>
          </a:xfrm>
          <a:prstGeom prst="rect">
            <a:avLst/>
          </a:prstGeom>
          <a:noFill/>
        </p:spPr>
      </p:pic>
      <p:pic>
        <p:nvPicPr>
          <p:cNvPr id="6" name="Picture 4" descr="G:\миколаївна\555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64585" flipH="1">
            <a:off x="99127" y="1918128"/>
            <a:ext cx="1682362" cy="2643206"/>
          </a:xfrm>
          <a:prstGeom prst="rect">
            <a:avLst/>
          </a:prstGeom>
          <a:noFill/>
        </p:spPr>
      </p:pic>
      <p:pic>
        <p:nvPicPr>
          <p:cNvPr id="7" name="Picture 4" descr="G:\миколаївна\555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64585">
            <a:off x="7223910" y="2209799"/>
            <a:ext cx="1828728" cy="2446856"/>
          </a:xfrm>
          <a:prstGeom prst="rect">
            <a:avLst/>
          </a:prstGeom>
          <a:noFill/>
        </p:spPr>
      </p:pic>
      <p:pic>
        <p:nvPicPr>
          <p:cNvPr id="1027" name="Picture 3" descr="G:\миколаївна\44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642918"/>
            <a:ext cx="904659" cy="84772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500694" y="785794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53+ 11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72132" y="1571612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34 + 11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72132" y="2285992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40 + 11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28662" y="2214554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51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472" y="3214686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63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14" name="Picture 3" descr="G:\миколаївна\44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1357298"/>
            <a:ext cx="904659" cy="847722"/>
          </a:xfrm>
          <a:prstGeom prst="rect">
            <a:avLst/>
          </a:prstGeom>
          <a:noFill/>
        </p:spPr>
      </p:pic>
      <p:pic>
        <p:nvPicPr>
          <p:cNvPr id="15" name="Picture 3" descr="G:\миколаївна\44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2214554"/>
            <a:ext cx="904659" cy="847722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3071802" y="4143380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68 +10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71802" y="4857760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43 + 15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43240" y="5572140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42 + 22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500958" y="2500306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77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24" name="Picture 4" descr="G:\миколаївна\555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64585">
            <a:off x="7223910" y="2209798"/>
            <a:ext cx="1828728" cy="2446856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7500958" y="2500305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78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29586" y="3500438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58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1028" name="Picture 4" descr="G:\миколаївна\44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3714752"/>
            <a:ext cx="1057131" cy="990598"/>
          </a:xfrm>
          <a:prstGeom prst="rect">
            <a:avLst/>
          </a:prstGeom>
          <a:noFill/>
        </p:spPr>
      </p:pic>
      <p:pic>
        <p:nvPicPr>
          <p:cNvPr id="1029" name="Picture 5" descr="G:\миколаївна\44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4500570"/>
            <a:ext cx="1071570" cy="1004128"/>
          </a:xfrm>
          <a:prstGeom prst="rect">
            <a:avLst/>
          </a:prstGeom>
          <a:noFill/>
        </p:spPr>
      </p:pic>
      <p:pic>
        <p:nvPicPr>
          <p:cNvPr id="1030" name="Picture 6" descr="G:\миколаївна\44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5286388"/>
            <a:ext cx="1133367" cy="1062036"/>
          </a:xfrm>
          <a:prstGeom prst="rect">
            <a:avLst/>
          </a:prstGeom>
          <a:noFill/>
        </p:spPr>
      </p:pic>
      <p:pic>
        <p:nvPicPr>
          <p:cNvPr id="27" name="Picture 2" descr="G:\миколаївна\33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1071538" y="4071942"/>
            <a:ext cx="1875150" cy="2248883"/>
          </a:xfrm>
          <a:prstGeom prst="rect">
            <a:avLst/>
          </a:prstGeom>
          <a:noFill/>
        </p:spPr>
      </p:pic>
      <p:pic>
        <p:nvPicPr>
          <p:cNvPr id="4098" name="Picture 2" descr="G:\миколаївна\італія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5074" y="5143512"/>
            <a:ext cx="1714512" cy="1140930"/>
          </a:xfrm>
          <a:prstGeom prst="rect">
            <a:avLst/>
          </a:prstGeom>
          <a:noFill/>
        </p:spPr>
      </p:pic>
      <p:pic>
        <p:nvPicPr>
          <p:cNvPr id="4099" name="Picture 3" descr="G:\миколаївна\україна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1538" y="500043"/>
            <a:ext cx="1610283" cy="1071570"/>
          </a:xfrm>
          <a:prstGeom prst="rect">
            <a:avLst/>
          </a:prstGeom>
          <a:noFill/>
        </p:spPr>
      </p:pic>
      <p:sp>
        <p:nvSpPr>
          <p:cNvPr id="29" name="Выгнутая вниз стрелка 28">
            <a:hlinkClick r:id="rId8" action="ppaction://hlinksldjump"/>
          </p:cNvPr>
          <p:cNvSpPr/>
          <p:nvPr/>
        </p:nvSpPr>
        <p:spPr>
          <a:xfrm rot="19623085">
            <a:off x="8252951" y="5519638"/>
            <a:ext cx="781997" cy="632265"/>
          </a:xfrm>
          <a:prstGeom prst="curved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6.66667E-6 C -0.0191 0.00647 -0.03889 0.00624 -0.05833 0.00834 C -0.08351 0.0111 -0.1033 0.01481 -0.12708 0.01944 C -0.12917 0.02129 -0.13108 0.0236 -0.13333 0.02499 C -0.13524 0.02638 -0.13785 0.02592 -0.13958 0.02777 C -0.1526 0.04166 -0.13299 0.0324 -0.15208 0.03888 C -0.17014 0.05485 -0.17812 0.07522 -0.1875 0.09999 C -0.19028 0.10694 -0.1967 0.11018 -0.2 0.11666 C -0.20573 0.128 -0.21024 0.14258 -0.21875 0.14999 C -0.22135 0.16411 -0.22569 0.17129 -0.23142 0.18333 C -0.2375 0.19652 -0.23611 0.203 -0.24375 0.21666 C -0.24635 0.23055 -0.25278 0.24536 -0.26042 0.25555 C -0.26441 0.27152 -0.25972 0.25717 -0.27083 0.27221 C -0.27969 0.28402 -0.28021 0.30161 -0.29167 0.3111 C -0.2941 0.31319 -0.29722 0.31296 -0.3 0.31388 C -0.31215 0.33008 -0.33403 0.34004 -0.35 0.34721 C -0.35781 0.35069 -0.36285 0.36041 -0.37083 0.36388 C -0.37743 0.37708 -0.37257 0.37106 -0.3875 0.37777 C -0.38958 0.3787 -0.39375 0.38055 -0.39375 0.38055 C -0.39583 0.38333 -0.39774 0.38633 -0.4 0.38888 C -0.40191 0.39096 -0.40434 0.39212 -0.40625 0.39444 C -0.41337 0.40277 -0.41684 0.41133 -0.425 0.41666 C -0.43142 0.42083 -0.43906 0.42198 -0.44583 0.42499 C -0.44931 0.42407 -0.45312 0.4243 -0.45625 0.42221 C -0.46441 0.41689 -0.46267 0.41018 -0.46458 0.39999 C -0.4684 0.37985 -0.46997 0.35879 -0.475 0.33888 C -0.47222 0.31643 -0.47483 0.29721 -0.45417 0.29721 " pathEditMode="relative" ptsTypes="ffffffffffffffffffffffffffA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73472E-18 3.33333E-6 C -0.00591 0.00185 -0.02084 0.00579 -0.02709 0.01111 C -0.03733 0.01967 -0.04549 0.0331 -0.05625 0.04167 C -0.0816 0.0618 -0.10417 0.08611 -0.125 0.11389 C -0.12761 0.11736 -0.13212 0.1169 -0.13542 0.11944 C -0.14063 0.12338 -0.14514 0.1287 -0.15 0.13333 C -0.15556 0.15532 -0.16754 0.15324 -0.18334 0.15555 C -0.23664 0.17917 -0.29584 0.15949 -0.35209 0.15833 C -0.35764 0.14352 -0.36042 0.14097 -0.35417 0.11944 C -0.35295 0.11505 -0.34844 0.11412 -0.34584 0.11111 C -0.32257 0.08287 -0.3007 0.05856 -0.26875 0.05 C -0.25608 0.03981 -0.24549 0.03472 -0.23125 0.03055 C -0.22691 0.02917 -0.21789 0.02361 -0.21459 0.02222 C -0.19983 0.01574 -0.18125 0.0125 -0.16667 0.00833 C -0.14219 0.00139 -0.11875 -0.00741 -0.09375 -0.01111 C -0.07344 -0.02477 -0.04532 -0.02361 -0.02292 -0.02778 C 0.00642 -0.04074 0.01545 -0.02245 0.03125 0.00278 C 0.0335 0.01204 0.03524 0.0213 0.0375 0.03055 C 0.02812 0.05579 0.02048 0.06157 0.00625 0.08055 C 0.00451 0.08287 0.00382 0.08657 0.00208 0.08889 C -0.00799 0.10231 -0.02275 0.10926 -0.03334 0.12222 C -0.03993 0.13009 -0.04584 0.13889 -0.05209 0.14722 C -0.0632 0.16204 -0.07014 0.18148 -0.07709 0.2 C -0.07917 0.20555 -0.08334 0.21667 -0.08334 0.21667 C -0.08264 0.2287 -0.08351 0.24097 -0.08125 0.25278 C -0.08056 0.25648 -0.07674 0.25787 -0.075 0.26111 C -0.06632 0.27731 -0.07657 0.2713 -0.06042 0.28889 C -0.05677 0.29282 -0.05191 0.29398 -0.04792 0.29722 C -0.04358 0.30069 -0.04011 0.30602 -0.03542 0.30833 C -0.02743 0.31204 -0.01858 0.31111 -0.01042 0.31389 C 0.02135 0.30926 0.04583 0.31389 0.07083 0.29167 C 0.07222 0.28241 0.07534 0.25671 0.07916 0.25 C 0.08333 0.24259 0.09097 0.23981 0.09583 0.23333 C 0.11128 0.21273 0.1243 0.19977 0.13125 0.17222 C 0.13021 0.15764 0.12534 0.11667 0.12083 0.10278 C 0.11788 0.09375 0.0967 0.07731 0.08958 0.075 C 0.08159 0.06435 0.07621 0.05301 0.06666 0.04444 C 0.06371 0.03287 0.05468 0.0162 0.04791 0.00833 C 0.04479 0.00486 0.04062 0.00347 0.0375 3.33333E-6 C 0.0375 3.33333E-6 0.02448 -0.01736 0.02083 -0.02222 " pathEditMode="relative" ptsTypes="fffffffffffffffffffffffffffffffffffffffA">
                                      <p:cBhvr>
                                        <p:cTn id="11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C -0.02656 0.00787 -0.05347 0.00811 -0.07934 0.01945 C -0.10069 -0.00092 -0.11979 -0.02685 -0.14375 -0.04166 C -0.15069 -0.04606 -0.18906 -0.02662 -0.19792 -0.025 C -0.27552 -0.01018 -0.35295 -0.00208 -0.43125 0.00834 C -0.43924 -0.00578 -0.4441 -0.00856 -0.45625 -0.01666 C -0.45556 -0.01944 -0.4559 -0.02338 -0.45417 -0.025 C -0.44774 -0.03125 -0.44375 -0.03055 -0.4375 -0.03055 " pathEditMode="relative" ptsTypes="fffffffA">
                                      <p:cBhvr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72 0.06667 C 0.11545 0.04977 0.16823 0.02917 0.22014 -0.00278 C 0.23385 -0.01134 0.2434 -0.02477 0.25556 -0.03611 C 0.26875 -0.04838 0.28785 -0.05856 0.30347 -0.06389 C 0.31563 -0.07361 0.33021 -0.0787 0.34097 -0.09166 C 0.34601 -0.09791 0.35556 -0.11111 0.35556 -0.11088 C 0.36441 -0.14074 0.37118 -0.14305 0.38681 -0.16389 C 0.39045 -0.17847 0.38628 -0.16713 0.39514 -0.17778 C 0.39948 -0.1831 0.40764 -0.19444 0.40764 -0.19421 C 0.40069 -0.20069 0.39375 -0.20208 0.38681 -0.20833 C 0.37847 -0.20741 0.36181 -0.20555 0.36181 -0.20532 " pathEditMode="relative" rAng="0" ptsTypes="ffffffffffA">
                                      <p:cBhvr>
                                        <p:cTn id="2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" y="-1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23 0.02824 C 0.06337 0.03217 0.08369 0.03125 0.10365 0.03657 C 0.15226 0.03565 0.20087 0.03634 0.24948 0.03379 C 0.25782 0.03333 0.26424 0.02268 0.2724 0.01991 C 0.28473 0.01574 0.29757 0.01528 0.3099 0.01157 C 0.32327 0.00741 0.33594 0.00139 0.34948 -0.00232 C 0.37084 -0.01945 0.39497 -0.02917 0.41615 -0.04676 C 0.425 -0.05417 0.44115 -0.07176 0.44115 -0.07153 C 0.44184 -0.07917 0.44132 -0.08704 0.44323 -0.09398 C 0.44428 -0.09769 0.44809 -0.09884 0.44948 -0.10232 C 0.45087 -0.10556 0.45087 -0.10972 0.45157 -0.11343 C 0.4316 -0.15185 0.42587 -0.14375 0.44323 -0.17454 C 0.44393 -0.17824 0.44375 -0.18241 0.44532 -0.18565 C 0.45938 -0.21574 0.45 -0.18241 0.45573 -0.20509 C 0.45434 -0.20787 0.45365 -0.21158 0.45157 -0.21343 C 0.44792 -0.21644 0.43907 -0.21898 0.43907 -0.21875 C 0.4224 -0.21806 0.38907 -0.21621 0.38907 -0.21597 " pathEditMode="relative" rAng="0" ptsTypes="ffffffffffffffffA">
                                      <p:cBhvr>
                                        <p:cTn id="2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-1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5.18519E-6 C 0.01875 -0.01667 0.04028 -0.02454 0.0625 -0.02778 C 0.09531 -0.05417 0.05191 -0.02153 0.08333 -0.0389 C 0.08854 -0.04167 0.09288 -0.04677 0.09792 -0.05001 C 0.12049 -0.06505 0.1467 -0.07686 0.17083 -0.08612 C 0.20122 -0.1132 0.16493 -0.08427 0.19792 -0.10001 C 0.20816 -0.10487 0.21701 -0.11436 0.22708 -0.11945 C 0.24219 -0.12732 0.25799 -0.13357 0.27292 -0.14167 C 0.2901 -0.15093 0.30295 -0.16528 0.32083 -0.17223 C 0.33351 -0.18241 0.3474 -0.18565 0.36042 -0.19445 C 0.37222 -0.20232 0.38194 -0.21436 0.39375 -0.22223 C 0.41059 -0.23334 0.42431 -0.2463 0.4375 -0.2639 C 0.44271 -0.28126 0.44583 -0.30001 0.45208 -0.31667 C 0.45382 -0.33519 0.45521 -0.34954 0.46042 -0.36667 C 0.45729 -0.40371 0.46128 -0.41251 0.44792 -0.43612 C 0.44688 -0.44005 0.44115 -0.45857 0.43958 -0.46112 C 0.43385 -0.47084 0.41962 -0.4764 0.41042 -0.48056 C 0.39028 -0.47964 0.36997 -0.48103 0.35 -0.47778 C 0.34601 -0.47709 0.3434 -0.47153 0.33958 -0.46945 C 0.33628 -0.4676 0.33264 -0.4676 0.32917 -0.46667 C 0.32222 -0.46042 0.3158 -0.45209 0.30833 -0.44723 C 0.29965 -0.44144 0.28715 -0.44052 0.27917 -0.43334 C 0.26875 -0.42408 0.2599 -0.42061 0.24792 -0.41667 C 0.23906 -0.41366 0.23125 -0.40718 0.22292 -0.40278 C 0.21892 -0.4007 0.21042 -0.39723 0.21042 -0.39723 C 0.20486 -0.38612 0.20191 -0.38774 0.19375 -0.38056 C 0.18316 -0.3595 0.18559 -0.33218 0.175 -0.31112 C 0.17431 -0.2963 0.17448 -0.28126 0.17292 -0.26667 C 0.17188 -0.25649 0.16684 -0.25093 0.16458 -0.24167 C 0.15469 -0.20232 0.16563 -0.23334 0.15625 -0.20834 C 0.15313 -0.18357 0.15069 -0.17848 0.14167 -0.15834 C 0.13802 -0.15024 0.13628 -0.14005 0.13125 -0.13334 C 0.12778 -0.12871 0.12222 -0.12686 0.11875 -0.12223 C 0.11667 -0.11945 0.11493 -0.11598 0.1125 -0.1139 C 0.11059 -0.11228 0.10816 -0.11251 0.10625 -0.11112 C 0.09653 -0.10464 0.08646 -0.09954 0.07708 -0.09167 C 0.06597 -0.08218 0.05469 -0.07362 0.04375 -0.0639 C 0.04167 -0.06204 0.03993 -0.0595 0.0375 -0.05834 C 0.03333 -0.05649 0.025 -0.05278 0.025 -0.05278 C 0.01597 -0.03473 0.01076 -0.03589 -0.00625 -0.03334 C -0.00972 -0.03103 -0.01632 -0.02593 -0.02083 -0.02501 C -0.02778 -0.02362 -0.04167 -0.02223 -0.04167 -0.02223 " pathEditMode="relative" ptsTypes="fffffffffffffffffffffffffffffffffffffffffA">
                                      <p:cBhvr>
                                        <p:cTn id="31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G:\миколаївна\555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64585" flipH="1">
            <a:off x="99127" y="1918128"/>
            <a:ext cx="1682362" cy="2643206"/>
          </a:xfrm>
          <a:prstGeom prst="rect">
            <a:avLst/>
          </a:prstGeom>
          <a:noFill/>
        </p:spPr>
      </p:pic>
      <p:pic>
        <p:nvPicPr>
          <p:cNvPr id="7" name="Picture 4" descr="G:\миколаївна\555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64585">
            <a:off x="7223910" y="2209799"/>
            <a:ext cx="1828728" cy="2446856"/>
          </a:xfrm>
          <a:prstGeom prst="rect">
            <a:avLst/>
          </a:prstGeom>
          <a:noFill/>
        </p:spPr>
      </p:pic>
      <p:pic>
        <p:nvPicPr>
          <p:cNvPr id="1027" name="Picture 3" descr="G:\миколаївна\44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642918"/>
            <a:ext cx="904659" cy="84772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500694" y="785794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67+ 12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72132" y="1571612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89 + 11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72132" y="2285992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90 + 11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28662" y="2214555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101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472" y="3214686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79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14" name="Picture 3" descr="G:\миколаївна\44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357298"/>
            <a:ext cx="904659" cy="847722"/>
          </a:xfrm>
          <a:prstGeom prst="rect">
            <a:avLst/>
          </a:prstGeom>
          <a:noFill/>
        </p:spPr>
      </p:pic>
      <p:pic>
        <p:nvPicPr>
          <p:cNvPr id="15" name="Picture 3" descr="G:\миколаївна\44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214554"/>
            <a:ext cx="904659" cy="847722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3071802" y="4143380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12 +34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14612" y="4857760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103 + 15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43240" y="5572140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62 + 31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500958" y="2500306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77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24" name="Picture 4" descr="G:\миколаївна\555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64585">
            <a:off x="7223910" y="2209798"/>
            <a:ext cx="1828728" cy="2446856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7500958" y="2500305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46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72396" y="3500438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</a:rPr>
              <a:t>118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1028" name="Picture 4" descr="G:\миколаївна\44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3714752"/>
            <a:ext cx="1057131" cy="990598"/>
          </a:xfrm>
          <a:prstGeom prst="rect">
            <a:avLst/>
          </a:prstGeom>
          <a:noFill/>
        </p:spPr>
      </p:pic>
      <p:pic>
        <p:nvPicPr>
          <p:cNvPr id="1029" name="Picture 5" descr="G:\миколаївна\44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4500570"/>
            <a:ext cx="1071570" cy="1004128"/>
          </a:xfrm>
          <a:prstGeom prst="rect">
            <a:avLst/>
          </a:prstGeom>
          <a:noFill/>
        </p:spPr>
      </p:pic>
      <p:pic>
        <p:nvPicPr>
          <p:cNvPr id="1030" name="Picture 6" descr="G:\миколаївна\44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5286388"/>
            <a:ext cx="1133367" cy="1062036"/>
          </a:xfrm>
          <a:prstGeom prst="rect">
            <a:avLst/>
          </a:prstGeom>
          <a:noFill/>
        </p:spPr>
      </p:pic>
      <p:pic>
        <p:nvPicPr>
          <p:cNvPr id="27" name="Picture 2" descr="G:\миколаївна\33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1071538" y="4071942"/>
            <a:ext cx="1875150" cy="2248883"/>
          </a:xfrm>
          <a:prstGeom prst="rect">
            <a:avLst/>
          </a:prstGeom>
          <a:noFill/>
        </p:spPr>
      </p:pic>
      <p:pic>
        <p:nvPicPr>
          <p:cNvPr id="28" name="Picture 2" descr="G:\миколаївна\11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0"/>
            <a:ext cx="1571636" cy="2052627"/>
          </a:xfrm>
          <a:prstGeom prst="rect">
            <a:avLst/>
          </a:prstGeom>
          <a:noFill/>
        </p:spPr>
      </p:pic>
      <p:pic>
        <p:nvPicPr>
          <p:cNvPr id="5123" name="Picture 3" descr="G:\миколаївна\англія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1538" y="714356"/>
            <a:ext cx="2310049" cy="1147760"/>
          </a:xfrm>
          <a:prstGeom prst="rect">
            <a:avLst/>
          </a:prstGeom>
          <a:noFill/>
        </p:spPr>
      </p:pic>
      <p:pic>
        <p:nvPicPr>
          <p:cNvPr id="5124" name="Picture 4" descr="G:\миколаївна\франція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388" y="5143512"/>
            <a:ext cx="1785950" cy="1206508"/>
          </a:xfrm>
          <a:prstGeom prst="rect">
            <a:avLst/>
          </a:prstGeom>
          <a:noFill/>
        </p:spPr>
      </p:pic>
      <p:sp>
        <p:nvSpPr>
          <p:cNvPr id="30" name="Выгнутая вниз стрелка 29">
            <a:hlinkClick r:id="rId8" action="ppaction://hlinksldjump"/>
          </p:cNvPr>
          <p:cNvSpPr/>
          <p:nvPr/>
        </p:nvSpPr>
        <p:spPr>
          <a:xfrm rot="19623085">
            <a:off x="8252951" y="5519638"/>
            <a:ext cx="781997" cy="632265"/>
          </a:xfrm>
          <a:prstGeom prst="curved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6.66667E-6 C -0.0191 0.00647 -0.03889 0.00624 -0.05833 0.00834 C -0.08351 0.0111 -0.1033 0.01481 -0.12708 0.01944 C -0.12917 0.02129 -0.13108 0.0236 -0.13333 0.02499 C -0.13524 0.02638 -0.13785 0.02592 -0.13958 0.02777 C -0.1526 0.04166 -0.13299 0.0324 -0.15208 0.03888 C -0.17014 0.05485 -0.17812 0.07522 -0.1875 0.09999 C -0.19028 0.10694 -0.1967 0.11018 -0.2 0.11666 C -0.20573 0.128 -0.21024 0.14258 -0.21875 0.14999 C -0.22135 0.16411 -0.22569 0.17129 -0.23142 0.18333 C -0.2375 0.19652 -0.23611 0.203 -0.24375 0.21666 C -0.24635 0.23055 -0.25278 0.24536 -0.26042 0.25555 C -0.26441 0.27152 -0.25972 0.25717 -0.27083 0.27221 C -0.27969 0.28402 -0.28021 0.30161 -0.29167 0.3111 C -0.2941 0.31319 -0.29722 0.31296 -0.3 0.31388 C -0.31215 0.33008 -0.33403 0.34004 -0.35 0.34721 C -0.35781 0.35069 -0.36285 0.36041 -0.37083 0.36388 C -0.37743 0.37708 -0.37257 0.37106 -0.3875 0.37777 C -0.38958 0.3787 -0.39375 0.38055 -0.39375 0.38055 C -0.39583 0.38333 -0.39774 0.38633 -0.4 0.38888 C -0.40191 0.39096 -0.40434 0.39212 -0.40625 0.39444 C -0.41337 0.40277 -0.41684 0.41133 -0.425 0.41666 C -0.43142 0.42083 -0.43906 0.42198 -0.44583 0.42499 C -0.44931 0.42407 -0.45312 0.4243 -0.45625 0.42221 C -0.46441 0.41689 -0.46267 0.41018 -0.46458 0.39999 C -0.4684 0.37985 -0.46997 0.35879 -0.475 0.33888 C -0.47222 0.31643 -0.47483 0.29721 -0.45417 0.29721 " pathEditMode="relative" ptsTypes="ffffffffffffffffffffffffffA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73472E-18 3.33333E-6 C -0.00591 0.00185 -0.02084 0.00579 -0.02709 0.01111 C -0.03733 0.01967 -0.04549 0.0331 -0.05625 0.04167 C -0.0816 0.0618 -0.10417 0.08611 -0.125 0.11389 C -0.12761 0.11736 -0.13212 0.1169 -0.13542 0.11944 C -0.14063 0.12338 -0.14514 0.1287 -0.15 0.13333 C -0.15556 0.15532 -0.16754 0.15324 -0.18334 0.15555 C -0.23664 0.17917 -0.29584 0.15949 -0.35209 0.15833 C -0.35764 0.14352 -0.36042 0.14097 -0.35417 0.11944 C -0.35295 0.11505 -0.34844 0.11412 -0.34584 0.11111 C -0.32257 0.08287 -0.3007 0.05856 -0.26875 0.05 C -0.25608 0.03981 -0.24549 0.03472 -0.23125 0.03055 C -0.22691 0.02917 -0.21789 0.02361 -0.21459 0.02222 C -0.19983 0.01574 -0.18125 0.0125 -0.16667 0.00833 C -0.14219 0.00139 -0.11875 -0.00741 -0.09375 -0.01111 C -0.07344 -0.02477 -0.04532 -0.02361 -0.02292 -0.02778 C 0.00642 -0.04074 0.01545 -0.02245 0.03125 0.00278 C 0.0335 0.01204 0.03524 0.0213 0.0375 0.03055 C 0.02812 0.05579 0.02048 0.06157 0.00625 0.08055 C 0.00451 0.08287 0.00382 0.08657 0.00208 0.08889 C -0.00799 0.10231 -0.02275 0.10926 -0.03334 0.12222 C -0.03993 0.13009 -0.04584 0.13889 -0.05209 0.14722 C -0.0632 0.16204 -0.07014 0.18148 -0.07709 0.2 C -0.07917 0.20555 -0.08334 0.21667 -0.08334 0.21667 C -0.08264 0.2287 -0.08351 0.24097 -0.08125 0.25278 C -0.08056 0.25648 -0.07674 0.25787 -0.075 0.26111 C -0.06632 0.27731 -0.07657 0.2713 -0.06042 0.28889 C -0.05677 0.29282 -0.05191 0.29398 -0.04792 0.29722 C -0.04358 0.30069 -0.04011 0.30602 -0.03542 0.30833 C -0.02743 0.31204 -0.01858 0.31111 -0.01042 0.31389 C 0.02135 0.30926 0.04583 0.31389 0.07083 0.29167 C 0.07222 0.28241 0.07534 0.25671 0.07916 0.25 C 0.08333 0.24259 0.09097 0.23981 0.09583 0.23333 C 0.11128 0.21273 0.1243 0.19977 0.13125 0.17222 C 0.13021 0.15764 0.12534 0.11667 0.12083 0.10278 C 0.11788 0.09375 0.0967 0.07731 0.08958 0.075 C 0.08159 0.06435 0.07621 0.05301 0.06666 0.04444 C 0.06371 0.03287 0.05468 0.0162 0.04791 0.00833 C 0.04479 0.00486 0.04062 0.00347 0.0375 3.33333E-6 C 0.0375 3.33333E-6 0.02448 -0.01736 0.02083 -0.02222 " pathEditMode="relative" ptsTypes="fffffffffffffffffffffffffffffffffffffffA">
                                      <p:cBhvr>
                                        <p:cTn id="11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C -0.02656 0.00787 -0.05347 0.00811 -0.07934 0.01945 C -0.10069 -0.00092 -0.11979 -0.02685 -0.14375 -0.04166 C -0.15069 -0.04606 -0.18906 -0.02662 -0.19792 -0.025 C -0.27552 -0.01018 -0.35295 -0.00208 -0.43125 0.00834 C -0.43924 -0.00578 -0.4441 -0.00856 -0.45625 -0.01666 C -0.45556 -0.01944 -0.4559 -0.02338 -0.45417 -0.025 C -0.44774 -0.03125 -0.44375 -0.03055 -0.4375 -0.03055 " pathEditMode="relative" ptsTypes="fffffffA">
                                      <p:cBhvr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72 0.06667 C 0.11545 0.04977 0.16823 0.02917 0.22014 -0.00278 C 0.23385 -0.01134 0.2434 -0.02477 0.25556 -0.03611 C 0.26875 -0.04838 0.28785 -0.05856 0.30347 -0.06389 C 0.31563 -0.07361 0.33021 -0.0787 0.34097 -0.09166 C 0.34601 -0.09791 0.35556 -0.11111 0.35556 -0.11088 C 0.36441 -0.14074 0.37118 -0.14305 0.38681 -0.16389 C 0.39045 -0.17847 0.38628 -0.16713 0.39514 -0.17778 C 0.39948 -0.1831 0.40764 -0.19444 0.40764 -0.19421 C 0.40069 -0.20069 0.39375 -0.20208 0.38681 -0.20833 C 0.37847 -0.20741 0.36181 -0.20555 0.36181 -0.20532 " pathEditMode="relative" rAng="0" ptsTypes="ffffffffffA">
                                      <p:cBhvr>
                                        <p:cTn id="2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" y="-1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23 0.02824 C 0.06337 0.03217 0.08369 0.03125 0.10365 0.03657 C 0.15226 0.03565 0.20087 0.03634 0.24948 0.03379 C 0.25782 0.03333 0.26424 0.02268 0.2724 0.01991 C 0.28473 0.01574 0.29757 0.01528 0.3099 0.01157 C 0.32327 0.00741 0.33594 0.00139 0.34948 -0.00232 C 0.37084 -0.01945 0.39497 -0.02917 0.41615 -0.04676 C 0.425 -0.05417 0.44115 -0.07176 0.44115 -0.07153 C 0.44184 -0.07917 0.44132 -0.08704 0.44323 -0.09398 C 0.44428 -0.09769 0.44809 -0.09884 0.44948 -0.10232 C 0.45087 -0.10556 0.45087 -0.10972 0.45157 -0.11343 C 0.4316 -0.15185 0.42587 -0.14375 0.44323 -0.17454 C 0.44393 -0.17824 0.44375 -0.18241 0.44532 -0.18565 C 0.45938 -0.21574 0.45 -0.18241 0.45573 -0.20509 C 0.45434 -0.20787 0.45365 -0.21158 0.45157 -0.21343 C 0.44792 -0.21644 0.43907 -0.21898 0.43907 -0.21875 C 0.4224 -0.21806 0.38907 -0.21621 0.38907 -0.21597 " pathEditMode="relative" rAng="0" ptsTypes="ffffffffffffffffA">
                                      <p:cBhvr>
                                        <p:cTn id="2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-1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5.18519E-6 C 0.01875 -0.01667 0.04028 -0.02454 0.0625 -0.02778 C 0.09531 -0.05417 0.05191 -0.02153 0.08333 -0.0389 C 0.08854 -0.04167 0.09288 -0.04677 0.09792 -0.05001 C 0.12049 -0.06505 0.1467 -0.07686 0.17083 -0.08612 C 0.20122 -0.1132 0.16493 -0.08427 0.19792 -0.10001 C 0.20816 -0.10487 0.21701 -0.11436 0.22708 -0.11945 C 0.24219 -0.12732 0.25799 -0.13357 0.27292 -0.14167 C 0.2901 -0.15093 0.30295 -0.16528 0.32083 -0.17223 C 0.33351 -0.18241 0.3474 -0.18565 0.36042 -0.19445 C 0.37222 -0.20232 0.38194 -0.21436 0.39375 -0.22223 C 0.41059 -0.23334 0.42431 -0.2463 0.4375 -0.2639 C 0.44271 -0.28126 0.44583 -0.30001 0.45208 -0.31667 C 0.45382 -0.33519 0.45521 -0.34954 0.46042 -0.36667 C 0.45729 -0.40371 0.46128 -0.41251 0.44792 -0.43612 C 0.44688 -0.44005 0.44115 -0.45857 0.43958 -0.46112 C 0.43385 -0.47084 0.41962 -0.4764 0.41042 -0.48056 C 0.39028 -0.47964 0.36997 -0.48103 0.35 -0.47778 C 0.34601 -0.47709 0.3434 -0.47153 0.33958 -0.46945 C 0.33628 -0.4676 0.33264 -0.4676 0.32917 -0.46667 C 0.32222 -0.46042 0.3158 -0.45209 0.30833 -0.44723 C 0.29965 -0.44144 0.28715 -0.44052 0.27917 -0.43334 C 0.26875 -0.42408 0.2599 -0.42061 0.24792 -0.41667 C 0.23906 -0.41366 0.23125 -0.40718 0.22292 -0.40278 C 0.21892 -0.4007 0.21042 -0.39723 0.21042 -0.39723 C 0.20486 -0.38612 0.20191 -0.38774 0.19375 -0.38056 C 0.18316 -0.3595 0.18559 -0.33218 0.175 -0.31112 C 0.17431 -0.2963 0.17448 -0.28126 0.17292 -0.26667 C 0.17188 -0.25649 0.16684 -0.25093 0.16458 -0.24167 C 0.15469 -0.20232 0.16563 -0.23334 0.15625 -0.20834 C 0.15313 -0.18357 0.15069 -0.17848 0.14167 -0.15834 C 0.13802 -0.15024 0.13628 -0.14005 0.13125 -0.13334 C 0.12778 -0.12871 0.12222 -0.12686 0.11875 -0.12223 C 0.11667 -0.11945 0.11493 -0.11598 0.1125 -0.1139 C 0.11059 -0.11228 0.10816 -0.11251 0.10625 -0.11112 C 0.09653 -0.10464 0.08646 -0.09954 0.07708 -0.09167 C 0.06597 -0.08218 0.05469 -0.07362 0.04375 -0.0639 C 0.04167 -0.06204 0.03993 -0.0595 0.0375 -0.05834 C 0.03333 -0.05649 0.025 -0.05278 0.025 -0.05278 C 0.01597 -0.03473 0.01076 -0.03589 -0.00625 -0.03334 C -0.00972 -0.03103 -0.01632 -0.02593 -0.02083 -0.02501 C -0.02778 -0.02362 -0.04167 -0.02223 -0.04167 -0.02223 " pathEditMode="relative" ptsTypes="fffffffffffffffffffffffffffffffffffffffffA">
                                      <p:cBhvr>
                                        <p:cTn id="31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9576474">
            <a:off x="1969799" y="2457891"/>
            <a:ext cx="595476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uk-UA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ДЯКУЮ ЗА УВАГУ</a:t>
            </a:r>
            <a:endParaRPr lang="ru-RU" sz="6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7290" y="500042"/>
            <a:ext cx="72866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 smtClean="0">
                <a:solidFill>
                  <a:srgbClr val="FFFF00"/>
                </a:solidFill>
              </a:rPr>
              <a:t>СПИСОК ВИКОРИСТАНОЇ ЛІТЕРАТУРИ</a:t>
            </a:r>
            <a:endParaRPr lang="ru-RU" sz="4400" b="1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2071678"/>
            <a:ext cx="842965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sz="3200" b="1" dirty="0" smtClean="0">
                <a:solidFill>
                  <a:srgbClr val="0070C0"/>
                </a:solidFill>
              </a:rPr>
              <a:t>https</a:t>
            </a:r>
            <a:r>
              <a:rPr lang="en-US" sz="3200" b="1" dirty="0" smtClean="0">
                <a:solidFill>
                  <a:srgbClr val="0070C0"/>
                </a:solidFill>
              </a:rPr>
              <a:t>://rozumaka.com/gra-matematichniy-futbol-prezentatsiya</a:t>
            </a:r>
            <a:r>
              <a:rPr lang="en-US" sz="3200" b="1" dirty="0" smtClean="0">
                <a:solidFill>
                  <a:srgbClr val="0070C0"/>
                </a:solidFill>
              </a:rPr>
              <a:t>/</a:t>
            </a:r>
            <a:endParaRPr lang="uk-UA" sz="3200" b="1" dirty="0" smtClean="0">
              <a:solidFill>
                <a:srgbClr val="0070C0"/>
              </a:solidFill>
            </a:endParaRPr>
          </a:p>
          <a:p>
            <a:pPr marL="342900" lvl="0" indent="-342900"/>
            <a:r>
              <a:rPr lang="uk-UA" sz="3200" b="1" dirty="0" smtClean="0">
                <a:solidFill>
                  <a:srgbClr val="0070C0"/>
                </a:solidFill>
              </a:rPr>
              <a:t>2. </a:t>
            </a:r>
            <a:r>
              <a:rPr lang="uk-UA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https://</a:t>
            </a:r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corr.ks.ua/progr.htm</a:t>
            </a:r>
            <a:endParaRPr lang="uk-UA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/>
            <a:r>
              <a:rPr lang="uk-UA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pershilastivky.at.ua/load/matematika/matematika_4_klas/matematichnij_futbol/17-1-0-476</a:t>
            </a:r>
            <a:endParaRPr lang="uk-UA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/>
            <a:r>
              <a:rPr lang="uk-UA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uk-UA" sz="32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http://svitppt.com.ua/</a:t>
            </a:r>
            <a:endParaRPr lang="uk-UA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/>
            <a:endParaRPr lang="uk-UA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137</Words>
  <PresentationFormat>Экран (4:3)</PresentationFormat>
  <Paragraphs>56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23</cp:revision>
  <dcterms:modified xsi:type="dcterms:W3CDTF">2017-02-07T09:35:44Z</dcterms:modified>
</cp:coreProperties>
</file>