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3" r:id="rId1"/>
    <p:sldMasterId id="2147484406" r:id="rId2"/>
  </p:sldMasterIdLst>
  <p:notesMasterIdLst>
    <p:notesMasterId r:id="rId23"/>
  </p:notesMasterIdLst>
  <p:sldIdLst>
    <p:sldId id="408" r:id="rId3"/>
    <p:sldId id="409" r:id="rId4"/>
    <p:sldId id="372" r:id="rId5"/>
    <p:sldId id="375" r:id="rId6"/>
    <p:sldId id="376" r:id="rId7"/>
    <p:sldId id="352" r:id="rId8"/>
    <p:sldId id="379" r:id="rId9"/>
    <p:sldId id="377" r:id="rId10"/>
    <p:sldId id="353" r:id="rId11"/>
    <p:sldId id="386" r:id="rId12"/>
    <p:sldId id="383" r:id="rId13"/>
    <p:sldId id="354" r:id="rId14"/>
    <p:sldId id="391" r:id="rId15"/>
    <p:sldId id="388" r:id="rId16"/>
    <p:sldId id="394" r:id="rId17"/>
    <p:sldId id="412" r:id="rId18"/>
    <p:sldId id="413" r:id="rId19"/>
    <p:sldId id="395" r:id="rId20"/>
    <p:sldId id="399" r:id="rId21"/>
    <p:sldId id="41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3" autoAdjust="0"/>
    <p:restoredTop sz="95148" autoAdjust="0"/>
  </p:normalViewPr>
  <p:slideViewPr>
    <p:cSldViewPr>
      <p:cViewPr varScale="1">
        <p:scale>
          <a:sx n="107" d="100"/>
          <a:sy n="107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0302E-1EFF-4AA5-BE29-DFF6D0BBFC3B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DD7E9-C064-4CD0-A22B-BD32DD05F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18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5D4C2-071F-4E0E-9847-C795C7F8836B}" type="slidenum">
              <a:rPr lang="ru-RU" altLang="ru-RU">
                <a:solidFill>
                  <a:prstClr val="black"/>
                </a:solidFill>
              </a:rPr>
              <a:pPr/>
              <a:t>15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Г.В. Дорофеев, Л.Г. Петерсон, 5 класс (часть 2).     </a:t>
            </a:r>
            <a:r>
              <a:rPr lang="ru-RU" altLang="ru-RU" b="1"/>
              <a:t>№ 298 (3).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1507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21508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1509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0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1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2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3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4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5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6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7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8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9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520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1521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2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3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4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5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6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7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8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539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1540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41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42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43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44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45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46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47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48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49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50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51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52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53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54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55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56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55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1558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59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60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61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62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63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64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565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1566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56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56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56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157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157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157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57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57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61788E0-2FD1-4ECA-B8DD-20C3D77995F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7688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DE243-27A7-40F6-A2D2-ED95FFF7008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42021"/>
      </p:ext>
    </p:extLst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B80F5-6C85-4368-A410-111C60D7887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99448"/>
      </p:ext>
    </p:extLst>
  </p:cSld>
  <p:clrMapOvr>
    <a:masterClrMapping/>
  </p:clrMapOvr>
  <p:transition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721BC4-B7D8-4CC9-B2AB-23D4BE978EB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23333"/>
      </p:ext>
    </p:extLst>
  </p:cSld>
  <p:clrMapOvr>
    <a:masterClrMapping/>
  </p:clrMapOvr>
  <p:transition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1507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21508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1509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0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1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2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3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4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5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6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7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8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9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520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1521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2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3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4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5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6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7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8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539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1540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41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42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43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44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45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46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47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48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49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50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51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52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53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54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55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56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55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1558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59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60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61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62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63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64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565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1566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56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56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56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157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157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157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57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57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61788E0-2FD1-4ECA-B8DD-20C3D77995F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5041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48D39-7D6D-4247-951B-7B916E02F5F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47286"/>
      </p:ext>
    </p:extLst>
  </p:cSld>
  <p:clrMapOvr>
    <a:masterClrMapping/>
  </p:clrMapOvr>
  <p:transition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5C5DC-F543-4875-83EA-ED7F09BE9A7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0939"/>
      </p:ext>
    </p:extLst>
  </p:cSld>
  <p:clrMapOvr>
    <a:masterClrMapping/>
  </p:clrMapOvr>
  <p:transition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F7F63-F47C-49D0-9C8D-950E5ED19CC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04311"/>
      </p:ext>
    </p:extLst>
  </p:cSld>
  <p:clrMapOvr>
    <a:masterClrMapping/>
  </p:clrMapOvr>
  <p:transition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D59C8-E413-4007-9717-E198FE61A24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07319"/>
      </p:ext>
    </p:extLst>
  </p:cSld>
  <p:clrMapOvr>
    <a:masterClrMapping/>
  </p:clrMapOvr>
  <p:transition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EE789-E6E0-47A6-9FA9-110698BCDF9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77200"/>
      </p:ext>
    </p:extLst>
  </p:cSld>
  <p:clrMapOvr>
    <a:masterClrMapping/>
  </p:clrMapOvr>
  <p:transition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C3BD-D442-45C7-A514-395571B0E8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25606"/>
      </p:ext>
    </p:extLst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48D39-7D6D-4247-951B-7B916E02F5F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69477"/>
      </p:ext>
    </p:extLst>
  </p:cSld>
  <p:clrMapOvr>
    <a:masterClrMapping/>
  </p:clrMapOvr>
  <p:transition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9C880-050D-41F7-86D6-327950F259E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01804"/>
      </p:ext>
    </p:extLst>
  </p:cSld>
  <p:clrMapOvr>
    <a:masterClrMapping/>
  </p:clrMapOvr>
  <p:transition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00856-9DD4-4BE1-BD73-A26FFA63E50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07297"/>
      </p:ext>
    </p:extLst>
  </p:cSld>
  <p:clrMapOvr>
    <a:masterClrMapping/>
  </p:clrMapOvr>
  <p:transition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DE243-27A7-40F6-A2D2-ED95FFF7008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60792"/>
      </p:ext>
    </p:extLst>
  </p:cSld>
  <p:clrMapOvr>
    <a:masterClrMapping/>
  </p:clrMapOvr>
  <p:transition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B80F5-6C85-4368-A410-111C60D7887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21382"/>
      </p:ext>
    </p:extLst>
  </p:cSld>
  <p:clrMapOvr>
    <a:masterClrMapping/>
  </p:clrMapOvr>
  <p:transition>
    <p:wheel spokes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721BC4-B7D8-4CC9-B2AB-23D4BE978EB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63882"/>
      </p:ext>
    </p:extLst>
  </p:cSld>
  <p:clrMapOvr>
    <a:masterClrMapping/>
  </p:clrMapOvr>
  <p:transition>
    <p:wheel spokes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A4BF2C-9B45-4809-B8AB-F6D4E6257E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18435"/>
      </p:ext>
    </p:extLst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5C5DC-F543-4875-83EA-ED7F09BE9A7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57551"/>
      </p:ext>
    </p:extLst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F7F63-F47C-49D0-9C8D-950E5ED19CC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07635"/>
      </p:ext>
    </p:extLst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D59C8-E413-4007-9717-E198FE61A24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95942"/>
      </p:ext>
    </p:extLst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EE789-E6E0-47A6-9FA9-110698BCDF9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82375"/>
      </p:ext>
    </p:extLst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C3BD-D442-45C7-A514-395571B0E8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88618"/>
      </p:ext>
    </p:extLst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9C880-050D-41F7-86D6-327950F259E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20426"/>
      </p:ext>
    </p:extLst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00856-9DD4-4BE1-BD73-A26FFA63E50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26862"/>
      </p:ext>
    </p:extLst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048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20485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048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8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8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8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49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049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51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051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534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053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4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4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0542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054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54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54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54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054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4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4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055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055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C0F65B-EC66-405F-BF6F-D12E877C4164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137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  <p:sldLayoutId id="2147484397" r:id="rId4"/>
    <p:sldLayoutId id="2147484398" r:id="rId5"/>
    <p:sldLayoutId id="2147484399" r:id="rId6"/>
    <p:sldLayoutId id="2147484400" r:id="rId7"/>
    <p:sldLayoutId id="2147484401" r:id="rId8"/>
    <p:sldLayoutId id="2147484402" r:id="rId9"/>
    <p:sldLayoutId id="2147484403" r:id="rId10"/>
    <p:sldLayoutId id="2147484404" r:id="rId11"/>
    <p:sldLayoutId id="2147484405" r:id="rId12"/>
  </p:sldLayoutIdLst>
  <p:transition>
    <p:wheel spokes="1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048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20485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048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8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8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8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49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049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51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051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534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053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4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4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0542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054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54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54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54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054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4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4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055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055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C0F65B-EC66-405F-BF6F-D12E877C4164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03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  <p:sldLayoutId id="2147484418" r:id="rId12"/>
    <p:sldLayoutId id="2147484692" r:id="rId13"/>
  </p:sldLayoutIdLst>
  <p:transition>
    <p:wheel spokes="1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10.emf"/><Relationship Id="rId9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2160239"/>
          </a:xfrm>
        </p:spPr>
        <p:txBody>
          <a:bodyPr/>
          <a:lstStyle/>
          <a:p>
            <a:r>
              <a:rPr lang="uk-UA" sz="3200" b="1" dirty="0">
                <a:solidFill>
                  <a:srgbClr val="FF0000"/>
                </a:solidFill>
              </a:rPr>
              <a:t>Інтегрований урок-казка</a:t>
            </a:r>
            <a:br>
              <a:rPr lang="uk-UA" sz="3200" b="1" dirty="0">
                <a:solidFill>
                  <a:srgbClr val="FF0000"/>
                </a:solidFill>
              </a:rPr>
            </a:br>
            <a:r>
              <a:rPr lang="uk-UA" sz="3200" b="1" dirty="0">
                <a:solidFill>
                  <a:srgbClr val="FF0000"/>
                </a:solidFill>
              </a:rPr>
              <a:t>математика, зарубіжна література та українська література</a:t>
            </a:r>
            <a:br>
              <a:rPr lang="uk-UA" sz="3200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23928" y="4941168"/>
            <a:ext cx="4762872" cy="1184994"/>
          </a:xfrm>
        </p:spPr>
        <p:txBody>
          <a:bodyPr/>
          <a:lstStyle/>
          <a:p>
            <a:r>
              <a:rPr lang="uk-UA" dirty="0" smtClean="0"/>
              <a:t>Вчитель: </a:t>
            </a:r>
            <a:r>
              <a:rPr lang="uk-UA" dirty="0" err="1" smtClean="0"/>
              <a:t>Розанович</a:t>
            </a:r>
            <a:r>
              <a:rPr lang="uk-UA" dirty="0" smtClean="0"/>
              <a:t> Наталія Антонівна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1844824"/>
            <a:ext cx="46805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Задачі на відсотки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8" y="1628800"/>
            <a:ext cx="3810000" cy="434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34082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44688" y="260350"/>
            <a:ext cx="7199312" cy="1077913"/>
          </a:xfrm>
        </p:spPr>
        <p:txBody>
          <a:bodyPr anchorCtr="0"/>
          <a:lstStyle/>
          <a:p>
            <a:r>
              <a:rPr lang="uk-UA" altLang="ru-RU" sz="2800" b="1" i="1" dirty="0">
                <a:solidFill>
                  <a:srgbClr val="FFFF00"/>
                </a:solidFill>
                <a:latin typeface="Arial Black" pitchFamily="34" charset="0"/>
              </a:rPr>
              <a:t>Свіжі гриби містять 90% води, а сушені – 12%. Скільки  кг сушених грибів вийде  із 22 кг свіжих?</a:t>
            </a:r>
            <a:endParaRPr lang="ru-RU" altLang="ru-RU" sz="2800" b="1" i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01700" y="1785938"/>
            <a:ext cx="8242300" cy="46434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altLang="ru-RU" b="1" dirty="0"/>
              <a:t>1) 100% - 90%=10 (%) – </a:t>
            </a:r>
            <a:r>
              <a:rPr lang="uk-UA" altLang="ru-RU" sz="2400" b="1" dirty="0"/>
              <a:t>сухої м'якоті у свіжому продукті;</a:t>
            </a:r>
            <a:endParaRPr lang="uk-UA" altLang="ru-RU" b="1" dirty="0"/>
          </a:p>
          <a:p>
            <a:pPr>
              <a:buFont typeface="Wingdings" pitchFamily="2" charset="2"/>
              <a:buNone/>
            </a:pPr>
            <a:r>
              <a:rPr lang="uk-UA" altLang="ru-RU" b="1" dirty="0"/>
              <a:t>2) 22   0,1=2,2 (кг) – </a:t>
            </a:r>
            <a:r>
              <a:rPr lang="uk-UA" altLang="ru-RU" sz="2400" b="1" dirty="0"/>
              <a:t>становить суха маса у 22 кг;</a:t>
            </a:r>
          </a:p>
          <a:p>
            <a:pPr>
              <a:buFont typeface="Wingdings" pitchFamily="2" charset="2"/>
              <a:buNone/>
            </a:pPr>
            <a:r>
              <a:rPr lang="uk-UA" altLang="ru-RU" sz="2800" b="1" dirty="0"/>
              <a:t>3)	100% - 12% = 88 (%) – </a:t>
            </a:r>
            <a:r>
              <a:rPr lang="uk-UA" altLang="ru-RU" sz="2400" b="1" dirty="0"/>
              <a:t>становить суха маса сушених  грибів;</a:t>
            </a:r>
            <a:endParaRPr lang="ru-RU" altLang="ru-RU" sz="3600" b="1" dirty="0"/>
          </a:p>
          <a:p>
            <a:pPr>
              <a:buFont typeface="Wingdings" pitchFamily="2" charset="2"/>
              <a:buNone/>
            </a:pPr>
            <a:r>
              <a:rPr lang="uk-UA" altLang="ru-RU" dirty="0"/>
              <a:t>4)	  </a:t>
            </a:r>
            <a:r>
              <a:rPr lang="uk-UA" altLang="ru-RU" b="1" dirty="0"/>
              <a:t>2,2 кг – 88%</a:t>
            </a:r>
          </a:p>
          <a:p>
            <a:pPr>
              <a:buFont typeface="Wingdings" pitchFamily="2" charset="2"/>
              <a:buNone/>
            </a:pPr>
            <a:r>
              <a:rPr lang="uk-UA" altLang="ru-RU" b="1" dirty="0"/>
              <a:t>	       х кг    - 100%</a:t>
            </a:r>
          </a:p>
          <a:p>
            <a:pPr>
              <a:buFont typeface="Wingdings" pitchFamily="2" charset="2"/>
              <a:buNone/>
            </a:pPr>
            <a:endParaRPr lang="uk-UA" altLang="ru-RU" b="1" dirty="0"/>
          </a:p>
          <a:p>
            <a:pPr>
              <a:buFont typeface="Wingdings" pitchFamily="2" charset="2"/>
              <a:buNone/>
            </a:pPr>
            <a:endParaRPr lang="uk-UA" altLang="ru-RU" b="1" dirty="0"/>
          </a:p>
          <a:p>
            <a:pPr>
              <a:buFont typeface="Wingdings" pitchFamily="2" charset="2"/>
              <a:buNone/>
            </a:pPr>
            <a:endParaRPr lang="uk-UA" altLang="ru-RU" b="1" dirty="0"/>
          </a:p>
          <a:p>
            <a:pPr>
              <a:buFont typeface="Wingdings" pitchFamily="2" charset="2"/>
              <a:buNone/>
            </a:pPr>
            <a:r>
              <a:rPr lang="uk-UA" altLang="ru-RU" b="1" dirty="0"/>
              <a:t>	</a:t>
            </a:r>
            <a:endParaRPr lang="ru-RU" altLang="ru-RU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472282" y="6017419"/>
            <a:ext cx="85725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2809875" y="5983288"/>
            <a:ext cx="787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900113" y="5373688"/>
          <a:ext cx="2214562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Формула" r:id="rId3" imgW="647640" imgH="393480" progId="Equation.3">
                  <p:embed/>
                </p:oleObj>
              </mc:Choice>
              <mc:Fallback>
                <p:oleObj name="Формула" r:id="rId3" imgW="64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373688"/>
                        <a:ext cx="2214562" cy="134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4521200" y="4221163"/>
          <a:ext cx="39989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Формула" r:id="rId5" imgW="1422360" imgH="393480" progId="Equation.3">
                  <p:embed/>
                </p:oleObj>
              </mc:Choice>
              <mc:Fallback>
                <p:oleObj name="Формула" r:id="rId5" imgW="1422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4221163"/>
                        <a:ext cx="399891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67400" y="6000750"/>
            <a:ext cx="291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Відповідь:  2,5 кг</a:t>
            </a:r>
            <a:endParaRPr lang="ru-RU" altLang="ru-RU" sz="24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1547813" y="2997200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Формула" r:id="rId7" imgW="114120" imgH="114120" progId="Equation.3">
                  <p:embed/>
                </p:oleObj>
              </mc:Choice>
              <mc:Fallback>
                <p:oleObj name="Формула" r:id="rId7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997200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902" descr="MCFD00463_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05" y="332656"/>
            <a:ext cx="1797050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82" descr="MCFD00463_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06" y="4005064"/>
            <a:ext cx="1136236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901" descr="MCj0193488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281" y="5371453"/>
            <a:ext cx="2206008" cy="137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69763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11656E-6 L -0.00018 0.380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901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869160"/>
            <a:ext cx="8363272" cy="1988840"/>
          </a:xfrm>
        </p:spPr>
        <p:txBody>
          <a:bodyPr>
            <a:noAutofit/>
          </a:bodyPr>
          <a:lstStyle/>
          <a:p>
            <a:pPr indent="190500"/>
            <a:r>
              <a:rPr lang="uk-UA" sz="2800" dirty="0">
                <a:solidFill>
                  <a:srgbClr val="FF0000"/>
                </a:solidFill>
                <a:latin typeface="Times New Roman"/>
                <a:ea typeface="Times New Roman"/>
              </a:rPr>
              <a:t>Допоможемо Колобку розв’язати задачу Білочки.</a:t>
            </a:r>
            <a:br>
              <a:rPr lang="uk-UA" sz="2800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uk-UA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Розв’язання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uk-UA" sz="2800" dirty="0">
                <a:solidFill>
                  <a:srgbClr val="FF0000"/>
                </a:solidFill>
                <a:latin typeface="Times New Roman"/>
                <a:ea typeface="Times New Roman"/>
              </a:rPr>
              <a:t>200 : 800 = 0,25 = 25 (%) становлять зібрані горіхи від кількості запланованих.</a:t>
            </a:r>
            <a:endParaRPr lang="ru-RU" sz="28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4624"/>
            <a:ext cx="8517632" cy="6326163"/>
          </a:xfrm>
        </p:spPr>
        <p:txBody>
          <a:bodyPr>
            <a:normAutofit/>
          </a:bodyPr>
          <a:lstStyle/>
          <a:p>
            <a:pPr marL="190500"/>
            <a:r>
              <a:rPr lang="uk-UA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Треба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</a:rPr>
              <a:t>800 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горіхів</a:t>
            </a:r>
          </a:p>
          <a:p>
            <a:pPr marL="190500"/>
            <a:r>
              <a:rPr lang="uk-UA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</a:rPr>
              <a:t>(взимку їсти, не для втіхи),</a:t>
            </a:r>
            <a:endParaRPr lang="ru-RU" sz="2800" dirty="0">
              <a:latin typeface="Times New Roman"/>
              <a:ea typeface="Times New Roman"/>
            </a:endParaRPr>
          </a:p>
          <a:p>
            <a:pPr marL="190500"/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</a:rPr>
              <a:t>Білка їх вже 200 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має</a:t>
            </a:r>
          </a:p>
          <a:p>
            <a:pPr marL="190500"/>
            <a:r>
              <a:rPr lang="uk-UA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</a:rPr>
              <a:t>і у Колобка питає:</a:t>
            </a:r>
            <a:endParaRPr lang="ru-RU" sz="2800" dirty="0">
              <a:latin typeface="Times New Roman"/>
              <a:ea typeface="Times New Roman"/>
            </a:endParaRPr>
          </a:p>
          <a:p>
            <a:pPr marL="190500"/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</a:rPr>
              <a:t>— Колобок, веселий 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друже!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marL="190500"/>
            <a:r>
              <a:rPr lang="uk-UA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Ти в відсотках, кажуть, дужий.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marL="190500"/>
            <a:r>
              <a:rPr lang="uk-UA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Знати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</a:rPr>
              <a:t>точно я 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бажаю: </a:t>
            </a:r>
          </a:p>
          <a:p>
            <a:pPr marL="190500"/>
            <a:r>
              <a:rPr lang="uk-UA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це ж який відсоток маю </a:t>
            </a:r>
          </a:p>
          <a:p>
            <a:pPr marL="190500"/>
            <a:r>
              <a:rPr lang="uk-UA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я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</a:rPr>
              <a:t>горіхів? Підкажи!</a:t>
            </a:r>
            <a:endParaRPr lang="ru-RU" sz="2800" dirty="0">
              <a:latin typeface="Times New Roman"/>
              <a:ea typeface="Times New Roman"/>
            </a:endParaRPr>
          </a:p>
          <a:p>
            <a:pPr marL="190500">
              <a:spcAft>
                <a:spcPts val="900"/>
              </a:spcAft>
            </a:pPr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</a:rPr>
              <a:t>Точну відповідь скажи.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76" y="116632"/>
            <a:ext cx="416396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7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7813"/>
            <a:ext cx="4042792" cy="5815483"/>
          </a:xfrm>
        </p:spPr>
        <p:txBody>
          <a:bodyPr>
            <a:normAutofit/>
          </a:bodyPr>
          <a:lstStyle/>
          <a:p>
            <a:pPr marR="25400"/>
            <a:endParaRPr lang="ru-RU" sz="1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4032448" cy="5750099"/>
          </a:xfrm>
        </p:spPr>
        <p:txBody>
          <a:bodyPr>
            <a:normAutofit/>
          </a:bodyPr>
          <a:lstStyle/>
          <a:p>
            <a:pPr marL="190500"/>
            <a:r>
              <a:rPr lang="uk-UA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Ось вже в лісі Колобок.</a:t>
            </a:r>
            <a:endParaRPr lang="ru-RU" sz="3600" b="1" dirty="0">
              <a:latin typeface="Times New Roman"/>
              <a:ea typeface="Times New Roman"/>
            </a:endParaRPr>
          </a:p>
          <a:p>
            <a:pPr marL="190500"/>
            <a:r>
              <a:rPr lang="uk-UA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Кущик, деревце, пеньок</a:t>
            </a:r>
            <a:r>
              <a:rPr lang="uk-UA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</a:p>
          <a:p>
            <a:pPr marL="190500"/>
            <a:r>
              <a:rPr lang="uk-UA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зеленіє скрізь трава</a:t>
            </a:r>
            <a:r>
              <a:rPr lang="uk-UA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</a:p>
          <a:p>
            <a:pPr marL="190500"/>
            <a:r>
              <a:rPr lang="uk-UA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а в дуплі сидить Сова</a:t>
            </a:r>
            <a:r>
              <a:rPr lang="uk-UA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3600" b="1" dirty="0">
              <a:latin typeface="Times New Roman"/>
              <a:ea typeface="Times New Roman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68" y="677160"/>
            <a:ext cx="396044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8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00563" y="3213100"/>
            <a:ext cx="2857500" cy="1600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219700" y="5084763"/>
            <a:ext cx="2857500" cy="1600200"/>
          </a:xfrm>
          <a:prstGeom prst="rect">
            <a:avLst/>
          </a:prstGeom>
          <a:solidFill>
            <a:srgbClr val="FFFFFF"/>
          </a:solidFill>
          <a:ln w="571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124075" y="5013325"/>
            <a:ext cx="2857500" cy="1600200"/>
          </a:xfrm>
          <a:prstGeom prst="rect">
            <a:avLst/>
          </a:prstGeom>
          <a:solidFill>
            <a:srgbClr val="FFFFFF"/>
          </a:solidFill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187450" y="3213100"/>
            <a:ext cx="2857500" cy="1600200"/>
          </a:xfrm>
          <a:prstGeom prst="rect">
            <a:avLst/>
          </a:prstGeom>
          <a:solidFill>
            <a:srgbClr val="FFFFFF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300788" y="1773238"/>
            <a:ext cx="2305050" cy="1295400"/>
          </a:xfrm>
          <a:prstGeom prst="rect">
            <a:avLst/>
          </a:prstGeom>
          <a:solidFill>
            <a:srgbClr val="FFFFFF"/>
          </a:solidFill>
          <a:ln w="28575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276600" y="1916113"/>
            <a:ext cx="2857500" cy="1163637"/>
          </a:xfrm>
          <a:prstGeom prst="rect">
            <a:avLst/>
          </a:prstGeom>
          <a:solidFill>
            <a:srgbClr val="FFFFFF"/>
          </a:soli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490538"/>
          </a:xfrm>
        </p:spPr>
        <p:txBody>
          <a:bodyPr>
            <a:normAutofit fontScale="90000"/>
          </a:bodyPr>
          <a:lstStyle/>
          <a:p>
            <a:r>
              <a:rPr lang="ru-RU" altLang="ru-RU" sz="4000" b="1" i="1" dirty="0" err="1">
                <a:solidFill>
                  <a:schemeClr val="tx2">
                    <a:lumMod val="10000"/>
                  </a:schemeClr>
                </a:solidFill>
              </a:rPr>
              <a:t>Знайти</a:t>
            </a:r>
            <a:r>
              <a:rPr lang="ru-RU" altLang="ru-RU" sz="4000" b="1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altLang="ru-RU" sz="4000" b="1" i="1" dirty="0" err="1">
                <a:solidFill>
                  <a:schemeClr val="tx2">
                    <a:lumMod val="10000"/>
                  </a:schemeClr>
                </a:solidFill>
              </a:rPr>
              <a:t>значення</a:t>
            </a:r>
            <a:r>
              <a:rPr lang="ru-RU" altLang="ru-RU" sz="4000" b="1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altLang="ru-RU" sz="4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х</a:t>
            </a:r>
            <a:r>
              <a:rPr lang="ru-RU" altLang="ru-RU" sz="4000" b="1" i="1" dirty="0">
                <a:solidFill>
                  <a:schemeClr val="tx2">
                    <a:lumMod val="10000"/>
                  </a:schemeClr>
                </a:solidFill>
              </a:rPr>
              <a:t>: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idx="1"/>
          </p:nvPr>
        </p:nvSpPr>
        <p:spPr>
          <a:xfrm>
            <a:off x="179388" y="2060575"/>
            <a:ext cx="2808287" cy="965200"/>
          </a:xfrm>
          <a:solidFill>
            <a:srgbClr val="FFFFFF"/>
          </a:solidFill>
          <a:ln w="38100">
            <a:solidFill>
              <a:srgbClr val="333399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-RU" altLang="ru-RU" sz="4400" b="1" i="1" dirty="0"/>
              <a:t>  </a:t>
            </a:r>
            <a:r>
              <a:rPr lang="ru-RU" altLang="ru-RU" sz="44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х</a:t>
            </a:r>
            <a:r>
              <a:rPr lang="ru-RU" altLang="ru-RU" sz="4400" b="1" i="1" dirty="0">
                <a:solidFill>
                  <a:schemeClr val="tx2">
                    <a:lumMod val="10000"/>
                  </a:schemeClr>
                </a:solidFill>
              </a:rPr>
              <a:t>:3=4:6</a:t>
            </a:r>
            <a:r>
              <a:rPr lang="ru-RU" altLang="ru-RU" sz="4400" dirty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563938" y="2103438"/>
            <a:ext cx="1771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3314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3314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3314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3314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3314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i="1" dirty="0" smtClean="0">
                <a:solidFill>
                  <a:srgbClr val="000000"/>
                </a:solidFill>
                <a:cs typeface="Arial" pitchFamily="34" charset="0"/>
              </a:rPr>
              <a:t>5:</a:t>
            </a:r>
            <a:r>
              <a:rPr lang="ru-RU" altLang="ru-RU" sz="4000" b="1" i="1" dirty="0" smtClean="0">
                <a:solidFill>
                  <a:srgbClr val="000000"/>
                </a:solidFill>
                <a:latin typeface="Times New Roman" pitchFamily="18" charset="0"/>
              </a:rPr>
              <a:t>х</a:t>
            </a:r>
            <a:r>
              <a:rPr lang="ru-RU" altLang="ru-RU" sz="3600" b="1" i="1" dirty="0" smtClean="0">
                <a:solidFill>
                  <a:srgbClr val="000000"/>
                </a:solidFill>
                <a:cs typeface="Arial" pitchFamily="34" charset="0"/>
              </a:rPr>
              <a:t>=2:6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6372225" y="2103438"/>
            <a:ext cx="2152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i="1" dirty="0" smtClean="0">
                <a:solidFill>
                  <a:srgbClr val="000000"/>
                </a:solidFill>
                <a:cs typeface="Arial" pitchFamily="34" charset="0"/>
              </a:rPr>
              <a:t>7:3=</a:t>
            </a:r>
            <a:r>
              <a:rPr lang="ru-RU" altLang="ru-RU" sz="4000" b="1" i="1" dirty="0" smtClean="0">
                <a:solidFill>
                  <a:srgbClr val="000000"/>
                </a:solidFill>
                <a:latin typeface="Times New Roman" pitchFamily="18" charset="0"/>
              </a:rPr>
              <a:t>х</a:t>
            </a:r>
            <a:r>
              <a:rPr lang="ru-RU" altLang="ru-RU" sz="3600" b="1" i="1" dirty="0" smtClean="0">
                <a:solidFill>
                  <a:srgbClr val="000000"/>
                </a:solidFill>
                <a:cs typeface="Arial" pitchFamily="34" charset="0"/>
              </a:rPr>
              <a:t>:18</a:t>
            </a:r>
            <a:r>
              <a:rPr lang="ru-RU" altLang="ru-RU" sz="3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323850" y="2708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10253" name="Object 13"/>
          <p:cNvGraphicFramePr>
            <a:graphicFrameLocks noChangeAspect="1"/>
          </p:cNvGraphicFramePr>
          <p:nvPr/>
        </p:nvGraphicFramePr>
        <p:xfrm>
          <a:off x="1571625" y="3284538"/>
          <a:ext cx="212407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8" name="Формула" r:id="rId3" imgW="571320" imgH="419040" progId="Equation.3">
                  <p:embed/>
                </p:oleObj>
              </mc:Choice>
              <mc:Fallback>
                <p:oleObj name="Формула" r:id="rId3" imgW="571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3284538"/>
                        <a:ext cx="2124075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10255" name="Object 15"/>
          <p:cNvGraphicFramePr>
            <a:graphicFrameLocks noChangeAspect="1"/>
          </p:cNvGraphicFramePr>
          <p:nvPr/>
        </p:nvGraphicFramePr>
        <p:xfrm>
          <a:off x="2433638" y="5157788"/>
          <a:ext cx="21082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" name="Формула" r:id="rId5" imgW="406080" imgH="393480" progId="Equation.3">
                  <p:embed/>
                </p:oleObj>
              </mc:Choice>
              <mc:Fallback>
                <p:oleObj name="Формула" r:id="rId5" imgW="406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5157788"/>
                        <a:ext cx="2108200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10257" name="Object 17"/>
          <p:cNvGraphicFramePr>
            <a:graphicFrameLocks noChangeAspect="1"/>
          </p:cNvGraphicFramePr>
          <p:nvPr/>
        </p:nvGraphicFramePr>
        <p:xfrm>
          <a:off x="5613400" y="5300663"/>
          <a:ext cx="1960563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Формула" r:id="rId7" imgW="469800" imgH="393480" progId="Equation.3">
                  <p:embed/>
                </p:oleObj>
              </mc:Choice>
              <mc:Fallback>
                <p:oleObj name="Формула" r:id="rId7" imgW="469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5300663"/>
                        <a:ext cx="1960563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10259" name="Object 19"/>
          <p:cNvGraphicFramePr>
            <a:graphicFrameLocks noChangeAspect="1"/>
          </p:cNvGraphicFramePr>
          <p:nvPr/>
        </p:nvGraphicFramePr>
        <p:xfrm>
          <a:off x="4932363" y="3357563"/>
          <a:ext cx="2224087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Формула" r:id="rId9" imgW="457200" imgH="393480" progId="Equation.3">
                  <p:embed/>
                </p:oleObj>
              </mc:Choice>
              <mc:Fallback>
                <p:oleObj name="Формула" r:id="rId9" imgW="457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357563"/>
                        <a:ext cx="2224087" cy="132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743075" y="207963"/>
            <a:ext cx="5637213" cy="650875"/>
          </a:xfrm>
          <a:prstGeom prst="rect">
            <a:avLst/>
          </a:prstGeom>
          <a:solidFill>
            <a:srgbClr val="FFFF00"/>
          </a:solidFill>
          <a:ln w="9525">
            <a:solidFill>
              <a:srgbClr val="FAB5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i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rial" pitchFamily="34" charset="0"/>
              </a:rPr>
              <a:t>Працюємо усно:</a:t>
            </a:r>
          </a:p>
        </p:txBody>
      </p:sp>
    </p:spTree>
    <p:extLst>
      <p:ext uri="{BB962C8B-B14F-4D97-AF65-F5344CB8AC3E}">
        <p14:creationId xmlns:p14="http://schemas.microsoft.com/office/powerpoint/2010/main" val="361131871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2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24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2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2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10245" grpId="0" animBg="1"/>
      <p:bldP spid="10246" grpId="0" animBg="1"/>
      <p:bldP spid="10247" grpId="0" animBg="1"/>
      <p:bldP spid="10248" grpId="0"/>
      <p:bldP spid="10249" grpId="0" build="p" animBg="1"/>
      <p:bldP spid="10250" grpId="0"/>
      <p:bldP spid="10251" grpId="0"/>
      <p:bldP spid="102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7813"/>
            <a:ext cx="4474840" cy="5815483"/>
          </a:xfrm>
        </p:spPr>
        <p:txBody>
          <a:bodyPr>
            <a:normAutofit/>
          </a:bodyPr>
          <a:lstStyle/>
          <a:p>
            <a:pPr marR="25400"/>
            <a:endParaRPr lang="ru-RU" sz="1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3816424" cy="6038131"/>
          </a:xfrm>
        </p:spPr>
        <p:txBody>
          <a:bodyPr>
            <a:normAutofit/>
          </a:bodyPr>
          <a:lstStyle/>
          <a:p>
            <a:r>
              <a:rPr lang="ru-RU" sz="4400" b="1" baseline="-25000" dirty="0" err="1" smtClean="0">
                <a:solidFill>
                  <a:srgbClr val="000000"/>
                </a:solidFill>
                <a:latin typeface="Times New Roman"/>
              </a:rPr>
              <a:t>Стій</a:t>
            </a:r>
            <a:r>
              <a:rPr lang="ru-RU" sz="4400" b="1" baseline="-25000" dirty="0" smtClean="0">
                <a:solidFill>
                  <a:srgbClr val="000000"/>
                </a:solidFill>
                <a:latin typeface="Times New Roman"/>
              </a:rPr>
              <a:t>, кругленький, не котись, </a:t>
            </a:r>
          </a:p>
          <a:p>
            <a:r>
              <a:rPr lang="ru-RU" sz="4400" b="1" baseline="-25000" dirty="0" smtClean="0">
                <a:solidFill>
                  <a:srgbClr val="000000"/>
                </a:solidFill>
                <a:latin typeface="Times New Roman"/>
              </a:rPr>
              <a:t>маю 5 задач, дивись!</a:t>
            </a:r>
            <a:endParaRPr lang="ru-RU" sz="4400" b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4400" b="1" baseline="-25000" dirty="0" err="1" smtClean="0">
                <a:solidFill>
                  <a:srgbClr val="000000"/>
                </a:solidFill>
                <a:latin typeface="Times New Roman"/>
              </a:rPr>
              <a:t>Ти</a:t>
            </a:r>
            <a:r>
              <a:rPr lang="ru-RU" sz="4400" b="1" baseline="-25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4400" b="1" baseline="-25000" dirty="0" err="1" smtClean="0">
                <a:solidFill>
                  <a:srgbClr val="000000"/>
                </a:solidFill>
                <a:latin typeface="Times New Roman"/>
              </a:rPr>
              <a:t>їх</a:t>
            </a:r>
            <a:r>
              <a:rPr lang="ru-RU" sz="4400" b="1" baseline="-25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4400" b="1" baseline="-25000" dirty="0" err="1" smtClean="0">
                <a:solidFill>
                  <a:srgbClr val="000000"/>
                </a:solidFill>
                <a:latin typeface="Times New Roman"/>
              </a:rPr>
              <a:t>швидко</a:t>
            </a:r>
            <a:r>
              <a:rPr lang="ru-RU" sz="4400" b="1" baseline="-25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4400" b="1" baseline="-25000" dirty="0" err="1" smtClean="0">
                <a:solidFill>
                  <a:srgbClr val="000000"/>
                </a:solidFill>
                <a:latin typeface="Times New Roman"/>
              </a:rPr>
              <a:t>розв’яжи</a:t>
            </a:r>
            <a:r>
              <a:rPr lang="ru-RU" sz="4400" b="1" baseline="-25000" dirty="0" smtClean="0">
                <a:solidFill>
                  <a:srgbClr val="000000"/>
                </a:solidFill>
                <a:latin typeface="Times New Roman"/>
              </a:rPr>
              <a:t>, </a:t>
            </a:r>
          </a:p>
          <a:p>
            <a:r>
              <a:rPr lang="ru-RU" sz="4400" b="1" baseline="-25000" dirty="0" smtClean="0">
                <a:solidFill>
                  <a:srgbClr val="000000"/>
                </a:solidFill>
                <a:latin typeface="Times New Roman"/>
              </a:rPr>
              <a:t>а </a:t>
            </a:r>
            <a:r>
              <a:rPr lang="ru-RU" sz="4400" b="1" baseline="-25000" dirty="0" err="1" smtClean="0">
                <a:solidFill>
                  <a:srgbClr val="000000"/>
                </a:solidFill>
                <a:latin typeface="Times New Roman"/>
              </a:rPr>
              <a:t>тоді</a:t>
            </a:r>
            <a:r>
              <a:rPr lang="ru-RU" sz="4400" b="1" baseline="-25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4400" b="1" baseline="-25000" dirty="0" err="1" smtClean="0">
                <a:solidFill>
                  <a:srgbClr val="000000"/>
                </a:solidFill>
                <a:latin typeface="Times New Roman"/>
              </a:rPr>
              <a:t>собі</a:t>
            </a:r>
            <a:r>
              <a:rPr lang="ru-RU" sz="4400" b="1" baseline="-25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4400" b="1" baseline="-25000" dirty="0" err="1" smtClean="0">
                <a:solidFill>
                  <a:srgbClr val="000000"/>
                </a:solidFill>
                <a:latin typeface="Times New Roman"/>
              </a:rPr>
              <a:t>біжи</a:t>
            </a:r>
            <a:r>
              <a:rPr lang="ru-RU" sz="4400" b="1" baseline="-25000" dirty="0" smtClean="0">
                <a:solidFill>
                  <a:srgbClr val="000000"/>
                </a:solidFill>
                <a:latin typeface="Times New Roman"/>
              </a:rPr>
              <a:t>!</a:t>
            </a:r>
            <a:endParaRPr lang="ru-RU" sz="4400" b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4400" b="1" baseline="-25000" dirty="0" smtClean="0">
                <a:solidFill>
                  <a:srgbClr val="000000"/>
                </a:solidFill>
                <a:latin typeface="Times New Roman"/>
              </a:rPr>
              <a:t>Треба </a:t>
            </a:r>
            <a:r>
              <a:rPr lang="ru-RU" sz="4400" b="1" baseline="-25000" dirty="0" err="1" smtClean="0">
                <a:solidFill>
                  <a:srgbClr val="000000"/>
                </a:solidFill>
                <a:latin typeface="Times New Roman"/>
              </a:rPr>
              <a:t>виручить</a:t>
            </a:r>
            <a:r>
              <a:rPr lang="ru-RU" sz="4400" b="1" baseline="-25000" dirty="0" smtClean="0">
                <a:solidFill>
                  <a:srgbClr val="000000"/>
                </a:solidFill>
                <a:latin typeface="Times New Roman"/>
              </a:rPr>
              <a:t> дружка, </a:t>
            </a:r>
          </a:p>
          <a:p>
            <a:r>
              <a:rPr lang="ru-RU" sz="4400" b="1" baseline="-25000" dirty="0" smtClean="0">
                <a:solidFill>
                  <a:srgbClr val="000000"/>
                </a:solidFill>
                <a:latin typeface="Times New Roman"/>
              </a:rPr>
              <a:t>веселого Колобка.</a:t>
            </a:r>
            <a:endParaRPr lang="ru-RU" sz="4400" b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sz="1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374441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79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reeform 2"/>
          <p:cNvSpPr>
            <a:spLocks/>
          </p:cNvSpPr>
          <p:nvPr/>
        </p:nvSpPr>
        <p:spPr bwMode="auto">
          <a:xfrm>
            <a:off x="-71438" y="5048250"/>
            <a:ext cx="5572126" cy="1979613"/>
          </a:xfrm>
          <a:custGeom>
            <a:avLst/>
            <a:gdLst>
              <a:gd name="T0" fmla="*/ 45 w 3510"/>
              <a:gd name="T1" fmla="*/ 404 h 1247"/>
              <a:gd name="T2" fmla="*/ 37 w 3510"/>
              <a:gd name="T3" fmla="*/ 116 h 1247"/>
              <a:gd name="T4" fmla="*/ 269 w 3510"/>
              <a:gd name="T5" fmla="*/ 68 h 1247"/>
              <a:gd name="T6" fmla="*/ 1405 w 3510"/>
              <a:gd name="T7" fmla="*/ 52 h 1247"/>
              <a:gd name="T8" fmla="*/ 2525 w 3510"/>
              <a:gd name="T9" fmla="*/ 52 h 1247"/>
              <a:gd name="T10" fmla="*/ 3005 w 3510"/>
              <a:gd name="T11" fmla="*/ 52 h 1247"/>
              <a:gd name="T12" fmla="*/ 3469 w 3510"/>
              <a:gd name="T13" fmla="*/ 20 h 1247"/>
              <a:gd name="T14" fmla="*/ 3253 w 3510"/>
              <a:gd name="T15" fmla="*/ 172 h 1247"/>
              <a:gd name="T16" fmla="*/ 3165 w 3510"/>
              <a:gd name="T17" fmla="*/ 764 h 1247"/>
              <a:gd name="T18" fmla="*/ 3149 w 3510"/>
              <a:gd name="T19" fmla="*/ 1180 h 1247"/>
              <a:gd name="T20" fmla="*/ 3037 w 3510"/>
              <a:gd name="T21" fmla="*/ 1164 h 1247"/>
              <a:gd name="T22" fmla="*/ 2797 w 3510"/>
              <a:gd name="T23" fmla="*/ 1180 h 1247"/>
              <a:gd name="T24" fmla="*/ 2077 w 3510"/>
              <a:gd name="T25" fmla="*/ 1196 h 1247"/>
              <a:gd name="T26" fmla="*/ 1181 w 3510"/>
              <a:gd name="T27" fmla="*/ 1164 h 1247"/>
              <a:gd name="T28" fmla="*/ 909 w 3510"/>
              <a:gd name="T29" fmla="*/ 1164 h 1247"/>
              <a:gd name="T30" fmla="*/ 557 w 3510"/>
              <a:gd name="T31" fmla="*/ 1164 h 1247"/>
              <a:gd name="T32" fmla="*/ 149 w 3510"/>
              <a:gd name="T33" fmla="*/ 1164 h 1247"/>
              <a:gd name="T34" fmla="*/ 21 w 3510"/>
              <a:gd name="T35" fmla="*/ 1084 h 1247"/>
              <a:gd name="T36" fmla="*/ 45 w 3510"/>
              <a:gd name="T37" fmla="*/ 404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10" h="1247">
                <a:moveTo>
                  <a:pt x="45" y="404"/>
                </a:moveTo>
                <a:cubicBezTo>
                  <a:pt x="48" y="243"/>
                  <a:pt x="0" y="172"/>
                  <a:pt x="37" y="116"/>
                </a:cubicBezTo>
                <a:cubicBezTo>
                  <a:pt x="74" y="60"/>
                  <a:pt x="41" y="79"/>
                  <a:pt x="269" y="68"/>
                </a:cubicBezTo>
                <a:cubicBezTo>
                  <a:pt x="497" y="57"/>
                  <a:pt x="1029" y="55"/>
                  <a:pt x="1405" y="52"/>
                </a:cubicBezTo>
                <a:cubicBezTo>
                  <a:pt x="1781" y="49"/>
                  <a:pt x="2258" y="52"/>
                  <a:pt x="2525" y="52"/>
                </a:cubicBezTo>
                <a:cubicBezTo>
                  <a:pt x="2792" y="52"/>
                  <a:pt x="2848" y="57"/>
                  <a:pt x="3005" y="52"/>
                </a:cubicBezTo>
                <a:cubicBezTo>
                  <a:pt x="3162" y="47"/>
                  <a:pt x="3428" y="0"/>
                  <a:pt x="3469" y="20"/>
                </a:cubicBezTo>
                <a:cubicBezTo>
                  <a:pt x="3510" y="40"/>
                  <a:pt x="3304" y="48"/>
                  <a:pt x="3253" y="172"/>
                </a:cubicBezTo>
                <a:cubicBezTo>
                  <a:pt x="3202" y="296"/>
                  <a:pt x="3182" y="596"/>
                  <a:pt x="3165" y="764"/>
                </a:cubicBezTo>
                <a:cubicBezTo>
                  <a:pt x="3148" y="932"/>
                  <a:pt x="3170" y="1113"/>
                  <a:pt x="3149" y="1180"/>
                </a:cubicBezTo>
                <a:cubicBezTo>
                  <a:pt x="3128" y="1247"/>
                  <a:pt x="3096" y="1164"/>
                  <a:pt x="3037" y="1164"/>
                </a:cubicBezTo>
                <a:cubicBezTo>
                  <a:pt x="2978" y="1164"/>
                  <a:pt x="2957" y="1175"/>
                  <a:pt x="2797" y="1180"/>
                </a:cubicBezTo>
                <a:cubicBezTo>
                  <a:pt x="2637" y="1185"/>
                  <a:pt x="2346" y="1199"/>
                  <a:pt x="2077" y="1196"/>
                </a:cubicBezTo>
                <a:cubicBezTo>
                  <a:pt x="1808" y="1193"/>
                  <a:pt x="1376" y="1169"/>
                  <a:pt x="1181" y="1164"/>
                </a:cubicBezTo>
                <a:cubicBezTo>
                  <a:pt x="986" y="1159"/>
                  <a:pt x="1013" y="1164"/>
                  <a:pt x="909" y="1164"/>
                </a:cubicBezTo>
                <a:cubicBezTo>
                  <a:pt x="805" y="1164"/>
                  <a:pt x="684" y="1164"/>
                  <a:pt x="557" y="1164"/>
                </a:cubicBezTo>
                <a:cubicBezTo>
                  <a:pt x="430" y="1164"/>
                  <a:pt x="238" y="1177"/>
                  <a:pt x="149" y="1164"/>
                </a:cubicBezTo>
                <a:cubicBezTo>
                  <a:pt x="60" y="1151"/>
                  <a:pt x="38" y="1211"/>
                  <a:pt x="21" y="1084"/>
                </a:cubicBezTo>
                <a:cubicBezTo>
                  <a:pt x="4" y="957"/>
                  <a:pt x="52" y="617"/>
                  <a:pt x="45" y="404"/>
                </a:cubicBezTo>
                <a:close/>
              </a:path>
            </a:pathLst>
          </a:custGeom>
          <a:solidFill>
            <a:srgbClr val="04FC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 rot="181501">
            <a:off x="4092575" y="4968875"/>
            <a:ext cx="5591175" cy="2346325"/>
            <a:chOff x="2578" y="3007"/>
            <a:chExt cx="3522" cy="1478"/>
          </a:xfrm>
        </p:grpSpPr>
        <p:grpSp>
          <p:nvGrpSpPr>
            <p:cNvPr id="36868" name="Group 4"/>
            <p:cNvGrpSpPr>
              <a:grpSpLocks/>
            </p:cNvGrpSpPr>
            <p:nvPr/>
          </p:nvGrpSpPr>
          <p:grpSpPr bwMode="auto">
            <a:xfrm rot="-234712">
              <a:off x="3122" y="3035"/>
              <a:ext cx="2914" cy="122"/>
              <a:chOff x="86" y="2908"/>
              <a:chExt cx="2914" cy="122"/>
            </a:xfrm>
          </p:grpSpPr>
          <p:sp>
            <p:nvSpPr>
              <p:cNvPr id="36869" name="Freeform 5"/>
              <p:cNvSpPr>
                <a:spLocks/>
              </p:cNvSpPr>
              <p:nvPr/>
            </p:nvSpPr>
            <p:spPr bwMode="auto">
              <a:xfrm rot="-27553">
                <a:off x="86" y="2908"/>
                <a:ext cx="1464" cy="111"/>
              </a:xfrm>
              <a:custGeom>
                <a:avLst/>
                <a:gdLst>
                  <a:gd name="T0" fmla="*/ 0 w 5837"/>
                  <a:gd name="T1" fmla="*/ 816 h 927"/>
                  <a:gd name="T2" fmla="*/ 556 w 5837"/>
                  <a:gd name="T3" fmla="*/ 99 h 927"/>
                  <a:gd name="T4" fmla="*/ 1010 w 5837"/>
                  <a:gd name="T5" fmla="*/ 442 h 927"/>
                  <a:gd name="T6" fmla="*/ 697 w 5837"/>
                  <a:gd name="T7" fmla="*/ 301 h 927"/>
                  <a:gd name="T8" fmla="*/ 455 w 5837"/>
                  <a:gd name="T9" fmla="*/ 594 h 927"/>
                  <a:gd name="T10" fmla="*/ 727 w 5837"/>
                  <a:gd name="T11" fmla="*/ 877 h 927"/>
                  <a:gd name="T12" fmla="*/ 1071 w 5837"/>
                  <a:gd name="T13" fmla="*/ 675 h 927"/>
                  <a:gd name="T14" fmla="*/ 1263 w 5837"/>
                  <a:gd name="T15" fmla="*/ 311 h 927"/>
                  <a:gd name="T16" fmla="*/ 1627 w 5837"/>
                  <a:gd name="T17" fmla="*/ 79 h 927"/>
                  <a:gd name="T18" fmla="*/ 1940 w 5837"/>
                  <a:gd name="T19" fmla="*/ 372 h 927"/>
                  <a:gd name="T20" fmla="*/ 1667 w 5837"/>
                  <a:gd name="T21" fmla="*/ 281 h 927"/>
                  <a:gd name="T22" fmla="*/ 1485 w 5837"/>
                  <a:gd name="T23" fmla="*/ 594 h 927"/>
                  <a:gd name="T24" fmla="*/ 1738 w 5837"/>
                  <a:gd name="T25" fmla="*/ 907 h 927"/>
                  <a:gd name="T26" fmla="*/ 2112 w 5837"/>
                  <a:gd name="T27" fmla="*/ 715 h 927"/>
                  <a:gd name="T28" fmla="*/ 2213 w 5837"/>
                  <a:gd name="T29" fmla="*/ 392 h 927"/>
                  <a:gd name="T30" fmla="*/ 2546 w 5837"/>
                  <a:gd name="T31" fmla="*/ 58 h 927"/>
                  <a:gd name="T32" fmla="*/ 2910 w 5837"/>
                  <a:gd name="T33" fmla="*/ 382 h 927"/>
                  <a:gd name="T34" fmla="*/ 2607 w 5837"/>
                  <a:gd name="T35" fmla="*/ 301 h 927"/>
                  <a:gd name="T36" fmla="*/ 2465 w 5837"/>
                  <a:gd name="T37" fmla="*/ 584 h 927"/>
                  <a:gd name="T38" fmla="*/ 2496 w 5837"/>
                  <a:gd name="T39" fmla="*/ 756 h 927"/>
                  <a:gd name="T40" fmla="*/ 2839 w 5837"/>
                  <a:gd name="T41" fmla="*/ 897 h 927"/>
                  <a:gd name="T42" fmla="*/ 3052 w 5837"/>
                  <a:gd name="T43" fmla="*/ 766 h 927"/>
                  <a:gd name="T44" fmla="*/ 3102 w 5837"/>
                  <a:gd name="T45" fmla="*/ 614 h 927"/>
                  <a:gd name="T46" fmla="*/ 3183 w 5837"/>
                  <a:gd name="T47" fmla="*/ 402 h 927"/>
                  <a:gd name="T48" fmla="*/ 3294 w 5837"/>
                  <a:gd name="T49" fmla="*/ 169 h 927"/>
                  <a:gd name="T50" fmla="*/ 3486 w 5837"/>
                  <a:gd name="T51" fmla="*/ 48 h 927"/>
                  <a:gd name="T52" fmla="*/ 3708 w 5837"/>
                  <a:gd name="T53" fmla="*/ 109 h 927"/>
                  <a:gd name="T54" fmla="*/ 3900 w 5837"/>
                  <a:gd name="T55" fmla="*/ 372 h 927"/>
                  <a:gd name="T56" fmla="*/ 3567 w 5837"/>
                  <a:gd name="T57" fmla="*/ 240 h 927"/>
                  <a:gd name="T58" fmla="*/ 3456 w 5837"/>
                  <a:gd name="T59" fmla="*/ 483 h 927"/>
                  <a:gd name="T60" fmla="*/ 3425 w 5837"/>
                  <a:gd name="T61" fmla="*/ 604 h 927"/>
                  <a:gd name="T62" fmla="*/ 3476 w 5837"/>
                  <a:gd name="T63" fmla="*/ 756 h 927"/>
                  <a:gd name="T64" fmla="*/ 3587 w 5837"/>
                  <a:gd name="T65" fmla="*/ 826 h 927"/>
                  <a:gd name="T66" fmla="*/ 3729 w 5837"/>
                  <a:gd name="T67" fmla="*/ 857 h 927"/>
                  <a:gd name="T68" fmla="*/ 3900 w 5837"/>
                  <a:gd name="T69" fmla="*/ 796 h 927"/>
                  <a:gd name="T70" fmla="*/ 4133 w 5837"/>
                  <a:gd name="T71" fmla="*/ 584 h 927"/>
                  <a:gd name="T72" fmla="*/ 4173 w 5837"/>
                  <a:gd name="T73" fmla="*/ 422 h 927"/>
                  <a:gd name="T74" fmla="*/ 4436 w 5837"/>
                  <a:gd name="T75" fmla="*/ 18 h 927"/>
                  <a:gd name="T76" fmla="*/ 4871 w 5837"/>
                  <a:gd name="T77" fmla="*/ 311 h 927"/>
                  <a:gd name="T78" fmla="*/ 4567 w 5837"/>
                  <a:gd name="T79" fmla="*/ 240 h 927"/>
                  <a:gd name="T80" fmla="*/ 4416 w 5837"/>
                  <a:gd name="T81" fmla="*/ 503 h 927"/>
                  <a:gd name="T82" fmla="*/ 4416 w 5837"/>
                  <a:gd name="T83" fmla="*/ 725 h 927"/>
                  <a:gd name="T84" fmla="*/ 4588 w 5837"/>
                  <a:gd name="T85" fmla="*/ 826 h 927"/>
                  <a:gd name="T86" fmla="*/ 4891 w 5837"/>
                  <a:gd name="T87" fmla="*/ 867 h 927"/>
                  <a:gd name="T88" fmla="*/ 5073 w 5837"/>
                  <a:gd name="T89" fmla="*/ 604 h 927"/>
                  <a:gd name="T90" fmla="*/ 5153 w 5837"/>
                  <a:gd name="T91" fmla="*/ 372 h 927"/>
                  <a:gd name="T92" fmla="*/ 5295 w 5837"/>
                  <a:gd name="T93" fmla="*/ 129 h 927"/>
                  <a:gd name="T94" fmla="*/ 5497 w 5837"/>
                  <a:gd name="T95" fmla="*/ 58 h 927"/>
                  <a:gd name="T96" fmla="*/ 5740 w 5837"/>
                  <a:gd name="T97" fmla="*/ 190 h 927"/>
                  <a:gd name="T98" fmla="*/ 5810 w 5837"/>
                  <a:gd name="T99" fmla="*/ 442 h 927"/>
                  <a:gd name="T100" fmla="*/ 5578 w 5837"/>
                  <a:gd name="T101" fmla="*/ 240 h 927"/>
                  <a:gd name="T102" fmla="*/ 5366 w 5837"/>
                  <a:gd name="T103" fmla="*/ 553 h 927"/>
                  <a:gd name="T104" fmla="*/ 5416 w 5837"/>
                  <a:gd name="T105" fmla="*/ 725 h 927"/>
                  <a:gd name="T106" fmla="*/ 5537 w 5837"/>
                  <a:gd name="T107" fmla="*/ 836 h 927"/>
                  <a:gd name="T108" fmla="*/ 5719 w 5837"/>
                  <a:gd name="T109" fmla="*/ 867 h 927"/>
                  <a:gd name="T110" fmla="*/ 5750 w 5837"/>
                  <a:gd name="T111" fmla="*/ 766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6870" name="Freeform 6"/>
              <p:cNvSpPr>
                <a:spLocks/>
              </p:cNvSpPr>
              <p:nvPr/>
            </p:nvSpPr>
            <p:spPr bwMode="auto">
              <a:xfrm rot="-27553">
                <a:off x="1536" y="2919"/>
                <a:ext cx="1464" cy="111"/>
              </a:xfrm>
              <a:custGeom>
                <a:avLst/>
                <a:gdLst>
                  <a:gd name="T0" fmla="*/ 0 w 5837"/>
                  <a:gd name="T1" fmla="*/ 816 h 927"/>
                  <a:gd name="T2" fmla="*/ 556 w 5837"/>
                  <a:gd name="T3" fmla="*/ 99 h 927"/>
                  <a:gd name="T4" fmla="*/ 1010 w 5837"/>
                  <a:gd name="T5" fmla="*/ 442 h 927"/>
                  <a:gd name="T6" fmla="*/ 697 w 5837"/>
                  <a:gd name="T7" fmla="*/ 301 h 927"/>
                  <a:gd name="T8" fmla="*/ 455 w 5837"/>
                  <a:gd name="T9" fmla="*/ 594 h 927"/>
                  <a:gd name="T10" fmla="*/ 727 w 5837"/>
                  <a:gd name="T11" fmla="*/ 877 h 927"/>
                  <a:gd name="T12" fmla="*/ 1071 w 5837"/>
                  <a:gd name="T13" fmla="*/ 675 h 927"/>
                  <a:gd name="T14" fmla="*/ 1263 w 5837"/>
                  <a:gd name="T15" fmla="*/ 311 h 927"/>
                  <a:gd name="T16" fmla="*/ 1627 w 5837"/>
                  <a:gd name="T17" fmla="*/ 79 h 927"/>
                  <a:gd name="T18" fmla="*/ 1940 w 5837"/>
                  <a:gd name="T19" fmla="*/ 372 h 927"/>
                  <a:gd name="T20" fmla="*/ 1667 w 5837"/>
                  <a:gd name="T21" fmla="*/ 281 h 927"/>
                  <a:gd name="T22" fmla="*/ 1485 w 5837"/>
                  <a:gd name="T23" fmla="*/ 594 h 927"/>
                  <a:gd name="T24" fmla="*/ 1738 w 5837"/>
                  <a:gd name="T25" fmla="*/ 907 h 927"/>
                  <a:gd name="T26" fmla="*/ 2112 w 5837"/>
                  <a:gd name="T27" fmla="*/ 715 h 927"/>
                  <a:gd name="T28" fmla="*/ 2213 w 5837"/>
                  <a:gd name="T29" fmla="*/ 392 h 927"/>
                  <a:gd name="T30" fmla="*/ 2546 w 5837"/>
                  <a:gd name="T31" fmla="*/ 58 h 927"/>
                  <a:gd name="T32" fmla="*/ 2910 w 5837"/>
                  <a:gd name="T33" fmla="*/ 382 h 927"/>
                  <a:gd name="T34" fmla="*/ 2607 w 5837"/>
                  <a:gd name="T35" fmla="*/ 301 h 927"/>
                  <a:gd name="T36" fmla="*/ 2465 w 5837"/>
                  <a:gd name="T37" fmla="*/ 584 h 927"/>
                  <a:gd name="T38" fmla="*/ 2496 w 5837"/>
                  <a:gd name="T39" fmla="*/ 756 h 927"/>
                  <a:gd name="T40" fmla="*/ 2839 w 5837"/>
                  <a:gd name="T41" fmla="*/ 897 h 927"/>
                  <a:gd name="T42" fmla="*/ 3052 w 5837"/>
                  <a:gd name="T43" fmla="*/ 766 h 927"/>
                  <a:gd name="T44" fmla="*/ 3102 w 5837"/>
                  <a:gd name="T45" fmla="*/ 614 h 927"/>
                  <a:gd name="T46" fmla="*/ 3183 w 5837"/>
                  <a:gd name="T47" fmla="*/ 402 h 927"/>
                  <a:gd name="T48" fmla="*/ 3294 w 5837"/>
                  <a:gd name="T49" fmla="*/ 169 h 927"/>
                  <a:gd name="T50" fmla="*/ 3486 w 5837"/>
                  <a:gd name="T51" fmla="*/ 48 h 927"/>
                  <a:gd name="T52" fmla="*/ 3708 w 5837"/>
                  <a:gd name="T53" fmla="*/ 109 h 927"/>
                  <a:gd name="T54" fmla="*/ 3900 w 5837"/>
                  <a:gd name="T55" fmla="*/ 372 h 927"/>
                  <a:gd name="T56" fmla="*/ 3567 w 5837"/>
                  <a:gd name="T57" fmla="*/ 240 h 927"/>
                  <a:gd name="T58" fmla="*/ 3456 w 5837"/>
                  <a:gd name="T59" fmla="*/ 483 h 927"/>
                  <a:gd name="T60" fmla="*/ 3425 w 5837"/>
                  <a:gd name="T61" fmla="*/ 604 h 927"/>
                  <a:gd name="T62" fmla="*/ 3476 w 5837"/>
                  <a:gd name="T63" fmla="*/ 756 h 927"/>
                  <a:gd name="T64" fmla="*/ 3587 w 5837"/>
                  <a:gd name="T65" fmla="*/ 826 h 927"/>
                  <a:gd name="T66" fmla="*/ 3729 w 5837"/>
                  <a:gd name="T67" fmla="*/ 857 h 927"/>
                  <a:gd name="T68" fmla="*/ 3900 w 5837"/>
                  <a:gd name="T69" fmla="*/ 796 h 927"/>
                  <a:gd name="T70" fmla="*/ 4133 w 5837"/>
                  <a:gd name="T71" fmla="*/ 584 h 927"/>
                  <a:gd name="T72" fmla="*/ 4173 w 5837"/>
                  <a:gd name="T73" fmla="*/ 422 h 927"/>
                  <a:gd name="T74" fmla="*/ 4436 w 5837"/>
                  <a:gd name="T75" fmla="*/ 18 h 927"/>
                  <a:gd name="T76" fmla="*/ 4871 w 5837"/>
                  <a:gd name="T77" fmla="*/ 311 h 927"/>
                  <a:gd name="T78" fmla="*/ 4567 w 5837"/>
                  <a:gd name="T79" fmla="*/ 240 h 927"/>
                  <a:gd name="T80" fmla="*/ 4416 w 5837"/>
                  <a:gd name="T81" fmla="*/ 503 h 927"/>
                  <a:gd name="T82" fmla="*/ 4416 w 5837"/>
                  <a:gd name="T83" fmla="*/ 725 h 927"/>
                  <a:gd name="T84" fmla="*/ 4588 w 5837"/>
                  <a:gd name="T85" fmla="*/ 826 h 927"/>
                  <a:gd name="T86" fmla="*/ 4891 w 5837"/>
                  <a:gd name="T87" fmla="*/ 867 h 927"/>
                  <a:gd name="T88" fmla="*/ 5073 w 5837"/>
                  <a:gd name="T89" fmla="*/ 604 h 927"/>
                  <a:gd name="T90" fmla="*/ 5153 w 5837"/>
                  <a:gd name="T91" fmla="*/ 372 h 927"/>
                  <a:gd name="T92" fmla="*/ 5295 w 5837"/>
                  <a:gd name="T93" fmla="*/ 129 h 927"/>
                  <a:gd name="T94" fmla="*/ 5497 w 5837"/>
                  <a:gd name="T95" fmla="*/ 58 h 927"/>
                  <a:gd name="T96" fmla="*/ 5740 w 5837"/>
                  <a:gd name="T97" fmla="*/ 190 h 927"/>
                  <a:gd name="T98" fmla="*/ 5810 w 5837"/>
                  <a:gd name="T99" fmla="*/ 442 h 927"/>
                  <a:gd name="T100" fmla="*/ 5578 w 5837"/>
                  <a:gd name="T101" fmla="*/ 240 h 927"/>
                  <a:gd name="T102" fmla="*/ 5366 w 5837"/>
                  <a:gd name="T103" fmla="*/ 553 h 927"/>
                  <a:gd name="T104" fmla="*/ 5416 w 5837"/>
                  <a:gd name="T105" fmla="*/ 725 h 927"/>
                  <a:gd name="T106" fmla="*/ 5537 w 5837"/>
                  <a:gd name="T107" fmla="*/ 836 h 927"/>
                  <a:gd name="T108" fmla="*/ 5719 w 5837"/>
                  <a:gd name="T109" fmla="*/ 867 h 927"/>
                  <a:gd name="T110" fmla="*/ 5750 w 5837"/>
                  <a:gd name="T111" fmla="*/ 766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36871" name="Freeform 7"/>
            <p:cNvSpPr>
              <a:spLocks/>
            </p:cNvSpPr>
            <p:nvPr/>
          </p:nvSpPr>
          <p:spPr bwMode="auto">
            <a:xfrm>
              <a:off x="3024" y="3007"/>
              <a:ext cx="3076" cy="1478"/>
            </a:xfrm>
            <a:custGeom>
              <a:avLst/>
              <a:gdLst>
                <a:gd name="T0" fmla="*/ 103 w 3076"/>
                <a:gd name="T1" fmla="*/ 238 h 1478"/>
                <a:gd name="T2" fmla="*/ 266 w 3076"/>
                <a:gd name="T3" fmla="*/ 184 h 1478"/>
                <a:gd name="T4" fmla="*/ 425 w 3076"/>
                <a:gd name="T5" fmla="*/ 210 h 1478"/>
                <a:gd name="T6" fmla="*/ 523 w 3076"/>
                <a:gd name="T7" fmla="*/ 184 h 1478"/>
                <a:gd name="T8" fmla="*/ 667 w 3076"/>
                <a:gd name="T9" fmla="*/ 193 h 1478"/>
                <a:gd name="T10" fmla="*/ 751 w 3076"/>
                <a:gd name="T11" fmla="*/ 118 h 1478"/>
                <a:gd name="T12" fmla="*/ 842 w 3076"/>
                <a:gd name="T13" fmla="*/ 204 h 1478"/>
                <a:gd name="T14" fmla="*/ 1007 w 3076"/>
                <a:gd name="T15" fmla="*/ 134 h 1478"/>
                <a:gd name="T16" fmla="*/ 1133 w 3076"/>
                <a:gd name="T17" fmla="*/ 174 h 1478"/>
                <a:gd name="T18" fmla="*/ 1231 w 3076"/>
                <a:gd name="T19" fmla="*/ 132 h 1478"/>
                <a:gd name="T20" fmla="*/ 1374 w 3076"/>
                <a:gd name="T21" fmla="*/ 156 h 1478"/>
                <a:gd name="T22" fmla="*/ 1490 w 3076"/>
                <a:gd name="T23" fmla="*/ 100 h 1478"/>
                <a:gd name="T24" fmla="*/ 1615 w 3076"/>
                <a:gd name="T25" fmla="*/ 155 h 1478"/>
                <a:gd name="T26" fmla="*/ 1684 w 3076"/>
                <a:gd name="T27" fmla="*/ 80 h 1478"/>
                <a:gd name="T28" fmla="*/ 1841 w 3076"/>
                <a:gd name="T29" fmla="*/ 121 h 1478"/>
                <a:gd name="T30" fmla="*/ 1907 w 3076"/>
                <a:gd name="T31" fmla="*/ 93 h 1478"/>
                <a:gd name="T32" fmla="*/ 1957 w 3076"/>
                <a:gd name="T33" fmla="*/ 64 h 1478"/>
                <a:gd name="T34" fmla="*/ 2051 w 3076"/>
                <a:gd name="T35" fmla="*/ 102 h 1478"/>
                <a:gd name="T36" fmla="*/ 2132 w 3076"/>
                <a:gd name="T37" fmla="*/ 91 h 1478"/>
                <a:gd name="T38" fmla="*/ 2213 w 3076"/>
                <a:gd name="T39" fmla="*/ 64 h 1478"/>
                <a:gd name="T40" fmla="*/ 2260 w 3076"/>
                <a:gd name="T41" fmla="*/ 83 h 1478"/>
                <a:gd name="T42" fmla="*/ 2341 w 3076"/>
                <a:gd name="T43" fmla="*/ 72 h 1478"/>
                <a:gd name="T44" fmla="*/ 2439 w 3076"/>
                <a:gd name="T45" fmla="*/ 46 h 1478"/>
                <a:gd name="T46" fmla="*/ 2487 w 3076"/>
                <a:gd name="T47" fmla="*/ 49 h 1478"/>
                <a:gd name="T48" fmla="*/ 2629 w 3076"/>
                <a:gd name="T49" fmla="*/ 90 h 1478"/>
                <a:gd name="T50" fmla="*/ 2698 w 3076"/>
                <a:gd name="T51" fmla="*/ 14 h 1478"/>
                <a:gd name="T52" fmla="*/ 2854 w 3076"/>
                <a:gd name="T53" fmla="*/ 72 h 1478"/>
                <a:gd name="T54" fmla="*/ 2937 w 3076"/>
                <a:gd name="T55" fmla="*/ 29 h 1478"/>
                <a:gd name="T56" fmla="*/ 3065 w 3076"/>
                <a:gd name="T57" fmla="*/ 37 h 1478"/>
                <a:gd name="T58" fmla="*/ 2872 w 3076"/>
                <a:gd name="T59" fmla="*/ 249 h 1478"/>
                <a:gd name="T60" fmla="*/ 2872 w 3076"/>
                <a:gd name="T61" fmla="*/ 425 h 1478"/>
                <a:gd name="T62" fmla="*/ 2872 w 3076"/>
                <a:gd name="T63" fmla="*/ 697 h 1478"/>
                <a:gd name="T64" fmla="*/ 2840 w 3076"/>
                <a:gd name="T65" fmla="*/ 937 h 1478"/>
                <a:gd name="T66" fmla="*/ 2760 w 3076"/>
                <a:gd name="T67" fmla="*/ 1305 h 1478"/>
                <a:gd name="T68" fmla="*/ 2488 w 3076"/>
                <a:gd name="T69" fmla="*/ 1377 h 1478"/>
                <a:gd name="T70" fmla="*/ 2176 w 3076"/>
                <a:gd name="T71" fmla="*/ 1385 h 1478"/>
                <a:gd name="T72" fmla="*/ 1968 w 3076"/>
                <a:gd name="T73" fmla="*/ 1417 h 1478"/>
                <a:gd name="T74" fmla="*/ 1760 w 3076"/>
                <a:gd name="T75" fmla="*/ 1433 h 1478"/>
                <a:gd name="T76" fmla="*/ 1552 w 3076"/>
                <a:gd name="T77" fmla="*/ 1401 h 1478"/>
                <a:gd name="T78" fmla="*/ 1408 w 3076"/>
                <a:gd name="T79" fmla="*/ 1385 h 1478"/>
                <a:gd name="T80" fmla="*/ 1168 w 3076"/>
                <a:gd name="T81" fmla="*/ 1385 h 1478"/>
                <a:gd name="T82" fmla="*/ 1024 w 3076"/>
                <a:gd name="T83" fmla="*/ 1369 h 1478"/>
                <a:gd name="T84" fmla="*/ 256 w 3076"/>
                <a:gd name="T85" fmla="*/ 1353 h 1478"/>
                <a:gd name="T86" fmla="*/ 32 w 3076"/>
                <a:gd name="T87" fmla="*/ 1385 h 1478"/>
                <a:gd name="T88" fmla="*/ 64 w 3076"/>
                <a:gd name="T89" fmla="*/ 793 h 1478"/>
                <a:gd name="T90" fmla="*/ 103 w 3076"/>
                <a:gd name="T91" fmla="*/ 238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6" h="1478">
                  <a:moveTo>
                    <a:pt x="103" y="238"/>
                  </a:moveTo>
                  <a:cubicBezTo>
                    <a:pt x="142" y="143"/>
                    <a:pt x="213" y="188"/>
                    <a:pt x="266" y="184"/>
                  </a:cubicBezTo>
                  <a:cubicBezTo>
                    <a:pt x="320" y="179"/>
                    <a:pt x="382" y="210"/>
                    <a:pt x="425" y="210"/>
                  </a:cubicBezTo>
                  <a:cubicBezTo>
                    <a:pt x="468" y="209"/>
                    <a:pt x="483" y="186"/>
                    <a:pt x="523" y="184"/>
                  </a:cubicBezTo>
                  <a:cubicBezTo>
                    <a:pt x="563" y="181"/>
                    <a:pt x="629" y="203"/>
                    <a:pt x="667" y="193"/>
                  </a:cubicBezTo>
                  <a:cubicBezTo>
                    <a:pt x="704" y="182"/>
                    <a:pt x="722" y="116"/>
                    <a:pt x="751" y="118"/>
                  </a:cubicBezTo>
                  <a:cubicBezTo>
                    <a:pt x="780" y="120"/>
                    <a:pt x="799" y="201"/>
                    <a:pt x="842" y="204"/>
                  </a:cubicBezTo>
                  <a:cubicBezTo>
                    <a:pt x="885" y="206"/>
                    <a:pt x="958" y="139"/>
                    <a:pt x="1007" y="134"/>
                  </a:cubicBezTo>
                  <a:cubicBezTo>
                    <a:pt x="1055" y="129"/>
                    <a:pt x="1095" y="174"/>
                    <a:pt x="1133" y="174"/>
                  </a:cubicBezTo>
                  <a:cubicBezTo>
                    <a:pt x="1170" y="173"/>
                    <a:pt x="1191" y="134"/>
                    <a:pt x="1231" y="132"/>
                  </a:cubicBezTo>
                  <a:cubicBezTo>
                    <a:pt x="1272" y="129"/>
                    <a:pt x="1331" y="162"/>
                    <a:pt x="1374" y="156"/>
                  </a:cubicBezTo>
                  <a:cubicBezTo>
                    <a:pt x="1418" y="151"/>
                    <a:pt x="1450" y="100"/>
                    <a:pt x="1490" y="100"/>
                  </a:cubicBezTo>
                  <a:cubicBezTo>
                    <a:pt x="1530" y="99"/>
                    <a:pt x="1582" y="158"/>
                    <a:pt x="1615" y="155"/>
                  </a:cubicBezTo>
                  <a:cubicBezTo>
                    <a:pt x="1647" y="152"/>
                    <a:pt x="1646" y="85"/>
                    <a:pt x="1684" y="80"/>
                  </a:cubicBezTo>
                  <a:cubicBezTo>
                    <a:pt x="1721" y="74"/>
                    <a:pt x="1804" y="119"/>
                    <a:pt x="1841" y="121"/>
                  </a:cubicBezTo>
                  <a:cubicBezTo>
                    <a:pt x="1878" y="124"/>
                    <a:pt x="1887" y="103"/>
                    <a:pt x="1907" y="93"/>
                  </a:cubicBezTo>
                  <a:cubicBezTo>
                    <a:pt x="1927" y="84"/>
                    <a:pt x="1933" y="63"/>
                    <a:pt x="1957" y="64"/>
                  </a:cubicBezTo>
                  <a:cubicBezTo>
                    <a:pt x="1981" y="66"/>
                    <a:pt x="2022" y="98"/>
                    <a:pt x="2051" y="102"/>
                  </a:cubicBezTo>
                  <a:cubicBezTo>
                    <a:pt x="2080" y="107"/>
                    <a:pt x="2104" y="98"/>
                    <a:pt x="2132" y="91"/>
                  </a:cubicBezTo>
                  <a:cubicBezTo>
                    <a:pt x="2159" y="85"/>
                    <a:pt x="2192" y="66"/>
                    <a:pt x="2213" y="64"/>
                  </a:cubicBezTo>
                  <a:cubicBezTo>
                    <a:pt x="2235" y="63"/>
                    <a:pt x="2239" y="82"/>
                    <a:pt x="2260" y="83"/>
                  </a:cubicBezTo>
                  <a:cubicBezTo>
                    <a:pt x="2281" y="85"/>
                    <a:pt x="2312" y="79"/>
                    <a:pt x="2341" y="72"/>
                  </a:cubicBezTo>
                  <a:cubicBezTo>
                    <a:pt x="2371" y="66"/>
                    <a:pt x="2415" y="50"/>
                    <a:pt x="2439" y="46"/>
                  </a:cubicBezTo>
                  <a:cubicBezTo>
                    <a:pt x="2463" y="43"/>
                    <a:pt x="2455" y="42"/>
                    <a:pt x="2487" y="49"/>
                  </a:cubicBezTo>
                  <a:cubicBezTo>
                    <a:pt x="2519" y="56"/>
                    <a:pt x="2593" y="96"/>
                    <a:pt x="2629" y="90"/>
                  </a:cubicBezTo>
                  <a:cubicBezTo>
                    <a:pt x="2664" y="84"/>
                    <a:pt x="2660" y="17"/>
                    <a:pt x="2698" y="14"/>
                  </a:cubicBezTo>
                  <a:cubicBezTo>
                    <a:pt x="2735" y="12"/>
                    <a:pt x="2814" y="70"/>
                    <a:pt x="2854" y="72"/>
                  </a:cubicBezTo>
                  <a:cubicBezTo>
                    <a:pt x="2894" y="75"/>
                    <a:pt x="2902" y="35"/>
                    <a:pt x="2937" y="29"/>
                  </a:cubicBezTo>
                  <a:cubicBezTo>
                    <a:pt x="2972" y="23"/>
                    <a:pt x="3076" y="0"/>
                    <a:pt x="3065" y="37"/>
                  </a:cubicBezTo>
                  <a:cubicBezTo>
                    <a:pt x="3054" y="74"/>
                    <a:pt x="2904" y="184"/>
                    <a:pt x="2872" y="249"/>
                  </a:cubicBezTo>
                  <a:cubicBezTo>
                    <a:pt x="2840" y="314"/>
                    <a:pt x="2872" y="350"/>
                    <a:pt x="2872" y="425"/>
                  </a:cubicBezTo>
                  <a:cubicBezTo>
                    <a:pt x="2872" y="500"/>
                    <a:pt x="2877" y="612"/>
                    <a:pt x="2872" y="697"/>
                  </a:cubicBezTo>
                  <a:cubicBezTo>
                    <a:pt x="2867" y="782"/>
                    <a:pt x="2859" y="836"/>
                    <a:pt x="2840" y="937"/>
                  </a:cubicBezTo>
                  <a:cubicBezTo>
                    <a:pt x="2821" y="1038"/>
                    <a:pt x="2819" y="1232"/>
                    <a:pt x="2760" y="1305"/>
                  </a:cubicBezTo>
                  <a:cubicBezTo>
                    <a:pt x="2701" y="1378"/>
                    <a:pt x="2585" y="1364"/>
                    <a:pt x="2488" y="1377"/>
                  </a:cubicBezTo>
                  <a:cubicBezTo>
                    <a:pt x="2391" y="1390"/>
                    <a:pt x="2263" y="1378"/>
                    <a:pt x="2176" y="1385"/>
                  </a:cubicBezTo>
                  <a:cubicBezTo>
                    <a:pt x="2089" y="1392"/>
                    <a:pt x="2037" y="1409"/>
                    <a:pt x="1968" y="1417"/>
                  </a:cubicBezTo>
                  <a:cubicBezTo>
                    <a:pt x="1899" y="1425"/>
                    <a:pt x="1829" y="1436"/>
                    <a:pt x="1760" y="1433"/>
                  </a:cubicBezTo>
                  <a:cubicBezTo>
                    <a:pt x="1691" y="1430"/>
                    <a:pt x="1611" y="1409"/>
                    <a:pt x="1552" y="1401"/>
                  </a:cubicBezTo>
                  <a:cubicBezTo>
                    <a:pt x="1493" y="1393"/>
                    <a:pt x="1472" y="1388"/>
                    <a:pt x="1408" y="1385"/>
                  </a:cubicBezTo>
                  <a:cubicBezTo>
                    <a:pt x="1344" y="1382"/>
                    <a:pt x="1232" y="1388"/>
                    <a:pt x="1168" y="1385"/>
                  </a:cubicBezTo>
                  <a:cubicBezTo>
                    <a:pt x="1104" y="1382"/>
                    <a:pt x="1176" y="1374"/>
                    <a:pt x="1024" y="1369"/>
                  </a:cubicBezTo>
                  <a:cubicBezTo>
                    <a:pt x="872" y="1364"/>
                    <a:pt x="421" y="1350"/>
                    <a:pt x="256" y="1353"/>
                  </a:cubicBezTo>
                  <a:cubicBezTo>
                    <a:pt x="91" y="1356"/>
                    <a:pt x="64" y="1478"/>
                    <a:pt x="32" y="1385"/>
                  </a:cubicBezTo>
                  <a:cubicBezTo>
                    <a:pt x="0" y="1292"/>
                    <a:pt x="52" y="984"/>
                    <a:pt x="64" y="793"/>
                  </a:cubicBezTo>
                  <a:cubicBezTo>
                    <a:pt x="76" y="602"/>
                    <a:pt x="95" y="354"/>
                    <a:pt x="103" y="23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00CC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872" name="Freeform 8"/>
            <p:cNvSpPr>
              <a:spLocks/>
            </p:cNvSpPr>
            <p:nvPr/>
          </p:nvSpPr>
          <p:spPr bwMode="auto">
            <a:xfrm rot="207159">
              <a:off x="2578" y="3225"/>
              <a:ext cx="1464" cy="111"/>
            </a:xfrm>
            <a:custGeom>
              <a:avLst/>
              <a:gdLst>
                <a:gd name="T0" fmla="*/ 0 w 5837"/>
                <a:gd name="T1" fmla="*/ 816 h 927"/>
                <a:gd name="T2" fmla="*/ 556 w 5837"/>
                <a:gd name="T3" fmla="*/ 99 h 927"/>
                <a:gd name="T4" fmla="*/ 1010 w 5837"/>
                <a:gd name="T5" fmla="*/ 442 h 927"/>
                <a:gd name="T6" fmla="*/ 697 w 5837"/>
                <a:gd name="T7" fmla="*/ 301 h 927"/>
                <a:gd name="T8" fmla="*/ 455 w 5837"/>
                <a:gd name="T9" fmla="*/ 594 h 927"/>
                <a:gd name="T10" fmla="*/ 727 w 5837"/>
                <a:gd name="T11" fmla="*/ 877 h 927"/>
                <a:gd name="T12" fmla="*/ 1071 w 5837"/>
                <a:gd name="T13" fmla="*/ 675 h 927"/>
                <a:gd name="T14" fmla="*/ 1263 w 5837"/>
                <a:gd name="T15" fmla="*/ 311 h 927"/>
                <a:gd name="T16" fmla="*/ 1627 w 5837"/>
                <a:gd name="T17" fmla="*/ 79 h 927"/>
                <a:gd name="T18" fmla="*/ 1940 w 5837"/>
                <a:gd name="T19" fmla="*/ 372 h 927"/>
                <a:gd name="T20" fmla="*/ 1667 w 5837"/>
                <a:gd name="T21" fmla="*/ 281 h 927"/>
                <a:gd name="T22" fmla="*/ 1485 w 5837"/>
                <a:gd name="T23" fmla="*/ 594 h 927"/>
                <a:gd name="T24" fmla="*/ 1738 w 5837"/>
                <a:gd name="T25" fmla="*/ 907 h 927"/>
                <a:gd name="T26" fmla="*/ 2112 w 5837"/>
                <a:gd name="T27" fmla="*/ 715 h 927"/>
                <a:gd name="T28" fmla="*/ 2213 w 5837"/>
                <a:gd name="T29" fmla="*/ 392 h 927"/>
                <a:gd name="T30" fmla="*/ 2546 w 5837"/>
                <a:gd name="T31" fmla="*/ 58 h 927"/>
                <a:gd name="T32" fmla="*/ 2910 w 5837"/>
                <a:gd name="T33" fmla="*/ 382 h 927"/>
                <a:gd name="T34" fmla="*/ 2607 w 5837"/>
                <a:gd name="T35" fmla="*/ 301 h 927"/>
                <a:gd name="T36" fmla="*/ 2465 w 5837"/>
                <a:gd name="T37" fmla="*/ 584 h 927"/>
                <a:gd name="T38" fmla="*/ 2496 w 5837"/>
                <a:gd name="T39" fmla="*/ 756 h 927"/>
                <a:gd name="T40" fmla="*/ 2839 w 5837"/>
                <a:gd name="T41" fmla="*/ 897 h 927"/>
                <a:gd name="T42" fmla="*/ 3052 w 5837"/>
                <a:gd name="T43" fmla="*/ 766 h 927"/>
                <a:gd name="T44" fmla="*/ 3102 w 5837"/>
                <a:gd name="T45" fmla="*/ 614 h 927"/>
                <a:gd name="T46" fmla="*/ 3183 w 5837"/>
                <a:gd name="T47" fmla="*/ 402 h 927"/>
                <a:gd name="T48" fmla="*/ 3294 w 5837"/>
                <a:gd name="T49" fmla="*/ 169 h 927"/>
                <a:gd name="T50" fmla="*/ 3486 w 5837"/>
                <a:gd name="T51" fmla="*/ 48 h 927"/>
                <a:gd name="T52" fmla="*/ 3708 w 5837"/>
                <a:gd name="T53" fmla="*/ 109 h 927"/>
                <a:gd name="T54" fmla="*/ 3900 w 5837"/>
                <a:gd name="T55" fmla="*/ 372 h 927"/>
                <a:gd name="T56" fmla="*/ 3567 w 5837"/>
                <a:gd name="T57" fmla="*/ 240 h 927"/>
                <a:gd name="T58" fmla="*/ 3456 w 5837"/>
                <a:gd name="T59" fmla="*/ 483 h 927"/>
                <a:gd name="T60" fmla="*/ 3425 w 5837"/>
                <a:gd name="T61" fmla="*/ 604 h 927"/>
                <a:gd name="T62" fmla="*/ 3476 w 5837"/>
                <a:gd name="T63" fmla="*/ 756 h 927"/>
                <a:gd name="T64" fmla="*/ 3587 w 5837"/>
                <a:gd name="T65" fmla="*/ 826 h 927"/>
                <a:gd name="T66" fmla="*/ 3729 w 5837"/>
                <a:gd name="T67" fmla="*/ 857 h 927"/>
                <a:gd name="T68" fmla="*/ 3900 w 5837"/>
                <a:gd name="T69" fmla="*/ 796 h 927"/>
                <a:gd name="T70" fmla="*/ 4133 w 5837"/>
                <a:gd name="T71" fmla="*/ 584 h 927"/>
                <a:gd name="T72" fmla="*/ 4173 w 5837"/>
                <a:gd name="T73" fmla="*/ 422 h 927"/>
                <a:gd name="T74" fmla="*/ 4436 w 5837"/>
                <a:gd name="T75" fmla="*/ 18 h 927"/>
                <a:gd name="T76" fmla="*/ 4871 w 5837"/>
                <a:gd name="T77" fmla="*/ 311 h 927"/>
                <a:gd name="T78" fmla="*/ 4567 w 5837"/>
                <a:gd name="T79" fmla="*/ 240 h 927"/>
                <a:gd name="T80" fmla="*/ 4416 w 5837"/>
                <a:gd name="T81" fmla="*/ 503 h 927"/>
                <a:gd name="T82" fmla="*/ 4416 w 5837"/>
                <a:gd name="T83" fmla="*/ 725 h 927"/>
                <a:gd name="T84" fmla="*/ 4588 w 5837"/>
                <a:gd name="T85" fmla="*/ 826 h 927"/>
                <a:gd name="T86" fmla="*/ 4891 w 5837"/>
                <a:gd name="T87" fmla="*/ 867 h 927"/>
                <a:gd name="T88" fmla="*/ 5073 w 5837"/>
                <a:gd name="T89" fmla="*/ 604 h 927"/>
                <a:gd name="T90" fmla="*/ 5153 w 5837"/>
                <a:gd name="T91" fmla="*/ 372 h 927"/>
                <a:gd name="T92" fmla="*/ 5295 w 5837"/>
                <a:gd name="T93" fmla="*/ 129 h 927"/>
                <a:gd name="T94" fmla="*/ 5497 w 5837"/>
                <a:gd name="T95" fmla="*/ 58 h 927"/>
                <a:gd name="T96" fmla="*/ 5740 w 5837"/>
                <a:gd name="T97" fmla="*/ 190 h 927"/>
                <a:gd name="T98" fmla="*/ 5810 w 5837"/>
                <a:gd name="T99" fmla="*/ 442 h 927"/>
                <a:gd name="T100" fmla="*/ 5578 w 5837"/>
                <a:gd name="T101" fmla="*/ 240 h 927"/>
                <a:gd name="T102" fmla="*/ 5366 w 5837"/>
                <a:gd name="T103" fmla="*/ 553 h 927"/>
                <a:gd name="T104" fmla="*/ 5416 w 5837"/>
                <a:gd name="T105" fmla="*/ 725 h 927"/>
                <a:gd name="T106" fmla="*/ 5537 w 5837"/>
                <a:gd name="T107" fmla="*/ 836 h 927"/>
                <a:gd name="T108" fmla="*/ 5719 w 5837"/>
                <a:gd name="T109" fmla="*/ 867 h 927"/>
                <a:gd name="T110" fmla="*/ 5750 w 5837"/>
                <a:gd name="T111" fmla="*/ 766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6873" name="Group 9"/>
          <p:cNvGrpSpPr>
            <a:grpSpLocks/>
          </p:cNvGrpSpPr>
          <p:nvPr/>
        </p:nvGrpSpPr>
        <p:grpSpPr bwMode="auto">
          <a:xfrm rot="20878663" flipH="1">
            <a:off x="4113213" y="6392863"/>
            <a:ext cx="1016000" cy="349250"/>
            <a:chOff x="2415" y="3451"/>
            <a:chExt cx="640" cy="220"/>
          </a:xfrm>
        </p:grpSpPr>
        <p:grpSp>
          <p:nvGrpSpPr>
            <p:cNvPr id="36874" name="Group 10"/>
            <p:cNvGrpSpPr>
              <a:grpSpLocks/>
            </p:cNvGrpSpPr>
            <p:nvPr/>
          </p:nvGrpSpPr>
          <p:grpSpPr bwMode="auto">
            <a:xfrm>
              <a:off x="2415" y="3531"/>
              <a:ext cx="432" cy="140"/>
              <a:chOff x="2199" y="3091"/>
              <a:chExt cx="432" cy="140"/>
            </a:xfrm>
          </p:grpSpPr>
          <p:sp>
            <p:nvSpPr>
              <p:cNvPr id="36875" name="Freeform 11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6876" name="Freeform 12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6877" name="Group 13"/>
            <p:cNvGrpSpPr>
              <a:grpSpLocks/>
            </p:cNvGrpSpPr>
            <p:nvPr/>
          </p:nvGrpSpPr>
          <p:grpSpPr bwMode="auto">
            <a:xfrm>
              <a:off x="2807" y="3491"/>
              <a:ext cx="104" cy="52"/>
              <a:chOff x="2199" y="3091"/>
              <a:chExt cx="432" cy="140"/>
            </a:xfrm>
          </p:grpSpPr>
          <p:sp>
            <p:nvSpPr>
              <p:cNvPr id="36878" name="Freeform 14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6879" name="Freeform 15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6880" name="Group 16"/>
            <p:cNvGrpSpPr>
              <a:grpSpLocks/>
            </p:cNvGrpSpPr>
            <p:nvPr/>
          </p:nvGrpSpPr>
          <p:grpSpPr bwMode="auto">
            <a:xfrm>
              <a:off x="2951" y="3451"/>
              <a:ext cx="104" cy="52"/>
              <a:chOff x="2199" y="3091"/>
              <a:chExt cx="432" cy="140"/>
            </a:xfrm>
          </p:grpSpPr>
          <p:sp>
            <p:nvSpPr>
              <p:cNvPr id="36881" name="Freeform 17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6882" name="Freeform 18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36883" name="Group 19"/>
          <p:cNvGrpSpPr>
            <a:grpSpLocks/>
          </p:cNvGrpSpPr>
          <p:nvPr/>
        </p:nvGrpSpPr>
        <p:grpSpPr bwMode="auto">
          <a:xfrm>
            <a:off x="379413" y="5986463"/>
            <a:ext cx="419100" cy="387350"/>
            <a:chOff x="4143" y="3755"/>
            <a:chExt cx="264" cy="244"/>
          </a:xfrm>
        </p:grpSpPr>
        <p:grpSp>
          <p:nvGrpSpPr>
            <p:cNvPr id="36884" name="Group 20"/>
            <p:cNvGrpSpPr>
              <a:grpSpLocks/>
            </p:cNvGrpSpPr>
            <p:nvPr/>
          </p:nvGrpSpPr>
          <p:grpSpPr bwMode="auto">
            <a:xfrm>
              <a:off x="4239" y="3755"/>
              <a:ext cx="104" cy="52"/>
              <a:chOff x="2199" y="3091"/>
              <a:chExt cx="432" cy="140"/>
            </a:xfrm>
          </p:grpSpPr>
          <p:sp>
            <p:nvSpPr>
              <p:cNvPr id="36885" name="Freeform 21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6886" name="Freeform 22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6887" name="Group 23"/>
            <p:cNvGrpSpPr>
              <a:grpSpLocks/>
            </p:cNvGrpSpPr>
            <p:nvPr/>
          </p:nvGrpSpPr>
          <p:grpSpPr bwMode="auto">
            <a:xfrm>
              <a:off x="4159" y="3803"/>
              <a:ext cx="104" cy="52"/>
              <a:chOff x="2199" y="3091"/>
              <a:chExt cx="432" cy="140"/>
            </a:xfrm>
          </p:grpSpPr>
          <p:sp>
            <p:nvSpPr>
              <p:cNvPr id="36888" name="Freeform 24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6889" name="Freeform 25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6890" name="Group 26"/>
            <p:cNvGrpSpPr>
              <a:grpSpLocks/>
            </p:cNvGrpSpPr>
            <p:nvPr/>
          </p:nvGrpSpPr>
          <p:grpSpPr bwMode="auto">
            <a:xfrm>
              <a:off x="4303" y="3835"/>
              <a:ext cx="104" cy="52"/>
              <a:chOff x="2199" y="3091"/>
              <a:chExt cx="432" cy="140"/>
            </a:xfrm>
          </p:grpSpPr>
          <p:sp>
            <p:nvSpPr>
              <p:cNvPr id="36891" name="Freeform 27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6892" name="Freeform 28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6893" name="Group 29"/>
            <p:cNvGrpSpPr>
              <a:grpSpLocks/>
            </p:cNvGrpSpPr>
            <p:nvPr/>
          </p:nvGrpSpPr>
          <p:grpSpPr bwMode="auto">
            <a:xfrm>
              <a:off x="4143" y="3947"/>
              <a:ext cx="104" cy="52"/>
              <a:chOff x="2199" y="3091"/>
              <a:chExt cx="432" cy="140"/>
            </a:xfrm>
          </p:grpSpPr>
          <p:sp>
            <p:nvSpPr>
              <p:cNvPr id="36894" name="Freeform 30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6895" name="Freeform 31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36896" name="Group 32"/>
          <p:cNvGrpSpPr>
            <a:grpSpLocks/>
          </p:cNvGrpSpPr>
          <p:nvPr/>
        </p:nvGrpSpPr>
        <p:grpSpPr bwMode="auto">
          <a:xfrm>
            <a:off x="-115888" y="6527800"/>
            <a:ext cx="1187451" cy="469900"/>
            <a:chOff x="3353" y="4024"/>
            <a:chExt cx="1021" cy="296"/>
          </a:xfrm>
        </p:grpSpPr>
        <p:grpSp>
          <p:nvGrpSpPr>
            <p:cNvPr id="36897" name="Group 33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36898" name="Group 34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6899" name="Group 3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6900" name="Freeform 3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6901" name="Freeform 3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36902" name="Group 3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6903" name="Freeform 3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6904" name="Freeform 4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36905" name="Group 4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6906" name="Freeform 4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6907" name="Freeform 4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36908" name="Group 44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36909" name="Group 4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6910" name="Freeform 4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6911" name="Freeform 4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36912" name="Group 4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6913" name="Freeform 4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6914" name="Freeform 5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36915" name="Group 5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6916" name="Freeform 5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6917" name="Freeform 5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36918" name="Group 54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36919" name="Group 55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6920" name="Group 56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6921" name="Freeform 5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6922" name="Freeform 5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36923" name="Group 59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6924" name="Freeform 6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6925" name="Freeform 6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36926" name="Group 62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6927" name="Freeform 6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6928" name="Freeform 6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36929" name="Group 65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36930" name="Group 66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6931" name="Freeform 6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6932" name="Freeform 6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36933" name="Group 69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6934" name="Freeform 7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6935" name="Freeform 7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36936" name="Group 72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6937" name="Freeform 7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6938" name="Freeform 7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36939" name="Group 75"/>
          <p:cNvGrpSpPr>
            <a:grpSpLocks/>
          </p:cNvGrpSpPr>
          <p:nvPr/>
        </p:nvGrpSpPr>
        <p:grpSpPr bwMode="auto">
          <a:xfrm>
            <a:off x="3351213" y="6596063"/>
            <a:ext cx="1016000" cy="349250"/>
            <a:chOff x="2415" y="3451"/>
            <a:chExt cx="640" cy="220"/>
          </a:xfrm>
        </p:grpSpPr>
        <p:grpSp>
          <p:nvGrpSpPr>
            <p:cNvPr id="36940" name="Group 76"/>
            <p:cNvGrpSpPr>
              <a:grpSpLocks/>
            </p:cNvGrpSpPr>
            <p:nvPr/>
          </p:nvGrpSpPr>
          <p:grpSpPr bwMode="auto">
            <a:xfrm>
              <a:off x="2415" y="3531"/>
              <a:ext cx="432" cy="140"/>
              <a:chOff x="2199" y="3091"/>
              <a:chExt cx="432" cy="140"/>
            </a:xfrm>
          </p:grpSpPr>
          <p:sp>
            <p:nvSpPr>
              <p:cNvPr id="36941" name="Freeform 77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6942" name="Freeform 78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6943" name="Group 79"/>
            <p:cNvGrpSpPr>
              <a:grpSpLocks/>
            </p:cNvGrpSpPr>
            <p:nvPr/>
          </p:nvGrpSpPr>
          <p:grpSpPr bwMode="auto">
            <a:xfrm>
              <a:off x="2807" y="3491"/>
              <a:ext cx="104" cy="52"/>
              <a:chOff x="2199" y="3091"/>
              <a:chExt cx="432" cy="140"/>
            </a:xfrm>
          </p:grpSpPr>
          <p:sp>
            <p:nvSpPr>
              <p:cNvPr id="36944" name="Freeform 80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6945" name="Freeform 81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6946" name="Group 82"/>
            <p:cNvGrpSpPr>
              <a:grpSpLocks/>
            </p:cNvGrpSpPr>
            <p:nvPr/>
          </p:nvGrpSpPr>
          <p:grpSpPr bwMode="auto">
            <a:xfrm>
              <a:off x="2951" y="3451"/>
              <a:ext cx="104" cy="52"/>
              <a:chOff x="2199" y="3091"/>
              <a:chExt cx="432" cy="140"/>
            </a:xfrm>
          </p:grpSpPr>
          <p:sp>
            <p:nvSpPr>
              <p:cNvPr id="36947" name="Freeform 83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6948" name="Freeform 84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36949" name="Group 85"/>
          <p:cNvGrpSpPr>
            <a:grpSpLocks/>
          </p:cNvGrpSpPr>
          <p:nvPr/>
        </p:nvGrpSpPr>
        <p:grpSpPr bwMode="auto">
          <a:xfrm rot="20878663" flipH="1">
            <a:off x="1065213" y="6469063"/>
            <a:ext cx="1016000" cy="349250"/>
            <a:chOff x="2415" y="3451"/>
            <a:chExt cx="640" cy="220"/>
          </a:xfrm>
        </p:grpSpPr>
        <p:grpSp>
          <p:nvGrpSpPr>
            <p:cNvPr id="36950" name="Group 86"/>
            <p:cNvGrpSpPr>
              <a:grpSpLocks/>
            </p:cNvGrpSpPr>
            <p:nvPr/>
          </p:nvGrpSpPr>
          <p:grpSpPr bwMode="auto">
            <a:xfrm>
              <a:off x="2415" y="3531"/>
              <a:ext cx="432" cy="140"/>
              <a:chOff x="2199" y="3091"/>
              <a:chExt cx="432" cy="140"/>
            </a:xfrm>
          </p:grpSpPr>
          <p:sp>
            <p:nvSpPr>
              <p:cNvPr id="36951" name="Freeform 87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6952" name="Freeform 88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6953" name="Group 89"/>
            <p:cNvGrpSpPr>
              <a:grpSpLocks/>
            </p:cNvGrpSpPr>
            <p:nvPr/>
          </p:nvGrpSpPr>
          <p:grpSpPr bwMode="auto">
            <a:xfrm>
              <a:off x="2807" y="3491"/>
              <a:ext cx="104" cy="52"/>
              <a:chOff x="2199" y="3091"/>
              <a:chExt cx="432" cy="140"/>
            </a:xfrm>
          </p:grpSpPr>
          <p:sp>
            <p:nvSpPr>
              <p:cNvPr id="36954" name="Freeform 90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6955" name="Freeform 91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6956" name="Group 92"/>
            <p:cNvGrpSpPr>
              <a:grpSpLocks/>
            </p:cNvGrpSpPr>
            <p:nvPr/>
          </p:nvGrpSpPr>
          <p:grpSpPr bwMode="auto">
            <a:xfrm>
              <a:off x="2951" y="3451"/>
              <a:ext cx="104" cy="52"/>
              <a:chOff x="2199" y="3091"/>
              <a:chExt cx="432" cy="140"/>
            </a:xfrm>
          </p:grpSpPr>
          <p:sp>
            <p:nvSpPr>
              <p:cNvPr id="36957" name="Freeform 93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6958" name="Freeform 94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36959" name="Group 95"/>
          <p:cNvGrpSpPr>
            <a:grpSpLocks/>
          </p:cNvGrpSpPr>
          <p:nvPr/>
        </p:nvGrpSpPr>
        <p:grpSpPr bwMode="auto">
          <a:xfrm>
            <a:off x="74613" y="6037263"/>
            <a:ext cx="419100" cy="387350"/>
            <a:chOff x="4143" y="3755"/>
            <a:chExt cx="264" cy="244"/>
          </a:xfrm>
        </p:grpSpPr>
        <p:grpSp>
          <p:nvGrpSpPr>
            <p:cNvPr id="36960" name="Group 96"/>
            <p:cNvGrpSpPr>
              <a:grpSpLocks/>
            </p:cNvGrpSpPr>
            <p:nvPr/>
          </p:nvGrpSpPr>
          <p:grpSpPr bwMode="auto">
            <a:xfrm>
              <a:off x="4239" y="3755"/>
              <a:ext cx="104" cy="52"/>
              <a:chOff x="2199" y="3091"/>
              <a:chExt cx="432" cy="140"/>
            </a:xfrm>
          </p:grpSpPr>
          <p:sp>
            <p:nvSpPr>
              <p:cNvPr id="36961" name="Freeform 97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6962" name="Freeform 98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6963" name="Group 99"/>
            <p:cNvGrpSpPr>
              <a:grpSpLocks/>
            </p:cNvGrpSpPr>
            <p:nvPr/>
          </p:nvGrpSpPr>
          <p:grpSpPr bwMode="auto">
            <a:xfrm>
              <a:off x="4159" y="3803"/>
              <a:ext cx="104" cy="52"/>
              <a:chOff x="2199" y="3091"/>
              <a:chExt cx="432" cy="140"/>
            </a:xfrm>
          </p:grpSpPr>
          <p:sp>
            <p:nvSpPr>
              <p:cNvPr id="36964" name="Freeform 100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6965" name="Freeform 101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6966" name="Group 102"/>
            <p:cNvGrpSpPr>
              <a:grpSpLocks/>
            </p:cNvGrpSpPr>
            <p:nvPr/>
          </p:nvGrpSpPr>
          <p:grpSpPr bwMode="auto">
            <a:xfrm>
              <a:off x="4303" y="3835"/>
              <a:ext cx="104" cy="52"/>
              <a:chOff x="2199" y="3091"/>
              <a:chExt cx="432" cy="140"/>
            </a:xfrm>
          </p:grpSpPr>
          <p:sp>
            <p:nvSpPr>
              <p:cNvPr id="36967" name="Freeform 103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6968" name="Freeform 104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6969" name="Group 105"/>
            <p:cNvGrpSpPr>
              <a:grpSpLocks/>
            </p:cNvGrpSpPr>
            <p:nvPr/>
          </p:nvGrpSpPr>
          <p:grpSpPr bwMode="auto">
            <a:xfrm>
              <a:off x="4143" y="3947"/>
              <a:ext cx="104" cy="52"/>
              <a:chOff x="2199" y="3091"/>
              <a:chExt cx="432" cy="140"/>
            </a:xfrm>
          </p:grpSpPr>
          <p:sp>
            <p:nvSpPr>
              <p:cNvPr id="36970" name="Freeform 106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6971" name="Freeform 107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36972" name="Group 108"/>
          <p:cNvGrpSpPr>
            <a:grpSpLocks/>
          </p:cNvGrpSpPr>
          <p:nvPr/>
        </p:nvGrpSpPr>
        <p:grpSpPr bwMode="auto">
          <a:xfrm>
            <a:off x="5167313" y="6418263"/>
            <a:ext cx="419100" cy="387350"/>
            <a:chOff x="4143" y="3755"/>
            <a:chExt cx="264" cy="244"/>
          </a:xfrm>
        </p:grpSpPr>
        <p:grpSp>
          <p:nvGrpSpPr>
            <p:cNvPr id="36973" name="Group 109"/>
            <p:cNvGrpSpPr>
              <a:grpSpLocks/>
            </p:cNvGrpSpPr>
            <p:nvPr/>
          </p:nvGrpSpPr>
          <p:grpSpPr bwMode="auto">
            <a:xfrm>
              <a:off x="4239" y="3755"/>
              <a:ext cx="104" cy="52"/>
              <a:chOff x="2199" y="3091"/>
              <a:chExt cx="432" cy="140"/>
            </a:xfrm>
          </p:grpSpPr>
          <p:sp>
            <p:nvSpPr>
              <p:cNvPr id="36974" name="Freeform 110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6975" name="Freeform 111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6976" name="Group 112"/>
            <p:cNvGrpSpPr>
              <a:grpSpLocks/>
            </p:cNvGrpSpPr>
            <p:nvPr/>
          </p:nvGrpSpPr>
          <p:grpSpPr bwMode="auto">
            <a:xfrm>
              <a:off x="4159" y="3803"/>
              <a:ext cx="104" cy="52"/>
              <a:chOff x="2199" y="3091"/>
              <a:chExt cx="432" cy="140"/>
            </a:xfrm>
          </p:grpSpPr>
          <p:sp>
            <p:nvSpPr>
              <p:cNvPr id="36977" name="Freeform 113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6978" name="Freeform 114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6979" name="Group 115"/>
            <p:cNvGrpSpPr>
              <a:grpSpLocks/>
            </p:cNvGrpSpPr>
            <p:nvPr/>
          </p:nvGrpSpPr>
          <p:grpSpPr bwMode="auto">
            <a:xfrm>
              <a:off x="4303" y="3835"/>
              <a:ext cx="104" cy="52"/>
              <a:chOff x="2199" y="3091"/>
              <a:chExt cx="432" cy="140"/>
            </a:xfrm>
          </p:grpSpPr>
          <p:sp>
            <p:nvSpPr>
              <p:cNvPr id="36980" name="Freeform 116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6981" name="Freeform 117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6982" name="Group 118"/>
            <p:cNvGrpSpPr>
              <a:grpSpLocks/>
            </p:cNvGrpSpPr>
            <p:nvPr/>
          </p:nvGrpSpPr>
          <p:grpSpPr bwMode="auto">
            <a:xfrm>
              <a:off x="4143" y="3947"/>
              <a:ext cx="104" cy="52"/>
              <a:chOff x="2199" y="3091"/>
              <a:chExt cx="432" cy="140"/>
            </a:xfrm>
          </p:grpSpPr>
          <p:sp>
            <p:nvSpPr>
              <p:cNvPr id="36983" name="Freeform 119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6984" name="Freeform 120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36985" name="Group 121"/>
          <p:cNvGrpSpPr>
            <a:grpSpLocks/>
          </p:cNvGrpSpPr>
          <p:nvPr/>
        </p:nvGrpSpPr>
        <p:grpSpPr bwMode="auto">
          <a:xfrm>
            <a:off x="608013" y="6062663"/>
            <a:ext cx="419100" cy="387350"/>
            <a:chOff x="4143" y="3755"/>
            <a:chExt cx="264" cy="244"/>
          </a:xfrm>
        </p:grpSpPr>
        <p:grpSp>
          <p:nvGrpSpPr>
            <p:cNvPr id="36986" name="Group 122"/>
            <p:cNvGrpSpPr>
              <a:grpSpLocks/>
            </p:cNvGrpSpPr>
            <p:nvPr/>
          </p:nvGrpSpPr>
          <p:grpSpPr bwMode="auto">
            <a:xfrm>
              <a:off x="4239" y="3755"/>
              <a:ext cx="104" cy="52"/>
              <a:chOff x="2199" y="3091"/>
              <a:chExt cx="432" cy="140"/>
            </a:xfrm>
          </p:grpSpPr>
          <p:sp>
            <p:nvSpPr>
              <p:cNvPr id="36987" name="Freeform 123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6988" name="Freeform 124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6989" name="Group 125"/>
            <p:cNvGrpSpPr>
              <a:grpSpLocks/>
            </p:cNvGrpSpPr>
            <p:nvPr/>
          </p:nvGrpSpPr>
          <p:grpSpPr bwMode="auto">
            <a:xfrm>
              <a:off x="4159" y="3803"/>
              <a:ext cx="104" cy="52"/>
              <a:chOff x="2199" y="3091"/>
              <a:chExt cx="432" cy="140"/>
            </a:xfrm>
          </p:grpSpPr>
          <p:sp>
            <p:nvSpPr>
              <p:cNvPr id="36990" name="Freeform 126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6991" name="Freeform 127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6992" name="Group 128"/>
            <p:cNvGrpSpPr>
              <a:grpSpLocks/>
            </p:cNvGrpSpPr>
            <p:nvPr/>
          </p:nvGrpSpPr>
          <p:grpSpPr bwMode="auto">
            <a:xfrm>
              <a:off x="4303" y="3835"/>
              <a:ext cx="104" cy="52"/>
              <a:chOff x="2199" y="3091"/>
              <a:chExt cx="432" cy="140"/>
            </a:xfrm>
          </p:grpSpPr>
          <p:sp>
            <p:nvSpPr>
              <p:cNvPr id="36993" name="Freeform 129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6994" name="Freeform 130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6995" name="Group 131"/>
            <p:cNvGrpSpPr>
              <a:grpSpLocks/>
            </p:cNvGrpSpPr>
            <p:nvPr/>
          </p:nvGrpSpPr>
          <p:grpSpPr bwMode="auto">
            <a:xfrm>
              <a:off x="4143" y="3947"/>
              <a:ext cx="104" cy="52"/>
              <a:chOff x="2199" y="3091"/>
              <a:chExt cx="432" cy="140"/>
            </a:xfrm>
          </p:grpSpPr>
          <p:sp>
            <p:nvSpPr>
              <p:cNvPr id="36996" name="Freeform 132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6997" name="Freeform 133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36998" name="Group 134"/>
          <p:cNvGrpSpPr>
            <a:grpSpLocks/>
          </p:cNvGrpSpPr>
          <p:nvPr/>
        </p:nvGrpSpPr>
        <p:grpSpPr bwMode="auto">
          <a:xfrm>
            <a:off x="-52388" y="5605463"/>
            <a:ext cx="1016001" cy="349250"/>
            <a:chOff x="2415" y="3451"/>
            <a:chExt cx="640" cy="220"/>
          </a:xfrm>
        </p:grpSpPr>
        <p:grpSp>
          <p:nvGrpSpPr>
            <p:cNvPr id="36999" name="Group 135"/>
            <p:cNvGrpSpPr>
              <a:grpSpLocks/>
            </p:cNvGrpSpPr>
            <p:nvPr/>
          </p:nvGrpSpPr>
          <p:grpSpPr bwMode="auto">
            <a:xfrm>
              <a:off x="2415" y="3531"/>
              <a:ext cx="432" cy="140"/>
              <a:chOff x="2199" y="3091"/>
              <a:chExt cx="432" cy="140"/>
            </a:xfrm>
          </p:grpSpPr>
          <p:sp>
            <p:nvSpPr>
              <p:cNvPr id="37000" name="Freeform 136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7001" name="Freeform 137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7002" name="Group 138"/>
            <p:cNvGrpSpPr>
              <a:grpSpLocks/>
            </p:cNvGrpSpPr>
            <p:nvPr/>
          </p:nvGrpSpPr>
          <p:grpSpPr bwMode="auto">
            <a:xfrm>
              <a:off x="2807" y="3491"/>
              <a:ext cx="104" cy="52"/>
              <a:chOff x="2199" y="3091"/>
              <a:chExt cx="432" cy="140"/>
            </a:xfrm>
          </p:grpSpPr>
          <p:sp>
            <p:nvSpPr>
              <p:cNvPr id="37003" name="Freeform 139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7004" name="Freeform 140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7005" name="Group 141"/>
            <p:cNvGrpSpPr>
              <a:grpSpLocks/>
            </p:cNvGrpSpPr>
            <p:nvPr/>
          </p:nvGrpSpPr>
          <p:grpSpPr bwMode="auto">
            <a:xfrm>
              <a:off x="2951" y="3451"/>
              <a:ext cx="104" cy="52"/>
              <a:chOff x="2199" y="3091"/>
              <a:chExt cx="432" cy="140"/>
            </a:xfrm>
          </p:grpSpPr>
          <p:sp>
            <p:nvSpPr>
              <p:cNvPr id="37006" name="Freeform 142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7007" name="Freeform 143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37008" name="Group 144"/>
          <p:cNvGrpSpPr>
            <a:grpSpLocks/>
          </p:cNvGrpSpPr>
          <p:nvPr/>
        </p:nvGrpSpPr>
        <p:grpSpPr bwMode="auto">
          <a:xfrm rot="20878663" flipH="1">
            <a:off x="74613" y="6418263"/>
            <a:ext cx="1016000" cy="349250"/>
            <a:chOff x="2415" y="3451"/>
            <a:chExt cx="640" cy="220"/>
          </a:xfrm>
        </p:grpSpPr>
        <p:grpSp>
          <p:nvGrpSpPr>
            <p:cNvPr id="37009" name="Group 145"/>
            <p:cNvGrpSpPr>
              <a:grpSpLocks/>
            </p:cNvGrpSpPr>
            <p:nvPr/>
          </p:nvGrpSpPr>
          <p:grpSpPr bwMode="auto">
            <a:xfrm>
              <a:off x="2415" y="3531"/>
              <a:ext cx="432" cy="140"/>
              <a:chOff x="2199" y="3091"/>
              <a:chExt cx="432" cy="140"/>
            </a:xfrm>
          </p:grpSpPr>
          <p:sp>
            <p:nvSpPr>
              <p:cNvPr id="37010" name="Freeform 146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7011" name="Freeform 147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7012" name="Group 148"/>
            <p:cNvGrpSpPr>
              <a:grpSpLocks/>
            </p:cNvGrpSpPr>
            <p:nvPr/>
          </p:nvGrpSpPr>
          <p:grpSpPr bwMode="auto">
            <a:xfrm>
              <a:off x="2807" y="3491"/>
              <a:ext cx="104" cy="52"/>
              <a:chOff x="2199" y="3091"/>
              <a:chExt cx="432" cy="140"/>
            </a:xfrm>
          </p:grpSpPr>
          <p:sp>
            <p:nvSpPr>
              <p:cNvPr id="37013" name="Freeform 149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7014" name="Freeform 150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7015" name="Group 151"/>
            <p:cNvGrpSpPr>
              <a:grpSpLocks/>
            </p:cNvGrpSpPr>
            <p:nvPr/>
          </p:nvGrpSpPr>
          <p:grpSpPr bwMode="auto">
            <a:xfrm>
              <a:off x="2951" y="3451"/>
              <a:ext cx="104" cy="52"/>
              <a:chOff x="2199" y="3091"/>
              <a:chExt cx="432" cy="140"/>
            </a:xfrm>
          </p:grpSpPr>
          <p:sp>
            <p:nvSpPr>
              <p:cNvPr id="37016" name="Freeform 152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7017" name="Freeform 153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37018" name="Group 154"/>
          <p:cNvGrpSpPr>
            <a:grpSpLocks/>
          </p:cNvGrpSpPr>
          <p:nvPr/>
        </p:nvGrpSpPr>
        <p:grpSpPr bwMode="auto">
          <a:xfrm rot="268711">
            <a:off x="2081213" y="6443663"/>
            <a:ext cx="1016000" cy="349250"/>
            <a:chOff x="2415" y="3451"/>
            <a:chExt cx="640" cy="220"/>
          </a:xfrm>
        </p:grpSpPr>
        <p:grpSp>
          <p:nvGrpSpPr>
            <p:cNvPr id="37019" name="Group 155"/>
            <p:cNvGrpSpPr>
              <a:grpSpLocks/>
            </p:cNvGrpSpPr>
            <p:nvPr/>
          </p:nvGrpSpPr>
          <p:grpSpPr bwMode="auto">
            <a:xfrm>
              <a:off x="2415" y="3531"/>
              <a:ext cx="432" cy="140"/>
              <a:chOff x="2199" y="3091"/>
              <a:chExt cx="432" cy="140"/>
            </a:xfrm>
          </p:grpSpPr>
          <p:sp>
            <p:nvSpPr>
              <p:cNvPr id="37020" name="Freeform 156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7021" name="Freeform 157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7022" name="Group 158"/>
            <p:cNvGrpSpPr>
              <a:grpSpLocks/>
            </p:cNvGrpSpPr>
            <p:nvPr/>
          </p:nvGrpSpPr>
          <p:grpSpPr bwMode="auto">
            <a:xfrm>
              <a:off x="2807" y="3491"/>
              <a:ext cx="104" cy="52"/>
              <a:chOff x="2199" y="3091"/>
              <a:chExt cx="432" cy="140"/>
            </a:xfrm>
          </p:grpSpPr>
          <p:sp>
            <p:nvSpPr>
              <p:cNvPr id="37023" name="Freeform 159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7024" name="Freeform 160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7025" name="Group 161"/>
            <p:cNvGrpSpPr>
              <a:grpSpLocks/>
            </p:cNvGrpSpPr>
            <p:nvPr/>
          </p:nvGrpSpPr>
          <p:grpSpPr bwMode="auto">
            <a:xfrm>
              <a:off x="2951" y="3451"/>
              <a:ext cx="104" cy="52"/>
              <a:chOff x="2199" y="3091"/>
              <a:chExt cx="432" cy="140"/>
            </a:xfrm>
          </p:grpSpPr>
          <p:sp>
            <p:nvSpPr>
              <p:cNvPr id="37026" name="Freeform 162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7027" name="Freeform 163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37028" name="Group 164"/>
          <p:cNvGrpSpPr>
            <a:grpSpLocks/>
          </p:cNvGrpSpPr>
          <p:nvPr/>
        </p:nvGrpSpPr>
        <p:grpSpPr bwMode="auto">
          <a:xfrm flipH="1">
            <a:off x="5637213" y="6481763"/>
            <a:ext cx="1016000" cy="349250"/>
            <a:chOff x="2415" y="3451"/>
            <a:chExt cx="640" cy="220"/>
          </a:xfrm>
        </p:grpSpPr>
        <p:grpSp>
          <p:nvGrpSpPr>
            <p:cNvPr id="37029" name="Group 165"/>
            <p:cNvGrpSpPr>
              <a:grpSpLocks/>
            </p:cNvGrpSpPr>
            <p:nvPr/>
          </p:nvGrpSpPr>
          <p:grpSpPr bwMode="auto">
            <a:xfrm>
              <a:off x="2415" y="3531"/>
              <a:ext cx="432" cy="140"/>
              <a:chOff x="2199" y="3091"/>
              <a:chExt cx="432" cy="140"/>
            </a:xfrm>
          </p:grpSpPr>
          <p:sp>
            <p:nvSpPr>
              <p:cNvPr id="37030" name="Freeform 166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7031" name="Freeform 167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7032" name="Group 168"/>
            <p:cNvGrpSpPr>
              <a:grpSpLocks/>
            </p:cNvGrpSpPr>
            <p:nvPr/>
          </p:nvGrpSpPr>
          <p:grpSpPr bwMode="auto">
            <a:xfrm>
              <a:off x="2807" y="3491"/>
              <a:ext cx="104" cy="52"/>
              <a:chOff x="2199" y="3091"/>
              <a:chExt cx="432" cy="140"/>
            </a:xfrm>
          </p:grpSpPr>
          <p:sp>
            <p:nvSpPr>
              <p:cNvPr id="37033" name="Freeform 169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7034" name="Freeform 170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7035" name="Group 171"/>
            <p:cNvGrpSpPr>
              <a:grpSpLocks/>
            </p:cNvGrpSpPr>
            <p:nvPr/>
          </p:nvGrpSpPr>
          <p:grpSpPr bwMode="auto">
            <a:xfrm>
              <a:off x="2951" y="3451"/>
              <a:ext cx="104" cy="52"/>
              <a:chOff x="2199" y="3091"/>
              <a:chExt cx="432" cy="140"/>
            </a:xfrm>
          </p:grpSpPr>
          <p:sp>
            <p:nvSpPr>
              <p:cNvPr id="37036" name="Freeform 172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7037" name="Freeform 173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37038" name="Group 174"/>
          <p:cNvGrpSpPr>
            <a:grpSpLocks/>
          </p:cNvGrpSpPr>
          <p:nvPr/>
        </p:nvGrpSpPr>
        <p:grpSpPr bwMode="auto">
          <a:xfrm rot="883180">
            <a:off x="3122613" y="6443663"/>
            <a:ext cx="419100" cy="387350"/>
            <a:chOff x="4143" y="3755"/>
            <a:chExt cx="264" cy="244"/>
          </a:xfrm>
        </p:grpSpPr>
        <p:grpSp>
          <p:nvGrpSpPr>
            <p:cNvPr id="37039" name="Group 175"/>
            <p:cNvGrpSpPr>
              <a:grpSpLocks/>
            </p:cNvGrpSpPr>
            <p:nvPr/>
          </p:nvGrpSpPr>
          <p:grpSpPr bwMode="auto">
            <a:xfrm>
              <a:off x="4239" y="3755"/>
              <a:ext cx="104" cy="52"/>
              <a:chOff x="2199" y="3091"/>
              <a:chExt cx="432" cy="140"/>
            </a:xfrm>
          </p:grpSpPr>
          <p:sp>
            <p:nvSpPr>
              <p:cNvPr id="37040" name="Freeform 176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7041" name="Freeform 177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7042" name="Group 178"/>
            <p:cNvGrpSpPr>
              <a:grpSpLocks/>
            </p:cNvGrpSpPr>
            <p:nvPr/>
          </p:nvGrpSpPr>
          <p:grpSpPr bwMode="auto">
            <a:xfrm>
              <a:off x="4159" y="3803"/>
              <a:ext cx="104" cy="52"/>
              <a:chOff x="2199" y="3091"/>
              <a:chExt cx="432" cy="140"/>
            </a:xfrm>
          </p:grpSpPr>
          <p:sp>
            <p:nvSpPr>
              <p:cNvPr id="37043" name="Freeform 179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7044" name="Freeform 180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7045" name="Group 181"/>
            <p:cNvGrpSpPr>
              <a:grpSpLocks/>
            </p:cNvGrpSpPr>
            <p:nvPr/>
          </p:nvGrpSpPr>
          <p:grpSpPr bwMode="auto">
            <a:xfrm>
              <a:off x="4303" y="3835"/>
              <a:ext cx="104" cy="52"/>
              <a:chOff x="2199" y="3091"/>
              <a:chExt cx="432" cy="140"/>
            </a:xfrm>
          </p:grpSpPr>
          <p:sp>
            <p:nvSpPr>
              <p:cNvPr id="37046" name="Freeform 182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7047" name="Freeform 183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7048" name="Group 184"/>
            <p:cNvGrpSpPr>
              <a:grpSpLocks/>
            </p:cNvGrpSpPr>
            <p:nvPr/>
          </p:nvGrpSpPr>
          <p:grpSpPr bwMode="auto">
            <a:xfrm>
              <a:off x="4143" y="3947"/>
              <a:ext cx="104" cy="52"/>
              <a:chOff x="2199" y="3091"/>
              <a:chExt cx="432" cy="140"/>
            </a:xfrm>
          </p:grpSpPr>
          <p:sp>
            <p:nvSpPr>
              <p:cNvPr id="37049" name="Freeform 185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7050" name="Freeform 186"/>
              <p:cNvSpPr>
                <a:spLocks/>
              </p:cNvSpPr>
              <p:nvPr/>
            </p:nvSpPr>
            <p:spPr bwMode="auto">
              <a:xfrm>
                <a:off x="2420" y="3092"/>
                <a:ext cx="211" cy="119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37051" name="Group 187"/>
          <p:cNvGrpSpPr>
            <a:grpSpLocks/>
          </p:cNvGrpSpPr>
          <p:nvPr/>
        </p:nvGrpSpPr>
        <p:grpSpPr bwMode="auto">
          <a:xfrm rot="-2327322">
            <a:off x="6324600" y="5105400"/>
            <a:ext cx="2490788" cy="1231900"/>
            <a:chOff x="3464" y="1068"/>
            <a:chExt cx="1668" cy="829"/>
          </a:xfrm>
        </p:grpSpPr>
        <p:sp>
          <p:nvSpPr>
            <p:cNvPr id="37052" name="Freeform 188"/>
            <p:cNvSpPr>
              <a:spLocks/>
            </p:cNvSpPr>
            <p:nvPr/>
          </p:nvSpPr>
          <p:spPr bwMode="auto">
            <a:xfrm>
              <a:off x="4471" y="1212"/>
              <a:ext cx="661" cy="685"/>
            </a:xfrm>
            <a:custGeom>
              <a:avLst/>
              <a:gdLst>
                <a:gd name="T0" fmla="*/ 661 w 661"/>
                <a:gd name="T1" fmla="*/ 685 h 685"/>
                <a:gd name="T2" fmla="*/ 528 w 661"/>
                <a:gd name="T3" fmla="*/ 575 h 685"/>
                <a:gd name="T4" fmla="*/ 417 w 661"/>
                <a:gd name="T5" fmla="*/ 402 h 685"/>
                <a:gd name="T6" fmla="*/ 372 w 661"/>
                <a:gd name="T7" fmla="*/ 227 h 685"/>
                <a:gd name="T8" fmla="*/ 144 w 661"/>
                <a:gd name="T9" fmla="*/ 197 h 685"/>
                <a:gd name="T10" fmla="*/ 0 w 661"/>
                <a:gd name="T11" fmla="*/ 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1" h="685">
                  <a:moveTo>
                    <a:pt x="661" y="685"/>
                  </a:moveTo>
                  <a:cubicBezTo>
                    <a:pt x="607" y="651"/>
                    <a:pt x="569" y="622"/>
                    <a:pt x="528" y="575"/>
                  </a:cubicBezTo>
                  <a:cubicBezTo>
                    <a:pt x="487" y="528"/>
                    <a:pt x="443" y="460"/>
                    <a:pt x="417" y="402"/>
                  </a:cubicBezTo>
                  <a:cubicBezTo>
                    <a:pt x="391" y="344"/>
                    <a:pt x="417" y="261"/>
                    <a:pt x="372" y="227"/>
                  </a:cubicBezTo>
                  <a:cubicBezTo>
                    <a:pt x="327" y="193"/>
                    <a:pt x="206" y="235"/>
                    <a:pt x="144" y="197"/>
                  </a:cubicBezTo>
                  <a:cubicBezTo>
                    <a:pt x="82" y="159"/>
                    <a:pt x="30" y="41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7053" name="Freeform 189"/>
            <p:cNvSpPr>
              <a:spLocks/>
            </p:cNvSpPr>
            <p:nvPr/>
          </p:nvSpPr>
          <p:spPr bwMode="auto">
            <a:xfrm>
              <a:off x="3941" y="1076"/>
              <a:ext cx="774" cy="663"/>
            </a:xfrm>
            <a:custGeom>
              <a:avLst/>
              <a:gdLst>
                <a:gd name="T0" fmla="*/ 774 w 774"/>
                <a:gd name="T1" fmla="*/ 663 h 663"/>
                <a:gd name="T2" fmla="*/ 564 w 774"/>
                <a:gd name="T3" fmla="*/ 511 h 663"/>
                <a:gd name="T4" fmla="*/ 493 w 774"/>
                <a:gd name="T5" fmla="*/ 356 h 663"/>
                <a:gd name="T6" fmla="*/ 303 w 774"/>
                <a:gd name="T7" fmla="*/ 341 h 663"/>
                <a:gd name="T8" fmla="*/ 205 w 774"/>
                <a:gd name="T9" fmla="*/ 174 h 663"/>
                <a:gd name="T10" fmla="*/ 0 w 774"/>
                <a:gd name="T11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4" h="663">
                  <a:moveTo>
                    <a:pt x="774" y="663"/>
                  </a:moveTo>
                  <a:cubicBezTo>
                    <a:pt x="688" y="616"/>
                    <a:pt x="611" y="562"/>
                    <a:pt x="564" y="511"/>
                  </a:cubicBezTo>
                  <a:cubicBezTo>
                    <a:pt x="517" y="460"/>
                    <a:pt x="536" y="384"/>
                    <a:pt x="493" y="356"/>
                  </a:cubicBezTo>
                  <a:cubicBezTo>
                    <a:pt x="450" y="328"/>
                    <a:pt x="351" y="371"/>
                    <a:pt x="303" y="341"/>
                  </a:cubicBezTo>
                  <a:cubicBezTo>
                    <a:pt x="255" y="311"/>
                    <a:pt x="256" y="231"/>
                    <a:pt x="205" y="174"/>
                  </a:cubicBezTo>
                  <a:cubicBezTo>
                    <a:pt x="154" y="117"/>
                    <a:pt x="43" y="36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7054" name="Freeform 190"/>
            <p:cNvSpPr>
              <a:spLocks/>
            </p:cNvSpPr>
            <p:nvPr/>
          </p:nvSpPr>
          <p:spPr bwMode="auto">
            <a:xfrm>
              <a:off x="3464" y="1068"/>
              <a:ext cx="708" cy="541"/>
            </a:xfrm>
            <a:custGeom>
              <a:avLst/>
              <a:gdLst>
                <a:gd name="T0" fmla="*/ 708 w 708"/>
                <a:gd name="T1" fmla="*/ 541 h 541"/>
                <a:gd name="T2" fmla="*/ 579 w 708"/>
                <a:gd name="T3" fmla="*/ 425 h 541"/>
                <a:gd name="T4" fmla="*/ 432 w 708"/>
                <a:gd name="T5" fmla="*/ 288 h 541"/>
                <a:gd name="T6" fmla="*/ 220 w 708"/>
                <a:gd name="T7" fmla="*/ 288 h 541"/>
                <a:gd name="T8" fmla="*/ 129 w 708"/>
                <a:gd name="T9" fmla="*/ 114 h 541"/>
                <a:gd name="T10" fmla="*/ 0 w 708"/>
                <a:gd name="T11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8" h="541">
                  <a:moveTo>
                    <a:pt x="708" y="541"/>
                  </a:moveTo>
                  <a:cubicBezTo>
                    <a:pt x="656" y="504"/>
                    <a:pt x="625" y="467"/>
                    <a:pt x="579" y="425"/>
                  </a:cubicBezTo>
                  <a:cubicBezTo>
                    <a:pt x="533" y="383"/>
                    <a:pt x="492" y="311"/>
                    <a:pt x="432" y="288"/>
                  </a:cubicBezTo>
                  <a:cubicBezTo>
                    <a:pt x="372" y="265"/>
                    <a:pt x="270" y="317"/>
                    <a:pt x="220" y="288"/>
                  </a:cubicBezTo>
                  <a:cubicBezTo>
                    <a:pt x="170" y="259"/>
                    <a:pt x="166" y="162"/>
                    <a:pt x="129" y="114"/>
                  </a:cubicBezTo>
                  <a:cubicBezTo>
                    <a:pt x="92" y="66"/>
                    <a:pt x="27" y="24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7066" name="Group 202"/>
          <p:cNvGrpSpPr>
            <a:grpSpLocks/>
          </p:cNvGrpSpPr>
          <p:nvPr/>
        </p:nvGrpSpPr>
        <p:grpSpPr bwMode="auto">
          <a:xfrm>
            <a:off x="304800" y="3352800"/>
            <a:ext cx="2824163" cy="823913"/>
            <a:chOff x="4335" y="3429"/>
            <a:chExt cx="1779" cy="519"/>
          </a:xfrm>
        </p:grpSpPr>
        <p:sp>
          <p:nvSpPr>
            <p:cNvPr id="37067" name="Rectangle 203"/>
            <p:cNvSpPr>
              <a:spLocks noChangeArrowheads="1"/>
            </p:cNvSpPr>
            <p:nvPr/>
          </p:nvSpPr>
          <p:spPr bwMode="auto">
            <a:xfrm>
              <a:off x="4335" y="3429"/>
              <a:ext cx="1779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44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40км/год</a:t>
              </a:r>
              <a:r>
                <a:rPr lang="ru-RU" altLang="ru-RU" sz="4800" b="1" smtClean="0">
                  <a:solidFill>
                    <a:srgbClr val="000000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7068" name="Line 204"/>
            <p:cNvSpPr>
              <a:spLocks noChangeShapeType="1"/>
            </p:cNvSpPr>
            <p:nvPr/>
          </p:nvSpPr>
          <p:spPr bwMode="auto">
            <a:xfrm>
              <a:off x="4381" y="3521"/>
              <a:ext cx="1015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7069" name="Text Box 205"/>
          <p:cNvSpPr txBox="1">
            <a:spLocks noChangeArrowheads="1"/>
          </p:cNvSpPr>
          <p:nvPr/>
        </p:nvSpPr>
        <p:spPr bwMode="auto">
          <a:xfrm>
            <a:off x="1270000" y="5765800"/>
            <a:ext cx="16065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8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озеро</a:t>
            </a:r>
          </a:p>
        </p:txBody>
      </p:sp>
      <p:sp>
        <p:nvSpPr>
          <p:cNvPr id="37070" name="Text Box 206"/>
          <p:cNvSpPr txBox="1">
            <a:spLocks noChangeArrowheads="1"/>
          </p:cNvSpPr>
          <p:nvPr/>
        </p:nvSpPr>
        <p:spPr bwMode="auto">
          <a:xfrm>
            <a:off x="5622925" y="5740400"/>
            <a:ext cx="17319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8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р</a:t>
            </a:r>
            <a:r>
              <a:rPr lang="uk-UA" altLang="ru-RU" sz="48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іч</a:t>
            </a:r>
            <a:r>
              <a:rPr lang="ru-RU" altLang="ru-RU" sz="48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ка</a:t>
            </a:r>
          </a:p>
        </p:txBody>
      </p:sp>
      <p:grpSp>
        <p:nvGrpSpPr>
          <p:cNvPr id="37071" name="Group 207"/>
          <p:cNvGrpSpPr>
            <a:grpSpLocks/>
          </p:cNvGrpSpPr>
          <p:nvPr/>
        </p:nvGrpSpPr>
        <p:grpSpPr bwMode="auto">
          <a:xfrm rot="-1897688">
            <a:off x="4570413" y="5410200"/>
            <a:ext cx="1439862" cy="685800"/>
            <a:chOff x="3464" y="1068"/>
            <a:chExt cx="1668" cy="829"/>
          </a:xfrm>
        </p:grpSpPr>
        <p:sp>
          <p:nvSpPr>
            <p:cNvPr id="37072" name="Freeform 208"/>
            <p:cNvSpPr>
              <a:spLocks/>
            </p:cNvSpPr>
            <p:nvPr/>
          </p:nvSpPr>
          <p:spPr bwMode="auto">
            <a:xfrm>
              <a:off x="4471" y="1212"/>
              <a:ext cx="661" cy="685"/>
            </a:xfrm>
            <a:custGeom>
              <a:avLst/>
              <a:gdLst>
                <a:gd name="T0" fmla="*/ 661 w 661"/>
                <a:gd name="T1" fmla="*/ 685 h 685"/>
                <a:gd name="T2" fmla="*/ 528 w 661"/>
                <a:gd name="T3" fmla="*/ 575 h 685"/>
                <a:gd name="T4" fmla="*/ 417 w 661"/>
                <a:gd name="T5" fmla="*/ 402 h 685"/>
                <a:gd name="T6" fmla="*/ 372 w 661"/>
                <a:gd name="T7" fmla="*/ 227 h 685"/>
                <a:gd name="T8" fmla="*/ 144 w 661"/>
                <a:gd name="T9" fmla="*/ 197 h 685"/>
                <a:gd name="T10" fmla="*/ 0 w 661"/>
                <a:gd name="T11" fmla="*/ 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1" h="685">
                  <a:moveTo>
                    <a:pt x="661" y="685"/>
                  </a:moveTo>
                  <a:cubicBezTo>
                    <a:pt x="607" y="651"/>
                    <a:pt x="569" y="622"/>
                    <a:pt x="528" y="575"/>
                  </a:cubicBezTo>
                  <a:cubicBezTo>
                    <a:pt x="487" y="528"/>
                    <a:pt x="443" y="460"/>
                    <a:pt x="417" y="402"/>
                  </a:cubicBezTo>
                  <a:cubicBezTo>
                    <a:pt x="391" y="344"/>
                    <a:pt x="417" y="261"/>
                    <a:pt x="372" y="227"/>
                  </a:cubicBezTo>
                  <a:cubicBezTo>
                    <a:pt x="327" y="193"/>
                    <a:pt x="206" y="235"/>
                    <a:pt x="144" y="197"/>
                  </a:cubicBezTo>
                  <a:cubicBezTo>
                    <a:pt x="82" y="159"/>
                    <a:pt x="30" y="41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7073" name="Freeform 209"/>
            <p:cNvSpPr>
              <a:spLocks/>
            </p:cNvSpPr>
            <p:nvPr/>
          </p:nvSpPr>
          <p:spPr bwMode="auto">
            <a:xfrm>
              <a:off x="3941" y="1076"/>
              <a:ext cx="774" cy="663"/>
            </a:xfrm>
            <a:custGeom>
              <a:avLst/>
              <a:gdLst>
                <a:gd name="T0" fmla="*/ 774 w 774"/>
                <a:gd name="T1" fmla="*/ 663 h 663"/>
                <a:gd name="T2" fmla="*/ 564 w 774"/>
                <a:gd name="T3" fmla="*/ 511 h 663"/>
                <a:gd name="T4" fmla="*/ 493 w 774"/>
                <a:gd name="T5" fmla="*/ 356 h 663"/>
                <a:gd name="T6" fmla="*/ 303 w 774"/>
                <a:gd name="T7" fmla="*/ 341 h 663"/>
                <a:gd name="T8" fmla="*/ 205 w 774"/>
                <a:gd name="T9" fmla="*/ 174 h 663"/>
                <a:gd name="T10" fmla="*/ 0 w 774"/>
                <a:gd name="T11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4" h="663">
                  <a:moveTo>
                    <a:pt x="774" y="663"/>
                  </a:moveTo>
                  <a:cubicBezTo>
                    <a:pt x="688" y="616"/>
                    <a:pt x="611" y="562"/>
                    <a:pt x="564" y="511"/>
                  </a:cubicBezTo>
                  <a:cubicBezTo>
                    <a:pt x="517" y="460"/>
                    <a:pt x="536" y="384"/>
                    <a:pt x="493" y="356"/>
                  </a:cubicBezTo>
                  <a:cubicBezTo>
                    <a:pt x="450" y="328"/>
                    <a:pt x="351" y="371"/>
                    <a:pt x="303" y="341"/>
                  </a:cubicBezTo>
                  <a:cubicBezTo>
                    <a:pt x="255" y="311"/>
                    <a:pt x="256" y="231"/>
                    <a:pt x="205" y="174"/>
                  </a:cubicBezTo>
                  <a:cubicBezTo>
                    <a:pt x="154" y="117"/>
                    <a:pt x="43" y="36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7074" name="Freeform 210"/>
            <p:cNvSpPr>
              <a:spLocks/>
            </p:cNvSpPr>
            <p:nvPr/>
          </p:nvSpPr>
          <p:spPr bwMode="auto">
            <a:xfrm>
              <a:off x="3464" y="1068"/>
              <a:ext cx="708" cy="541"/>
            </a:xfrm>
            <a:custGeom>
              <a:avLst/>
              <a:gdLst>
                <a:gd name="T0" fmla="*/ 708 w 708"/>
                <a:gd name="T1" fmla="*/ 541 h 541"/>
                <a:gd name="T2" fmla="*/ 579 w 708"/>
                <a:gd name="T3" fmla="*/ 425 h 541"/>
                <a:gd name="T4" fmla="*/ 432 w 708"/>
                <a:gd name="T5" fmla="*/ 288 h 541"/>
                <a:gd name="T6" fmla="*/ 220 w 708"/>
                <a:gd name="T7" fmla="*/ 288 h 541"/>
                <a:gd name="T8" fmla="*/ 129 w 708"/>
                <a:gd name="T9" fmla="*/ 114 h 541"/>
                <a:gd name="T10" fmla="*/ 0 w 708"/>
                <a:gd name="T11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8" h="541">
                  <a:moveTo>
                    <a:pt x="708" y="541"/>
                  </a:moveTo>
                  <a:cubicBezTo>
                    <a:pt x="656" y="504"/>
                    <a:pt x="625" y="467"/>
                    <a:pt x="579" y="425"/>
                  </a:cubicBezTo>
                  <a:cubicBezTo>
                    <a:pt x="533" y="383"/>
                    <a:pt x="492" y="311"/>
                    <a:pt x="432" y="288"/>
                  </a:cubicBezTo>
                  <a:cubicBezTo>
                    <a:pt x="372" y="265"/>
                    <a:pt x="270" y="317"/>
                    <a:pt x="220" y="288"/>
                  </a:cubicBezTo>
                  <a:cubicBezTo>
                    <a:pt x="170" y="259"/>
                    <a:pt x="166" y="162"/>
                    <a:pt x="129" y="114"/>
                  </a:cubicBezTo>
                  <a:cubicBezTo>
                    <a:pt x="92" y="66"/>
                    <a:pt x="27" y="24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37075" name="Picture 211" descr="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114800"/>
            <a:ext cx="2209800" cy="15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076" name="Group 212"/>
          <p:cNvGrpSpPr>
            <a:grpSpLocks/>
          </p:cNvGrpSpPr>
          <p:nvPr/>
        </p:nvGrpSpPr>
        <p:grpSpPr bwMode="auto">
          <a:xfrm>
            <a:off x="4716463" y="3284538"/>
            <a:ext cx="2544762" cy="823912"/>
            <a:chOff x="4335" y="3429"/>
            <a:chExt cx="1603" cy="519"/>
          </a:xfrm>
        </p:grpSpPr>
        <p:sp>
          <p:nvSpPr>
            <p:cNvPr id="37077" name="Rectangle 213"/>
            <p:cNvSpPr>
              <a:spLocks noChangeArrowheads="1"/>
            </p:cNvSpPr>
            <p:nvPr/>
          </p:nvSpPr>
          <p:spPr bwMode="auto">
            <a:xfrm>
              <a:off x="4335" y="3429"/>
              <a:ext cx="160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44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?км/</a:t>
              </a:r>
              <a:r>
                <a:rPr lang="uk-UA" altLang="ru-RU" sz="44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год</a:t>
              </a:r>
              <a:r>
                <a:rPr lang="ru-RU" altLang="ru-RU" sz="4800" b="1" smtClean="0">
                  <a:solidFill>
                    <a:srgbClr val="000000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7078" name="Line 214"/>
            <p:cNvSpPr>
              <a:spLocks noChangeShapeType="1"/>
            </p:cNvSpPr>
            <p:nvPr/>
          </p:nvSpPr>
          <p:spPr bwMode="auto">
            <a:xfrm>
              <a:off x="4381" y="3521"/>
              <a:ext cx="1015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7100" name="Group 236"/>
          <p:cNvGrpSpPr>
            <a:grpSpLocks/>
          </p:cNvGrpSpPr>
          <p:nvPr/>
        </p:nvGrpSpPr>
        <p:grpSpPr bwMode="auto">
          <a:xfrm>
            <a:off x="179388" y="0"/>
            <a:ext cx="8964612" cy="2133600"/>
            <a:chOff x="113" y="0"/>
            <a:chExt cx="5647" cy="1344"/>
          </a:xfrm>
        </p:grpSpPr>
        <p:sp>
          <p:nvSpPr>
            <p:cNvPr id="37092" name="AutoShape 228"/>
            <p:cNvSpPr>
              <a:spLocks noChangeArrowheads="1"/>
            </p:cNvSpPr>
            <p:nvPr/>
          </p:nvSpPr>
          <p:spPr bwMode="auto">
            <a:xfrm>
              <a:off x="113" y="0"/>
              <a:ext cx="5647" cy="1344"/>
            </a:xfrm>
            <a:prstGeom prst="cloudCallout">
              <a:avLst>
                <a:gd name="adj1" fmla="val -50194"/>
                <a:gd name="adj2" fmla="val -18824"/>
              </a:avLst>
            </a:prstGeom>
            <a:solidFill>
              <a:srgbClr val="CCFFFF">
                <a:alpha val="39999"/>
              </a:srgbClr>
            </a:solidFill>
            <a:ln w="9525">
              <a:solidFill>
                <a:srgbClr val="33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094" name="Text Box 230"/>
            <p:cNvSpPr txBox="1">
              <a:spLocks noChangeArrowheads="1"/>
            </p:cNvSpPr>
            <p:nvPr/>
          </p:nvSpPr>
          <p:spPr bwMode="auto">
            <a:xfrm>
              <a:off x="748" y="210"/>
              <a:ext cx="480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uk-UA" altLang="ru-RU" sz="2400" b="1" dirty="0" smtClean="0">
                  <a:solidFill>
                    <a:srgbClr val="000000"/>
                  </a:solidFill>
                  <a:latin typeface="Arial" pitchFamily="34" charset="0"/>
                </a:rPr>
                <a:t>Швидкість човна в озері - 40 км/год, а в річці на 20 % більша. Знайдіть швидкість течії річки та швидкість човна в річці.</a:t>
              </a:r>
              <a:endParaRPr lang="ru-RU" altLang="ru-RU" sz="2400" b="1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7099" name="Group 235"/>
          <p:cNvGrpSpPr>
            <a:grpSpLocks/>
          </p:cNvGrpSpPr>
          <p:nvPr/>
        </p:nvGrpSpPr>
        <p:grpSpPr bwMode="auto">
          <a:xfrm>
            <a:off x="1116013" y="2997200"/>
            <a:ext cx="8291512" cy="1085850"/>
            <a:chOff x="703" y="1888"/>
            <a:chExt cx="5223" cy="684"/>
          </a:xfrm>
        </p:grpSpPr>
        <p:sp>
          <p:nvSpPr>
            <p:cNvPr id="37087" name="Rectangle 223"/>
            <p:cNvSpPr>
              <a:spLocks noChangeArrowheads="1"/>
            </p:cNvSpPr>
            <p:nvPr/>
          </p:nvSpPr>
          <p:spPr bwMode="auto">
            <a:xfrm>
              <a:off x="4377" y="2130"/>
              <a:ext cx="154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ru-RU" sz="4000" b="1" dirty="0" smtClean="0">
                  <a:solidFill>
                    <a:srgbClr val="FF050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н</a:t>
              </a:r>
              <a:r>
                <a:rPr lang="ru-RU" altLang="ru-RU" sz="4000" b="1" dirty="0" smtClean="0">
                  <a:solidFill>
                    <a:srgbClr val="FF050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а 20%</a:t>
              </a:r>
              <a:r>
                <a:rPr lang="en-US" altLang="ru-RU" sz="4000" b="1" dirty="0" smtClean="0">
                  <a:solidFill>
                    <a:srgbClr val="FF050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&gt;</a:t>
              </a:r>
              <a:r>
                <a:rPr lang="ru-RU" altLang="ru-RU" sz="4000" b="1" dirty="0" smtClean="0">
                  <a:solidFill>
                    <a:srgbClr val="000000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7096" name="Line 232"/>
            <p:cNvSpPr>
              <a:spLocks noChangeShapeType="1"/>
            </p:cNvSpPr>
            <p:nvPr/>
          </p:nvSpPr>
          <p:spPr bwMode="auto">
            <a:xfrm flipV="1">
              <a:off x="5057" y="1888"/>
              <a:ext cx="0" cy="3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7097" name="Line 233"/>
            <p:cNvSpPr>
              <a:spLocks noChangeShapeType="1"/>
            </p:cNvSpPr>
            <p:nvPr/>
          </p:nvSpPr>
          <p:spPr bwMode="auto">
            <a:xfrm flipH="1">
              <a:off x="703" y="1888"/>
              <a:ext cx="435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7098" name="Line 234"/>
            <p:cNvSpPr>
              <a:spLocks noChangeShapeType="1"/>
            </p:cNvSpPr>
            <p:nvPr/>
          </p:nvSpPr>
          <p:spPr bwMode="auto">
            <a:xfrm>
              <a:off x="703" y="1888"/>
              <a:ext cx="0" cy="2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7101" name="AutoShape 2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67625" y="6237288"/>
            <a:ext cx="1152525" cy="431800"/>
          </a:xfrm>
          <a:prstGeom prst="actionButtonForwardNex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smtClean="0">
                <a:solidFill>
                  <a:srgbClr val="000000"/>
                </a:solidFill>
                <a:latin typeface="Arial" pitchFamily="34" charset="0"/>
              </a:rPr>
              <a:t>Далі</a:t>
            </a:r>
            <a:endParaRPr lang="ru-RU" altLang="ru-RU" b="1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7831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40417 -0.00533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37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7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417 -0.00533 L 0.99584 -0.02755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37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r>
              <a:rPr lang="uk-UA" altLang="ru-RU" sz="3200" dirty="0">
                <a:solidFill>
                  <a:schemeClr val="tx1"/>
                </a:solidFill>
                <a:effectLst/>
              </a:rPr>
              <a:t>Цукровий буряк містить </a:t>
            </a:r>
            <a:r>
              <a:rPr lang="uk-UA" altLang="ru-RU" sz="3200" dirty="0" smtClean="0">
                <a:solidFill>
                  <a:schemeClr val="tx1"/>
                </a:solidFill>
                <a:effectLst/>
              </a:rPr>
              <a:t>15% </a:t>
            </a:r>
            <a:r>
              <a:rPr lang="uk-UA" altLang="ru-RU" sz="3200" dirty="0">
                <a:solidFill>
                  <a:schemeClr val="tx1"/>
                </a:solidFill>
                <a:effectLst/>
              </a:rPr>
              <a:t>цукру. Скільки цукру можна одержати з </a:t>
            </a:r>
            <a:r>
              <a:rPr lang="uk-UA" altLang="ru-RU" sz="3200" dirty="0" smtClean="0">
                <a:solidFill>
                  <a:schemeClr val="tx1"/>
                </a:solidFill>
                <a:effectLst/>
              </a:rPr>
              <a:t>800 </a:t>
            </a:r>
            <a:r>
              <a:rPr lang="uk-UA" altLang="ru-RU" sz="3200" dirty="0">
                <a:solidFill>
                  <a:schemeClr val="tx1"/>
                </a:solidFill>
                <a:effectLst/>
              </a:rPr>
              <a:t>ц буряка?</a:t>
            </a:r>
            <a:endParaRPr lang="ru-RU" altLang="ru-RU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752725"/>
            <a:ext cx="6156325" cy="410527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400" b="1" dirty="0" err="1">
                <a:solidFill>
                  <a:srgbClr val="0033CC"/>
                </a:solidFill>
                <a:effectLst/>
              </a:rPr>
              <a:t>Розв</a:t>
            </a:r>
            <a:r>
              <a:rPr lang="en-US" altLang="ru-RU" sz="2400" b="1" dirty="0">
                <a:solidFill>
                  <a:srgbClr val="0033CC"/>
                </a:solidFill>
                <a:effectLst/>
              </a:rPr>
              <a:t>’</a:t>
            </a:r>
            <a:r>
              <a:rPr lang="uk-UA" altLang="ru-RU" sz="2400" b="1" dirty="0" err="1">
                <a:solidFill>
                  <a:srgbClr val="0033CC"/>
                </a:solidFill>
                <a:effectLst/>
              </a:rPr>
              <a:t>язання</a:t>
            </a:r>
            <a:endParaRPr lang="uk-UA" altLang="ru-RU" sz="2400" b="1" dirty="0">
              <a:solidFill>
                <a:srgbClr val="0033CC"/>
              </a:solidFill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400" b="1" u="sng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 спосіб</a:t>
            </a:r>
            <a:r>
              <a:rPr lang="uk-UA" altLang="ru-RU" sz="2400" dirty="0"/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400" dirty="0"/>
              <a:t>           1) </a:t>
            </a:r>
            <a:r>
              <a:rPr lang="uk-UA" altLang="ru-RU" sz="2400" dirty="0" smtClean="0"/>
              <a:t>800:100 </a:t>
            </a:r>
            <a:r>
              <a:rPr lang="uk-UA" altLang="ru-RU" sz="2400" dirty="0"/>
              <a:t>= </a:t>
            </a:r>
            <a:r>
              <a:rPr lang="uk-UA" altLang="ru-RU" sz="2400" dirty="0" smtClean="0"/>
              <a:t>8 </a:t>
            </a:r>
            <a:r>
              <a:rPr lang="uk-UA" altLang="ru-RU" sz="2400" dirty="0"/>
              <a:t>(ц) - 1% від </a:t>
            </a:r>
            <a:r>
              <a:rPr lang="uk-UA" altLang="ru-RU" sz="2400" dirty="0" smtClean="0"/>
              <a:t>800ц</a:t>
            </a:r>
            <a:r>
              <a:rPr lang="uk-UA" altLang="ru-RU" sz="2400" dirty="0"/>
              <a:t>;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400" dirty="0"/>
              <a:t>         2) </a:t>
            </a:r>
            <a:r>
              <a:rPr lang="uk-UA" altLang="ru-RU" sz="2400" dirty="0" smtClean="0"/>
              <a:t>8</a:t>
            </a:r>
            <a:r>
              <a:rPr lang="uk-UA" altLang="ru-RU" sz="2400" dirty="0" smtClean="0">
                <a:cs typeface="Times New Roman" pitchFamily="18" charset="0"/>
              </a:rPr>
              <a:t>∙</a:t>
            </a:r>
            <a:r>
              <a:rPr lang="uk-UA" altLang="ru-RU" sz="2400" dirty="0" smtClean="0"/>
              <a:t>15 </a:t>
            </a:r>
            <a:r>
              <a:rPr lang="uk-UA" altLang="ru-RU" sz="2400" dirty="0"/>
              <a:t>= </a:t>
            </a:r>
            <a:r>
              <a:rPr lang="uk-UA" altLang="ru-RU" sz="2400" dirty="0" smtClean="0"/>
              <a:t>120 </a:t>
            </a:r>
            <a:r>
              <a:rPr lang="uk-UA" altLang="ru-RU" sz="2400" dirty="0"/>
              <a:t>(ц) - </a:t>
            </a:r>
            <a:r>
              <a:rPr lang="uk-UA" altLang="ru-RU" sz="2400" dirty="0" smtClean="0"/>
              <a:t>15% </a:t>
            </a:r>
            <a:r>
              <a:rPr lang="uk-UA" altLang="ru-RU" sz="2400" dirty="0"/>
              <a:t>від </a:t>
            </a:r>
            <a:r>
              <a:rPr lang="uk-UA" altLang="ru-RU" sz="2400" dirty="0" smtClean="0"/>
              <a:t>800ц</a:t>
            </a:r>
            <a:r>
              <a:rPr lang="uk-UA" altLang="ru-RU" sz="2400" dirty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400" b="1" u="sng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ІІ спосіб</a:t>
            </a:r>
            <a:r>
              <a:rPr lang="uk-UA" altLang="ru-RU" sz="2400" dirty="0"/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400" dirty="0"/>
              <a:t>1) </a:t>
            </a:r>
            <a:r>
              <a:rPr lang="uk-UA" altLang="ru-RU" sz="2400" dirty="0" smtClean="0"/>
              <a:t>15% </a:t>
            </a:r>
            <a:r>
              <a:rPr lang="uk-UA" altLang="ru-RU" sz="2400" dirty="0"/>
              <a:t>= </a:t>
            </a:r>
            <a:r>
              <a:rPr lang="uk-UA" altLang="ru-RU" sz="2400" dirty="0" smtClean="0"/>
              <a:t>0,15;</a:t>
            </a:r>
            <a:endParaRPr lang="uk-UA" altLang="ru-RU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400" dirty="0"/>
              <a:t>         2) </a:t>
            </a:r>
            <a:r>
              <a:rPr lang="uk-UA" altLang="ru-RU" sz="2400" dirty="0" smtClean="0"/>
              <a:t>800</a:t>
            </a:r>
            <a:r>
              <a:rPr lang="uk-UA" altLang="ru-RU" sz="2400" dirty="0">
                <a:cs typeface="Times New Roman" pitchFamily="18" charset="0"/>
              </a:rPr>
              <a:t>∙</a:t>
            </a:r>
            <a:r>
              <a:rPr lang="uk-UA" altLang="ru-RU" sz="2400" dirty="0" smtClean="0">
                <a:cs typeface="Times New Roman" pitchFamily="18" charset="0"/>
              </a:rPr>
              <a:t>0,15 </a:t>
            </a:r>
            <a:r>
              <a:rPr lang="uk-UA" altLang="ru-RU" sz="2400" dirty="0">
                <a:cs typeface="Times New Roman" pitchFamily="18" charset="0"/>
              </a:rPr>
              <a:t>= </a:t>
            </a:r>
            <a:r>
              <a:rPr lang="uk-UA" altLang="ru-RU" sz="2400" dirty="0" smtClean="0">
                <a:cs typeface="Times New Roman" pitchFamily="18" charset="0"/>
              </a:rPr>
              <a:t>120 </a:t>
            </a:r>
            <a:r>
              <a:rPr lang="uk-UA" altLang="ru-RU" sz="2400" dirty="0">
                <a:cs typeface="Times New Roman" pitchFamily="18" charset="0"/>
              </a:rPr>
              <a:t>(ц).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400" b="1" dirty="0">
                <a:solidFill>
                  <a:srgbClr val="FF0505"/>
                </a:solidFill>
                <a:effectLst/>
              </a:rPr>
              <a:t>Відповідь. </a:t>
            </a:r>
            <a:r>
              <a:rPr lang="uk-UA" altLang="ru-RU" sz="2400" b="1" dirty="0" smtClean="0">
                <a:solidFill>
                  <a:srgbClr val="FF0505"/>
                </a:solidFill>
                <a:effectLst/>
              </a:rPr>
              <a:t>120 </a:t>
            </a:r>
            <a:r>
              <a:rPr lang="uk-UA" altLang="ru-RU" sz="2400" b="1" dirty="0">
                <a:solidFill>
                  <a:srgbClr val="FF0505"/>
                </a:solidFill>
                <a:effectLst/>
              </a:rPr>
              <a:t>ц.</a:t>
            </a:r>
            <a:endParaRPr lang="ru-RU" altLang="ru-RU" sz="2400" b="1" dirty="0">
              <a:solidFill>
                <a:srgbClr val="FF0505"/>
              </a:solidFill>
              <a:effectLst/>
            </a:endParaRPr>
          </a:p>
        </p:txBody>
      </p:sp>
      <p:pic>
        <p:nvPicPr>
          <p:cNvPr id="3076" name="Picture 4" descr="MCFD01094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5024" y="1390430"/>
            <a:ext cx="1184275" cy="1844675"/>
          </a:xfrm>
        </p:spPr>
      </p:pic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7092950" y="3357563"/>
            <a:ext cx="1441450" cy="2544762"/>
            <a:chOff x="4694" y="2115"/>
            <a:chExt cx="908" cy="1603"/>
          </a:xfrm>
        </p:grpSpPr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4694" y="3475"/>
              <a:ext cx="862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4694" y="2115"/>
              <a:ext cx="862" cy="1360"/>
            </a:xfrm>
            <a:prstGeom prst="rect">
              <a:avLst/>
            </a:prstGeom>
            <a:gradFill rotWithShape="1">
              <a:gsLst>
                <a:gs pos="0">
                  <a:srgbClr val="9900CC"/>
                </a:gs>
                <a:gs pos="100000">
                  <a:srgbClr val="FF66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4785" y="3430"/>
              <a:ext cx="7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2400" smtClean="0">
                  <a:solidFill>
                    <a:srgbClr val="000000"/>
                  </a:solidFill>
                </a:rPr>
                <a:t>Цукор</a:t>
              </a:r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4694" y="2976"/>
              <a:ext cx="9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uk-UA" altLang="ru-RU" sz="2400" smtClean="0">
                  <a:solidFill>
                    <a:srgbClr val="000000"/>
                  </a:solidFill>
                </a:rPr>
                <a:t>Усе інше</a:t>
              </a:r>
              <a:endParaRPr lang="ru-RU" alt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082" name="AutoShape 10"/>
            <p:cNvSpPr>
              <a:spLocks/>
            </p:cNvSpPr>
            <p:nvPr/>
          </p:nvSpPr>
          <p:spPr bwMode="auto">
            <a:xfrm>
              <a:off x="5556" y="3475"/>
              <a:ext cx="46" cy="227"/>
            </a:xfrm>
            <a:prstGeom prst="rightBrace">
              <a:avLst>
                <a:gd name="adj1" fmla="val 4112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8388424" y="5516563"/>
            <a:ext cx="7920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000" dirty="0" smtClean="0">
                <a:solidFill>
                  <a:srgbClr val="000000"/>
                </a:solidFill>
              </a:rPr>
              <a:t>15%</a:t>
            </a:r>
            <a:endParaRPr lang="ru-RU" altLang="ru-RU" sz="2000" dirty="0" smtClean="0">
              <a:solidFill>
                <a:srgbClr val="000000"/>
              </a:solidFill>
            </a:endParaRPr>
          </a:p>
        </p:txBody>
      </p:sp>
      <p:sp>
        <p:nvSpPr>
          <p:cNvPr id="3084" name="AutoShape 12"/>
          <p:cNvSpPr>
            <a:spLocks/>
          </p:cNvSpPr>
          <p:nvPr/>
        </p:nvSpPr>
        <p:spPr bwMode="auto">
          <a:xfrm>
            <a:off x="6877050" y="3357563"/>
            <a:ext cx="215900" cy="2519362"/>
          </a:xfrm>
          <a:prstGeom prst="leftBrace">
            <a:avLst>
              <a:gd name="adj1" fmla="val 972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156325" y="4365625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000" smtClean="0">
                <a:solidFill>
                  <a:srgbClr val="000000"/>
                </a:solidFill>
              </a:rPr>
              <a:t>100%</a:t>
            </a:r>
            <a:endParaRPr lang="ru-RU" altLang="ru-RU" sz="2000" smtClean="0">
              <a:solidFill>
                <a:srgbClr val="000000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331913" y="1412875"/>
            <a:ext cx="4968875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800" b="1" dirty="0" smtClean="0">
                <a:solidFill>
                  <a:srgbClr val="FF0505"/>
                </a:solidFill>
                <a:latin typeface="Arial" pitchFamily="34" charset="0"/>
              </a:rPr>
              <a:t>Буряк   -    100%   -  800ц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800" b="1" dirty="0" smtClean="0">
                <a:solidFill>
                  <a:srgbClr val="FF0505"/>
                </a:solidFill>
                <a:latin typeface="Arial" pitchFamily="34" charset="0"/>
              </a:rPr>
              <a:t>Цукор  -     15%    -     ? ц</a:t>
            </a:r>
            <a:endParaRPr lang="ru-RU" altLang="ru-RU" sz="2800" b="1" dirty="0" smtClean="0">
              <a:solidFill>
                <a:srgbClr val="FF0505"/>
              </a:solidFill>
              <a:latin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3" y="1412875"/>
            <a:ext cx="11826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01914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45" name="AutoShape 1217"/>
          <p:cNvSpPr>
            <a:spLocks noChangeArrowheads="1"/>
          </p:cNvSpPr>
          <p:nvPr/>
        </p:nvSpPr>
        <p:spPr bwMode="auto">
          <a:xfrm>
            <a:off x="0" y="260350"/>
            <a:ext cx="9144000" cy="1223963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9344" name="AutoShape 1216" descr="Почтовая бумага"/>
          <p:cNvSpPr>
            <a:spLocks noChangeArrowheads="1"/>
          </p:cNvSpPr>
          <p:nvPr/>
        </p:nvSpPr>
        <p:spPr bwMode="auto">
          <a:xfrm>
            <a:off x="4572000" y="1989138"/>
            <a:ext cx="4860925" cy="3887787"/>
          </a:xfrm>
          <a:prstGeom prst="vertic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3767" name="Picture 7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1541463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927225"/>
          </a:xfrm>
        </p:spPr>
        <p:txBody>
          <a:bodyPr/>
          <a:lstStyle/>
          <a:p>
            <a:r>
              <a:rPr lang="uk-UA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alt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076825" y="1958498"/>
            <a:ext cx="3815655" cy="370252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altLang="ru-RU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Розв</a:t>
            </a:r>
            <a:r>
              <a:rPr lang="en-US" altLang="ru-RU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uk-UA" altLang="ru-RU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язання</a:t>
            </a:r>
            <a:endParaRPr lang="uk-UA" altLang="ru-RU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uk-UA" altLang="ru-RU" sz="28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 56</a:t>
            </a:r>
            <a:r>
              <a:rPr lang="uk-UA" altLang="ru-RU" sz="28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 + 2</a:t>
            </a:r>
            <a:r>
              <a:rPr lang="uk-UA" altLang="ru-RU" sz="28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r>
              <a:rPr lang="uk-UA" altLang="ru-RU" sz="28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 = </a:t>
            </a:r>
            <a:r>
              <a:rPr lang="uk-UA" altLang="ru-RU" sz="28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84%;</a:t>
            </a:r>
            <a:endParaRPr lang="uk-UA" altLang="ru-RU" sz="28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uk-UA" altLang="ru-RU" sz="28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 100% - </a:t>
            </a:r>
            <a:r>
              <a:rPr lang="uk-UA" altLang="ru-RU" sz="28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84</a:t>
            </a:r>
            <a:r>
              <a:rPr lang="uk-UA" altLang="ru-RU" sz="28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 = 1</a:t>
            </a:r>
            <a:r>
              <a:rPr lang="uk-UA" altLang="ru-RU" sz="28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uk-UA" altLang="ru-RU" sz="28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%;</a:t>
            </a:r>
          </a:p>
          <a:p>
            <a:pPr>
              <a:buFont typeface="Wingdings" pitchFamily="2" charset="2"/>
              <a:buNone/>
            </a:pPr>
            <a:r>
              <a:rPr lang="uk-UA" altLang="ru-RU" sz="28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 1</a:t>
            </a:r>
            <a:r>
              <a:rPr lang="uk-UA" altLang="ru-RU" sz="28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uk-UA" altLang="ru-RU" sz="28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 = </a:t>
            </a:r>
            <a:r>
              <a:rPr lang="uk-UA" altLang="ru-RU" sz="28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0,16</a:t>
            </a:r>
            <a:r>
              <a:rPr lang="uk-UA" altLang="ru-RU" sz="28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>
              <a:buFont typeface="Wingdings" pitchFamily="2" charset="2"/>
              <a:buNone/>
            </a:pPr>
            <a:r>
              <a:rPr lang="uk-UA" altLang="ru-RU" sz="28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4) </a:t>
            </a:r>
            <a:r>
              <a:rPr lang="uk-UA" altLang="ru-RU" sz="28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4:0,16 </a:t>
            </a:r>
            <a:r>
              <a:rPr lang="uk-UA" altLang="ru-RU" sz="28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uk-UA" altLang="ru-RU" sz="28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 </a:t>
            </a:r>
            <a:r>
              <a:rPr lang="uk-UA" altLang="ru-RU" sz="28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(кг).</a:t>
            </a:r>
          </a:p>
          <a:p>
            <a:pPr>
              <a:buFont typeface="Wingdings" pitchFamily="2" charset="2"/>
              <a:buNone/>
            </a:pPr>
            <a:endParaRPr lang="uk-UA" alt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323850" y="1412875"/>
            <a:ext cx="1296988" cy="1871663"/>
            <a:chOff x="0" y="624"/>
            <a:chExt cx="2743" cy="3360"/>
          </a:xfrm>
        </p:grpSpPr>
        <p:grpSp>
          <p:nvGrpSpPr>
            <p:cNvPr id="43013" name="Group 5"/>
            <p:cNvGrpSpPr>
              <a:grpSpLocks/>
            </p:cNvGrpSpPr>
            <p:nvPr/>
          </p:nvGrpSpPr>
          <p:grpSpPr bwMode="auto">
            <a:xfrm rot="6166694">
              <a:off x="639" y="2535"/>
              <a:ext cx="1822" cy="1076"/>
              <a:chOff x="1142" y="432"/>
              <a:chExt cx="3523" cy="1857"/>
            </a:xfrm>
          </p:grpSpPr>
          <p:sp>
            <p:nvSpPr>
              <p:cNvPr id="43014" name="Freeform 6"/>
              <p:cNvSpPr>
                <a:spLocks/>
              </p:cNvSpPr>
              <p:nvPr/>
            </p:nvSpPr>
            <p:spPr bwMode="auto">
              <a:xfrm>
                <a:off x="1144" y="887"/>
                <a:ext cx="3521" cy="1108"/>
              </a:xfrm>
              <a:custGeom>
                <a:avLst/>
                <a:gdLst>
                  <a:gd name="T0" fmla="*/ 2408 w 3521"/>
                  <a:gd name="T1" fmla="*/ 313 h 1108"/>
                  <a:gd name="T2" fmla="*/ 2552 w 3521"/>
                  <a:gd name="T3" fmla="*/ 361 h 1108"/>
                  <a:gd name="T4" fmla="*/ 2696 w 3521"/>
                  <a:gd name="T5" fmla="*/ 409 h 1108"/>
                  <a:gd name="T6" fmla="*/ 2888 w 3521"/>
                  <a:gd name="T7" fmla="*/ 361 h 1108"/>
                  <a:gd name="T8" fmla="*/ 3032 w 3521"/>
                  <a:gd name="T9" fmla="*/ 265 h 1108"/>
                  <a:gd name="T10" fmla="*/ 3176 w 3521"/>
                  <a:gd name="T11" fmla="*/ 201 h 1108"/>
                  <a:gd name="T12" fmla="*/ 3388 w 3521"/>
                  <a:gd name="T13" fmla="*/ 161 h 1108"/>
                  <a:gd name="T14" fmla="*/ 3500 w 3521"/>
                  <a:gd name="T15" fmla="*/ 209 h 1108"/>
                  <a:gd name="T16" fmla="*/ 3512 w 3521"/>
                  <a:gd name="T17" fmla="*/ 265 h 1108"/>
                  <a:gd name="T18" fmla="*/ 3492 w 3521"/>
                  <a:gd name="T19" fmla="*/ 345 h 1108"/>
                  <a:gd name="T20" fmla="*/ 3416 w 3521"/>
                  <a:gd name="T21" fmla="*/ 409 h 1108"/>
                  <a:gd name="T22" fmla="*/ 3268 w 3521"/>
                  <a:gd name="T23" fmla="*/ 473 h 1108"/>
                  <a:gd name="T24" fmla="*/ 3228 w 3521"/>
                  <a:gd name="T25" fmla="*/ 577 h 1108"/>
                  <a:gd name="T26" fmla="*/ 3316 w 3521"/>
                  <a:gd name="T27" fmla="*/ 657 h 1108"/>
                  <a:gd name="T28" fmla="*/ 3416 w 3521"/>
                  <a:gd name="T29" fmla="*/ 745 h 1108"/>
                  <a:gd name="T30" fmla="*/ 3492 w 3521"/>
                  <a:gd name="T31" fmla="*/ 849 h 1108"/>
                  <a:gd name="T32" fmla="*/ 3476 w 3521"/>
                  <a:gd name="T33" fmla="*/ 969 h 1108"/>
                  <a:gd name="T34" fmla="*/ 3368 w 3521"/>
                  <a:gd name="T35" fmla="*/ 985 h 1108"/>
                  <a:gd name="T36" fmla="*/ 3224 w 3521"/>
                  <a:gd name="T37" fmla="*/ 985 h 1108"/>
                  <a:gd name="T38" fmla="*/ 3036 w 3521"/>
                  <a:gd name="T39" fmla="*/ 905 h 1108"/>
                  <a:gd name="T40" fmla="*/ 2932 w 3521"/>
                  <a:gd name="T41" fmla="*/ 809 h 1108"/>
                  <a:gd name="T42" fmla="*/ 2816 w 3521"/>
                  <a:gd name="T43" fmla="*/ 737 h 1108"/>
                  <a:gd name="T44" fmla="*/ 2552 w 3521"/>
                  <a:gd name="T45" fmla="*/ 745 h 1108"/>
                  <a:gd name="T46" fmla="*/ 2312 w 3521"/>
                  <a:gd name="T47" fmla="*/ 841 h 1108"/>
                  <a:gd name="T48" fmla="*/ 1936 w 3521"/>
                  <a:gd name="T49" fmla="*/ 1017 h 1108"/>
                  <a:gd name="T50" fmla="*/ 1480 w 3521"/>
                  <a:gd name="T51" fmla="*/ 1097 h 1108"/>
                  <a:gd name="T52" fmla="*/ 1064 w 3521"/>
                  <a:gd name="T53" fmla="*/ 1081 h 1108"/>
                  <a:gd name="T54" fmla="*/ 736 w 3521"/>
                  <a:gd name="T55" fmla="*/ 1073 h 1108"/>
                  <a:gd name="T56" fmla="*/ 504 w 3521"/>
                  <a:gd name="T57" fmla="*/ 985 h 1108"/>
                  <a:gd name="T58" fmla="*/ 280 w 3521"/>
                  <a:gd name="T59" fmla="*/ 937 h 1108"/>
                  <a:gd name="T60" fmla="*/ 152 w 3521"/>
                  <a:gd name="T61" fmla="*/ 873 h 1108"/>
                  <a:gd name="T62" fmla="*/ 88 w 3521"/>
                  <a:gd name="T63" fmla="*/ 873 h 1108"/>
                  <a:gd name="T64" fmla="*/ 16 w 3521"/>
                  <a:gd name="T65" fmla="*/ 849 h 1108"/>
                  <a:gd name="T66" fmla="*/ 8 w 3521"/>
                  <a:gd name="T67" fmla="*/ 793 h 1108"/>
                  <a:gd name="T68" fmla="*/ 8 w 3521"/>
                  <a:gd name="T69" fmla="*/ 745 h 1108"/>
                  <a:gd name="T70" fmla="*/ 8 w 3521"/>
                  <a:gd name="T71" fmla="*/ 649 h 1108"/>
                  <a:gd name="T72" fmla="*/ 56 w 3521"/>
                  <a:gd name="T73" fmla="*/ 649 h 1108"/>
                  <a:gd name="T74" fmla="*/ 104 w 3521"/>
                  <a:gd name="T75" fmla="*/ 601 h 1108"/>
                  <a:gd name="T76" fmla="*/ 208 w 3521"/>
                  <a:gd name="T77" fmla="*/ 497 h 1108"/>
                  <a:gd name="T78" fmla="*/ 328 w 3521"/>
                  <a:gd name="T79" fmla="*/ 441 h 1108"/>
                  <a:gd name="T80" fmla="*/ 392 w 3521"/>
                  <a:gd name="T81" fmla="*/ 353 h 1108"/>
                  <a:gd name="T82" fmla="*/ 472 w 3521"/>
                  <a:gd name="T83" fmla="*/ 257 h 1108"/>
                  <a:gd name="T84" fmla="*/ 584 w 3521"/>
                  <a:gd name="T85" fmla="*/ 169 h 1108"/>
                  <a:gd name="T86" fmla="*/ 696 w 3521"/>
                  <a:gd name="T87" fmla="*/ 129 h 1108"/>
                  <a:gd name="T88" fmla="*/ 920 w 3521"/>
                  <a:gd name="T89" fmla="*/ 73 h 1108"/>
                  <a:gd name="T90" fmla="*/ 1208 w 3521"/>
                  <a:gd name="T91" fmla="*/ 25 h 1108"/>
                  <a:gd name="T92" fmla="*/ 1456 w 3521"/>
                  <a:gd name="T93" fmla="*/ 17 h 1108"/>
                  <a:gd name="T94" fmla="*/ 1736 w 3521"/>
                  <a:gd name="T95" fmla="*/ 25 h 1108"/>
                  <a:gd name="T96" fmla="*/ 2168 w 3521"/>
                  <a:gd name="T97" fmla="*/ 169 h 1108"/>
                  <a:gd name="T98" fmla="*/ 2408 w 3521"/>
                  <a:gd name="T99" fmla="*/ 313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21" h="1108">
                    <a:moveTo>
                      <a:pt x="2408" y="313"/>
                    </a:moveTo>
                    <a:cubicBezTo>
                      <a:pt x="2472" y="345"/>
                      <a:pt x="2504" y="345"/>
                      <a:pt x="2552" y="361"/>
                    </a:cubicBezTo>
                    <a:cubicBezTo>
                      <a:pt x="2600" y="377"/>
                      <a:pt x="2640" y="409"/>
                      <a:pt x="2696" y="409"/>
                    </a:cubicBezTo>
                    <a:cubicBezTo>
                      <a:pt x="2752" y="409"/>
                      <a:pt x="2832" y="385"/>
                      <a:pt x="2888" y="361"/>
                    </a:cubicBezTo>
                    <a:cubicBezTo>
                      <a:pt x="2944" y="337"/>
                      <a:pt x="2984" y="292"/>
                      <a:pt x="3032" y="265"/>
                    </a:cubicBezTo>
                    <a:cubicBezTo>
                      <a:pt x="3080" y="238"/>
                      <a:pt x="3117" y="218"/>
                      <a:pt x="3176" y="201"/>
                    </a:cubicBezTo>
                    <a:cubicBezTo>
                      <a:pt x="3235" y="184"/>
                      <a:pt x="3334" y="160"/>
                      <a:pt x="3388" y="161"/>
                    </a:cubicBezTo>
                    <a:cubicBezTo>
                      <a:pt x="3442" y="162"/>
                      <a:pt x="3479" y="192"/>
                      <a:pt x="3500" y="209"/>
                    </a:cubicBezTo>
                    <a:cubicBezTo>
                      <a:pt x="3521" y="226"/>
                      <a:pt x="3513" y="242"/>
                      <a:pt x="3512" y="265"/>
                    </a:cubicBezTo>
                    <a:cubicBezTo>
                      <a:pt x="3511" y="288"/>
                      <a:pt x="3508" y="321"/>
                      <a:pt x="3492" y="345"/>
                    </a:cubicBezTo>
                    <a:cubicBezTo>
                      <a:pt x="3476" y="369"/>
                      <a:pt x="3453" y="388"/>
                      <a:pt x="3416" y="409"/>
                    </a:cubicBezTo>
                    <a:cubicBezTo>
                      <a:pt x="3379" y="430"/>
                      <a:pt x="3299" y="445"/>
                      <a:pt x="3268" y="473"/>
                    </a:cubicBezTo>
                    <a:cubicBezTo>
                      <a:pt x="3237" y="501"/>
                      <a:pt x="3220" y="546"/>
                      <a:pt x="3228" y="577"/>
                    </a:cubicBezTo>
                    <a:cubicBezTo>
                      <a:pt x="3236" y="608"/>
                      <a:pt x="3285" y="629"/>
                      <a:pt x="3316" y="657"/>
                    </a:cubicBezTo>
                    <a:cubicBezTo>
                      <a:pt x="3347" y="685"/>
                      <a:pt x="3387" y="713"/>
                      <a:pt x="3416" y="745"/>
                    </a:cubicBezTo>
                    <a:cubicBezTo>
                      <a:pt x="3445" y="777"/>
                      <a:pt x="3482" y="812"/>
                      <a:pt x="3492" y="849"/>
                    </a:cubicBezTo>
                    <a:cubicBezTo>
                      <a:pt x="3502" y="886"/>
                      <a:pt x="3497" y="946"/>
                      <a:pt x="3476" y="969"/>
                    </a:cubicBezTo>
                    <a:cubicBezTo>
                      <a:pt x="3455" y="992"/>
                      <a:pt x="3410" y="982"/>
                      <a:pt x="3368" y="985"/>
                    </a:cubicBezTo>
                    <a:cubicBezTo>
                      <a:pt x="3326" y="988"/>
                      <a:pt x="3279" y="998"/>
                      <a:pt x="3224" y="985"/>
                    </a:cubicBezTo>
                    <a:cubicBezTo>
                      <a:pt x="3169" y="972"/>
                      <a:pt x="3085" y="934"/>
                      <a:pt x="3036" y="905"/>
                    </a:cubicBezTo>
                    <a:cubicBezTo>
                      <a:pt x="2987" y="876"/>
                      <a:pt x="2969" y="837"/>
                      <a:pt x="2932" y="809"/>
                    </a:cubicBezTo>
                    <a:cubicBezTo>
                      <a:pt x="2895" y="781"/>
                      <a:pt x="2879" y="748"/>
                      <a:pt x="2816" y="737"/>
                    </a:cubicBezTo>
                    <a:cubicBezTo>
                      <a:pt x="2753" y="726"/>
                      <a:pt x="2636" y="728"/>
                      <a:pt x="2552" y="745"/>
                    </a:cubicBezTo>
                    <a:cubicBezTo>
                      <a:pt x="2468" y="762"/>
                      <a:pt x="2415" y="796"/>
                      <a:pt x="2312" y="841"/>
                    </a:cubicBezTo>
                    <a:cubicBezTo>
                      <a:pt x="2209" y="886"/>
                      <a:pt x="2075" y="974"/>
                      <a:pt x="1936" y="1017"/>
                    </a:cubicBezTo>
                    <a:cubicBezTo>
                      <a:pt x="1797" y="1060"/>
                      <a:pt x="1625" y="1086"/>
                      <a:pt x="1480" y="1097"/>
                    </a:cubicBezTo>
                    <a:cubicBezTo>
                      <a:pt x="1335" y="1108"/>
                      <a:pt x="1188" y="1085"/>
                      <a:pt x="1064" y="1081"/>
                    </a:cubicBezTo>
                    <a:cubicBezTo>
                      <a:pt x="940" y="1077"/>
                      <a:pt x="829" y="1089"/>
                      <a:pt x="736" y="1073"/>
                    </a:cubicBezTo>
                    <a:cubicBezTo>
                      <a:pt x="643" y="1057"/>
                      <a:pt x="580" y="1008"/>
                      <a:pt x="504" y="985"/>
                    </a:cubicBezTo>
                    <a:cubicBezTo>
                      <a:pt x="428" y="962"/>
                      <a:pt x="339" y="956"/>
                      <a:pt x="280" y="937"/>
                    </a:cubicBezTo>
                    <a:cubicBezTo>
                      <a:pt x="221" y="918"/>
                      <a:pt x="184" y="884"/>
                      <a:pt x="152" y="873"/>
                    </a:cubicBezTo>
                    <a:cubicBezTo>
                      <a:pt x="120" y="862"/>
                      <a:pt x="111" y="877"/>
                      <a:pt x="88" y="873"/>
                    </a:cubicBezTo>
                    <a:cubicBezTo>
                      <a:pt x="65" y="869"/>
                      <a:pt x="29" y="862"/>
                      <a:pt x="16" y="849"/>
                    </a:cubicBezTo>
                    <a:cubicBezTo>
                      <a:pt x="3" y="836"/>
                      <a:pt x="9" y="810"/>
                      <a:pt x="8" y="793"/>
                    </a:cubicBezTo>
                    <a:cubicBezTo>
                      <a:pt x="7" y="776"/>
                      <a:pt x="8" y="769"/>
                      <a:pt x="8" y="745"/>
                    </a:cubicBezTo>
                    <a:cubicBezTo>
                      <a:pt x="8" y="721"/>
                      <a:pt x="0" y="665"/>
                      <a:pt x="8" y="649"/>
                    </a:cubicBezTo>
                    <a:cubicBezTo>
                      <a:pt x="16" y="633"/>
                      <a:pt x="40" y="657"/>
                      <a:pt x="56" y="649"/>
                    </a:cubicBezTo>
                    <a:cubicBezTo>
                      <a:pt x="72" y="641"/>
                      <a:pt x="79" y="626"/>
                      <a:pt x="104" y="601"/>
                    </a:cubicBezTo>
                    <a:cubicBezTo>
                      <a:pt x="129" y="576"/>
                      <a:pt x="171" y="524"/>
                      <a:pt x="208" y="497"/>
                    </a:cubicBezTo>
                    <a:cubicBezTo>
                      <a:pt x="245" y="470"/>
                      <a:pt x="297" y="465"/>
                      <a:pt x="328" y="441"/>
                    </a:cubicBezTo>
                    <a:cubicBezTo>
                      <a:pt x="359" y="417"/>
                      <a:pt x="368" y="384"/>
                      <a:pt x="392" y="353"/>
                    </a:cubicBezTo>
                    <a:cubicBezTo>
                      <a:pt x="416" y="322"/>
                      <a:pt x="440" y="288"/>
                      <a:pt x="472" y="257"/>
                    </a:cubicBezTo>
                    <a:cubicBezTo>
                      <a:pt x="504" y="226"/>
                      <a:pt x="547" y="190"/>
                      <a:pt x="584" y="169"/>
                    </a:cubicBezTo>
                    <a:cubicBezTo>
                      <a:pt x="621" y="148"/>
                      <a:pt x="640" y="145"/>
                      <a:pt x="696" y="129"/>
                    </a:cubicBezTo>
                    <a:cubicBezTo>
                      <a:pt x="752" y="113"/>
                      <a:pt x="835" y="90"/>
                      <a:pt x="920" y="73"/>
                    </a:cubicBezTo>
                    <a:cubicBezTo>
                      <a:pt x="1005" y="56"/>
                      <a:pt x="1119" y="34"/>
                      <a:pt x="1208" y="25"/>
                    </a:cubicBezTo>
                    <a:cubicBezTo>
                      <a:pt x="1297" y="16"/>
                      <a:pt x="1368" y="17"/>
                      <a:pt x="1456" y="17"/>
                    </a:cubicBezTo>
                    <a:cubicBezTo>
                      <a:pt x="1544" y="17"/>
                      <a:pt x="1617" y="0"/>
                      <a:pt x="1736" y="25"/>
                    </a:cubicBezTo>
                    <a:cubicBezTo>
                      <a:pt x="1855" y="50"/>
                      <a:pt x="2056" y="121"/>
                      <a:pt x="2168" y="169"/>
                    </a:cubicBezTo>
                    <a:cubicBezTo>
                      <a:pt x="2280" y="217"/>
                      <a:pt x="2344" y="281"/>
                      <a:pt x="2408" y="3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15" name="Freeform 7"/>
              <p:cNvSpPr>
                <a:spLocks/>
              </p:cNvSpPr>
              <p:nvPr/>
            </p:nvSpPr>
            <p:spPr bwMode="auto">
              <a:xfrm>
                <a:off x="3004" y="756"/>
                <a:ext cx="783" cy="444"/>
              </a:xfrm>
              <a:custGeom>
                <a:avLst/>
                <a:gdLst>
                  <a:gd name="T0" fmla="*/ 548 w 783"/>
                  <a:gd name="T1" fmla="*/ 444 h 444"/>
                  <a:gd name="T2" fmla="*/ 644 w 783"/>
                  <a:gd name="T3" fmla="*/ 348 h 444"/>
                  <a:gd name="T4" fmla="*/ 740 w 783"/>
                  <a:gd name="T5" fmla="*/ 300 h 444"/>
                  <a:gd name="T6" fmla="*/ 768 w 783"/>
                  <a:gd name="T7" fmla="*/ 212 h 444"/>
                  <a:gd name="T8" fmla="*/ 648 w 783"/>
                  <a:gd name="T9" fmla="*/ 132 h 444"/>
                  <a:gd name="T10" fmla="*/ 512 w 783"/>
                  <a:gd name="T11" fmla="*/ 84 h 444"/>
                  <a:gd name="T12" fmla="*/ 356 w 783"/>
                  <a:gd name="T13" fmla="*/ 12 h 444"/>
                  <a:gd name="T14" fmla="*/ 260 w 783"/>
                  <a:gd name="T15" fmla="*/ 12 h 444"/>
                  <a:gd name="T16" fmla="*/ 144 w 783"/>
                  <a:gd name="T17" fmla="*/ 68 h 444"/>
                  <a:gd name="T18" fmla="*/ 48 w 783"/>
                  <a:gd name="T19" fmla="*/ 180 h 444"/>
                  <a:gd name="T20" fmla="*/ 20 w 783"/>
                  <a:gd name="T21" fmla="*/ 204 h 444"/>
                  <a:gd name="T22" fmla="*/ 168 w 783"/>
                  <a:gd name="T23" fmla="*/ 236 h 444"/>
                  <a:gd name="T24" fmla="*/ 288 w 783"/>
                  <a:gd name="T25" fmla="*/ 292 h 444"/>
                  <a:gd name="T26" fmla="*/ 404 w 783"/>
                  <a:gd name="T27" fmla="*/ 348 h 444"/>
                  <a:gd name="T28" fmla="*/ 548 w 783"/>
                  <a:gd name="T2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83" h="444">
                    <a:moveTo>
                      <a:pt x="548" y="444"/>
                    </a:moveTo>
                    <a:cubicBezTo>
                      <a:pt x="588" y="444"/>
                      <a:pt x="612" y="372"/>
                      <a:pt x="644" y="348"/>
                    </a:cubicBezTo>
                    <a:cubicBezTo>
                      <a:pt x="676" y="324"/>
                      <a:pt x="719" y="323"/>
                      <a:pt x="740" y="300"/>
                    </a:cubicBezTo>
                    <a:cubicBezTo>
                      <a:pt x="761" y="277"/>
                      <a:pt x="783" y="240"/>
                      <a:pt x="768" y="212"/>
                    </a:cubicBezTo>
                    <a:cubicBezTo>
                      <a:pt x="753" y="184"/>
                      <a:pt x="691" y="153"/>
                      <a:pt x="648" y="132"/>
                    </a:cubicBezTo>
                    <a:cubicBezTo>
                      <a:pt x="605" y="111"/>
                      <a:pt x="561" y="104"/>
                      <a:pt x="512" y="84"/>
                    </a:cubicBezTo>
                    <a:cubicBezTo>
                      <a:pt x="463" y="64"/>
                      <a:pt x="398" y="24"/>
                      <a:pt x="356" y="12"/>
                    </a:cubicBezTo>
                    <a:cubicBezTo>
                      <a:pt x="314" y="0"/>
                      <a:pt x="295" y="3"/>
                      <a:pt x="260" y="12"/>
                    </a:cubicBezTo>
                    <a:cubicBezTo>
                      <a:pt x="225" y="21"/>
                      <a:pt x="179" y="40"/>
                      <a:pt x="144" y="68"/>
                    </a:cubicBezTo>
                    <a:cubicBezTo>
                      <a:pt x="109" y="96"/>
                      <a:pt x="69" y="157"/>
                      <a:pt x="48" y="180"/>
                    </a:cubicBezTo>
                    <a:cubicBezTo>
                      <a:pt x="27" y="203"/>
                      <a:pt x="0" y="195"/>
                      <a:pt x="20" y="204"/>
                    </a:cubicBezTo>
                    <a:cubicBezTo>
                      <a:pt x="40" y="213"/>
                      <a:pt x="123" y="221"/>
                      <a:pt x="168" y="236"/>
                    </a:cubicBezTo>
                    <a:cubicBezTo>
                      <a:pt x="213" y="251"/>
                      <a:pt x="249" y="273"/>
                      <a:pt x="288" y="292"/>
                    </a:cubicBezTo>
                    <a:cubicBezTo>
                      <a:pt x="327" y="311"/>
                      <a:pt x="361" y="323"/>
                      <a:pt x="404" y="348"/>
                    </a:cubicBezTo>
                    <a:cubicBezTo>
                      <a:pt x="447" y="373"/>
                      <a:pt x="508" y="444"/>
                      <a:pt x="548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16" name="Freeform 8"/>
              <p:cNvSpPr>
                <a:spLocks/>
              </p:cNvSpPr>
              <p:nvPr/>
            </p:nvSpPr>
            <p:spPr bwMode="auto">
              <a:xfrm>
                <a:off x="3024" y="1776"/>
                <a:ext cx="592" cy="341"/>
              </a:xfrm>
              <a:custGeom>
                <a:avLst/>
                <a:gdLst>
                  <a:gd name="T0" fmla="*/ 0 w 592"/>
                  <a:gd name="T1" fmla="*/ 144 h 341"/>
                  <a:gd name="T2" fmla="*/ 276 w 592"/>
                  <a:gd name="T3" fmla="*/ 320 h 341"/>
                  <a:gd name="T4" fmla="*/ 268 w 592"/>
                  <a:gd name="T5" fmla="*/ 272 h 341"/>
                  <a:gd name="T6" fmla="*/ 288 w 592"/>
                  <a:gd name="T7" fmla="*/ 240 h 341"/>
                  <a:gd name="T8" fmla="*/ 316 w 592"/>
                  <a:gd name="T9" fmla="*/ 272 h 341"/>
                  <a:gd name="T10" fmla="*/ 336 w 592"/>
                  <a:gd name="T11" fmla="*/ 288 h 341"/>
                  <a:gd name="T12" fmla="*/ 336 w 592"/>
                  <a:gd name="T13" fmla="*/ 240 h 341"/>
                  <a:gd name="T14" fmla="*/ 480 w 592"/>
                  <a:gd name="T15" fmla="*/ 240 h 341"/>
                  <a:gd name="T16" fmla="*/ 576 w 592"/>
                  <a:gd name="T17" fmla="*/ 192 h 341"/>
                  <a:gd name="T18" fmla="*/ 576 w 592"/>
                  <a:gd name="T19" fmla="*/ 144 h 341"/>
                  <a:gd name="T20" fmla="*/ 508 w 592"/>
                  <a:gd name="T21" fmla="*/ 64 h 341"/>
                  <a:gd name="T22" fmla="*/ 396 w 592"/>
                  <a:gd name="T23" fmla="*/ 40 h 341"/>
                  <a:gd name="T24" fmla="*/ 308 w 592"/>
                  <a:gd name="T25" fmla="*/ 8 h 341"/>
                  <a:gd name="T26" fmla="*/ 164 w 592"/>
                  <a:gd name="T27" fmla="*/ 88 h 341"/>
                  <a:gd name="T28" fmla="*/ 60 w 592"/>
                  <a:gd name="T29" fmla="*/ 120 h 341"/>
                  <a:gd name="T30" fmla="*/ 0 w 592"/>
                  <a:gd name="T31" fmla="*/ 14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92" h="341">
                    <a:moveTo>
                      <a:pt x="0" y="144"/>
                    </a:moveTo>
                    <a:cubicBezTo>
                      <a:pt x="36" y="177"/>
                      <a:pt x="231" y="299"/>
                      <a:pt x="276" y="320"/>
                    </a:cubicBezTo>
                    <a:cubicBezTo>
                      <a:pt x="321" y="341"/>
                      <a:pt x="266" y="285"/>
                      <a:pt x="268" y="272"/>
                    </a:cubicBezTo>
                    <a:cubicBezTo>
                      <a:pt x="270" y="259"/>
                      <a:pt x="280" y="240"/>
                      <a:pt x="288" y="240"/>
                    </a:cubicBezTo>
                    <a:cubicBezTo>
                      <a:pt x="296" y="240"/>
                      <a:pt x="308" y="264"/>
                      <a:pt x="316" y="272"/>
                    </a:cubicBezTo>
                    <a:cubicBezTo>
                      <a:pt x="324" y="280"/>
                      <a:pt x="333" y="293"/>
                      <a:pt x="336" y="288"/>
                    </a:cubicBezTo>
                    <a:cubicBezTo>
                      <a:pt x="339" y="283"/>
                      <a:pt x="312" y="248"/>
                      <a:pt x="336" y="240"/>
                    </a:cubicBezTo>
                    <a:cubicBezTo>
                      <a:pt x="360" y="232"/>
                      <a:pt x="440" y="248"/>
                      <a:pt x="480" y="240"/>
                    </a:cubicBezTo>
                    <a:cubicBezTo>
                      <a:pt x="520" y="232"/>
                      <a:pt x="560" y="208"/>
                      <a:pt x="576" y="192"/>
                    </a:cubicBezTo>
                    <a:cubicBezTo>
                      <a:pt x="592" y="176"/>
                      <a:pt x="587" y="165"/>
                      <a:pt x="576" y="144"/>
                    </a:cubicBezTo>
                    <a:cubicBezTo>
                      <a:pt x="565" y="123"/>
                      <a:pt x="538" y="81"/>
                      <a:pt x="508" y="64"/>
                    </a:cubicBezTo>
                    <a:cubicBezTo>
                      <a:pt x="478" y="47"/>
                      <a:pt x="429" y="49"/>
                      <a:pt x="396" y="40"/>
                    </a:cubicBezTo>
                    <a:cubicBezTo>
                      <a:pt x="363" y="31"/>
                      <a:pt x="347" y="0"/>
                      <a:pt x="308" y="8"/>
                    </a:cubicBezTo>
                    <a:cubicBezTo>
                      <a:pt x="269" y="16"/>
                      <a:pt x="205" y="69"/>
                      <a:pt x="164" y="88"/>
                    </a:cubicBezTo>
                    <a:cubicBezTo>
                      <a:pt x="123" y="107"/>
                      <a:pt x="87" y="111"/>
                      <a:pt x="60" y="120"/>
                    </a:cubicBezTo>
                    <a:cubicBezTo>
                      <a:pt x="33" y="129"/>
                      <a:pt x="12" y="139"/>
                      <a:pt x="0" y="1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17" name="Freeform 9"/>
              <p:cNvSpPr>
                <a:spLocks/>
              </p:cNvSpPr>
              <p:nvPr/>
            </p:nvSpPr>
            <p:spPr bwMode="auto">
              <a:xfrm>
                <a:off x="1877" y="1911"/>
                <a:ext cx="520" cy="378"/>
              </a:xfrm>
              <a:custGeom>
                <a:avLst/>
                <a:gdLst>
                  <a:gd name="T0" fmla="*/ 15 w 520"/>
                  <a:gd name="T1" fmla="*/ 41 h 378"/>
                  <a:gd name="T2" fmla="*/ 191 w 520"/>
                  <a:gd name="T3" fmla="*/ 337 h 378"/>
                  <a:gd name="T4" fmla="*/ 215 w 520"/>
                  <a:gd name="T5" fmla="*/ 289 h 378"/>
                  <a:gd name="T6" fmla="*/ 206 w 520"/>
                  <a:gd name="T7" fmla="*/ 239 h 378"/>
                  <a:gd name="T8" fmla="*/ 218 w 520"/>
                  <a:gd name="T9" fmla="*/ 280 h 378"/>
                  <a:gd name="T10" fmla="*/ 229 w 520"/>
                  <a:gd name="T11" fmla="*/ 302 h 378"/>
                  <a:gd name="T12" fmla="*/ 250 w 520"/>
                  <a:gd name="T13" fmla="*/ 259 h 378"/>
                  <a:gd name="T14" fmla="*/ 391 w 520"/>
                  <a:gd name="T15" fmla="*/ 353 h 378"/>
                  <a:gd name="T16" fmla="*/ 495 w 520"/>
                  <a:gd name="T17" fmla="*/ 337 h 378"/>
                  <a:gd name="T18" fmla="*/ 519 w 520"/>
                  <a:gd name="T19" fmla="*/ 257 h 378"/>
                  <a:gd name="T20" fmla="*/ 503 w 520"/>
                  <a:gd name="T21" fmla="*/ 169 h 378"/>
                  <a:gd name="T22" fmla="*/ 439 w 520"/>
                  <a:gd name="T23" fmla="*/ 113 h 378"/>
                  <a:gd name="T24" fmla="*/ 367 w 520"/>
                  <a:gd name="T25" fmla="*/ 57 h 378"/>
                  <a:gd name="T26" fmla="*/ 158 w 520"/>
                  <a:gd name="T27" fmla="*/ 49 h 378"/>
                  <a:gd name="T28" fmla="*/ 71 w 520"/>
                  <a:gd name="T29" fmla="*/ 57 h 378"/>
                  <a:gd name="T30" fmla="*/ 15 w 520"/>
                  <a:gd name="T31" fmla="*/ 41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20" h="378">
                    <a:moveTo>
                      <a:pt x="15" y="41"/>
                    </a:moveTo>
                    <a:cubicBezTo>
                      <a:pt x="35" y="88"/>
                      <a:pt x="158" y="296"/>
                      <a:pt x="191" y="337"/>
                    </a:cubicBezTo>
                    <a:cubicBezTo>
                      <a:pt x="224" y="378"/>
                      <a:pt x="213" y="305"/>
                      <a:pt x="215" y="289"/>
                    </a:cubicBezTo>
                    <a:cubicBezTo>
                      <a:pt x="217" y="273"/>
                      <a:pt x="206" y="240"/>
                      <a:pt x="206" y="239"/>
                    </a:cubicBezTo>
                    <a:cubicBezTo>
                      <a:pt x="206" y="238"/>
                      <a:pt x="214" y="269"/>
                      <a:pt x="218" y="280"/>
                    </a:cubicBezTo>
                    <a:cubicBezTo>
                      <a:pt x="222" y="290"/>
                      <a:pt x="225" y="306"/>
                      <a:pt x="229" y="302"/>
                    </a:cubicBezTo>
                    <a:cubicBezTo>
                      <a:pt x="234" y="299"/>
                      <a:pt x="223" y="251"/>
                      <a:pt x="250" y="259"/>
                    </a:cubicBezTo>
                    <a:cubicBezTo>
                      <a:pt x="277" y="267"/>
                      <a:pt x="350" y="340"/>
                      <a:pt x="391" y="353"/>
                    </a:cubicBezTo>
                    <a:cubicBezTo>
                      <a:pt x="432" y="366"/>
                      <a:pt x="474" y="353"/>
                      <a:pt x="495" y="337"/>
                    </a:cubicBezTo>
                    <a:cubicBezTo>
                      <a:pt x="516" y="321"/>
                      <a:pt x="518" y="285"/>
                      <a:pt x="519" y="257"/>
                    </a:cubicBezTo>
                    <a:cubicBezTo>
                      <a:pt x="520" y="229"/>
                      <a:pt x="516" y="193"/>
                      <a:pt x="503" y="169"/>
                    </a:cubicBezTo>
                    <a:cubicBezTo>
                      <a:pt x="490" y="145"/>
                      <a:pt x="462" y="132"/>
                      <a:pt x="439" y="113"/>
                    </a:cubicBezTo>
                    <a:cubicBezTo>
                      <a:pt x="416" y="94"/>
                      <a:pt x="414" y="68"/>
                      <a:pt x="367" y="57"/>
                    </a:cubicBezTo>
                    <a:cubicBezTo>
                      <a:pt x="320" y="46"/>
                      <a:pt x="207" y="49"/>
                      <a:pt x="158" y="49"/>
                    </a:cubicBezTo>
                    <a:cubicBezTo>
                      <a:pt x="109" y="49"/>
                      <a:pt x="95" y="58"/>
                      <a:pt x="71" y="57"/>
                    </a:cubicBezTo>
                    <a:cubicBezTo>
                      <a:pt x="47" y="56"/>
                      <a:pt x="0" y="0"/>
                      <a:pt x="15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18" name="Freeform 10"/>
              <p:cNvSpPr>
                <a:spLocks/>
              </p:cNvSpPr>
              <p:nvPr/>
            </p:nvSpPr>
            <p:spPr bwMode="auto">
              <a:xfrm>
                <a:off x="1756" y="459"/>
                <a:ext cx="1269" cy="605"/>
              </a:xfrm>
              <a:custGeom>
                <a:avLst/>
                <a:gdLst>
                  <a:gd name="T0" fmla="*/ 1220 w 1269"/>
                  <a:gd name="T1" fmla="*/ 501 h 605"/>
                  <a:gd name="T2" fmla="*/ 1056 w 1269"/>
                  <a:gd name="T3" fmla="*/ 437 h 605"/>
                  <a:gd name="T4" fmla="*/ 644 w 1269"/>
                  <a:gd name="T5" fmla="*/ 453 h 605"/>
                  <a:gd name="T6" fmla="*/ 308 w 1269"/>
                  <a:gd name="T7" fmla="*/ 501 h 605"/>
                  <a:gd name="T8" fmla="*/ 68 w 1269"/>
                  <a:gd name="T9" fmla="*/ 549 h 605"/>
                  <a:gd name="T10" fmla="*/ 0 w 1269"/>
                  <a:gd name="T11" fmla="*/ 573 h 605"/>
                  <a:gd name="T12" fmla="*/ 68 w 1269"/>
                  <a:gd name="T13" fmla="*/ 357 h 605"/>
                  <a:gd name="T14" fmla="*/ 184 w 1269"/>
                  <a:gd name="T15" fmla="*/ 61 h 605"/>
                  <a:gd name="T16" fmla="*/ 184 w 1269"/>
                  <a:gd name="T17" fmla="*/ 133 h 605"/>
                  <a:gd name="T18" fmla="*/ 212 w 1269"/>
                  <a:gd name="T19" fmla="*/ 165 h 605"/>
                  <a:gd name="T20" fmla="*/ 280 w 1269"/>
                  <a:gd name="T21" fmla="*/ 117 h 605"/>
                  <a:gd name="T22" fmla="*/ 308 w 1269"/>
                  <a:gd name="T23" fmla="*/ 69 h 605"/>
                  <a:gd name="T24" fmla="*/ 356 w 1269"/>
                  <a:gd name="T25" fmla="*/ 117 h 605"/>
                  <a:gd name="T26" fmla="*/ 440 w 1269"/>
                  <a:gd name="T27" fmla="*/ 77 h 605"/>
                  <a:gd name="T28" fmla="*/ 472 w 1269"/>
                  <a:gd name="T29" fmla="*/ 37 h 605"/>
                  <a:gd name="T30" fmla="*/ 512 w 1269"/>
                  <a:gd name="T31" fmla="*/ 77 h 605"/>
                  <a:gd name="T32" fmla="*/ 576 w 1269"/>
                  <a:gd name="T33" fmla="*/ 53 h 605"/>
                  <a:gd name="T34" fmla="*/ 624 w 1269"/>
                  <a:gd name="T35" fmla="*/ 5 h 605"/>
                  <a:gd name="T36" fmla="*/ 616 w 1269"/>
                  <a:gd name="T37" fmla="*/ 85 h 605"/>
                  <a:gd name="T38" fmla="*/ 704 w 1269"/>
                  <a:gd name="T39" fmla="*/ 101 h 605"/>
                  <a:gd name="T40" fmla="*/ 788 w 1269"/>
                  <a:gd name="T41" fmla="*/ 69 h 605"/>
                  <a:gd name="T42" fmla="*/ 816 w 1269"/>
                  <a:gd name="T43" fmla="*/ 133 h 605"/>
                  <a:gd name="T44" fmla="*/ 880 w 1269"/>
                  <a:gd name="T45" fmla="*/ 117 h 605"/>
                  <a:gd name="T46" fmla="*/ 980 w 1269"/>
                  <a:gd name="T47" fmla="*/ 69 h 605"/>
                  <a:gd name="T48" fmla="*/ 932 w 1269"/>
                  <a:gd name="T49" fmla="*/ 165 h 605"/>
                  <a:gd name="T50" fmla="*/ 1008 w 1269"/>
                  <a:gd name="T51" fmla="*/ 189 h 605"/>
                  <a:gd name="T52" fmla="*/ 1076 w 1269"/>
                  <a:gd name="T53" fmla="*/ 165 h 605"/>
                  <a:gd name="T54" fmla="*/ 1032 w 1269"/>
                  <a:gd name="T55" fmla="*/ 221 h 605"/>
                  <a:gd name="T56" fmla="*/ 1048 w 1269"/>
                  <a:gd name="T57" fmla="*/ 261 h 605"/>
                  <a:gd name="T58" fmla="*/ 1112 w 1269"/>
                  <a:gd name="T59" fmla="*/ 285 h 605"/>
                  <a:gd name="T60" fmla="*/ 1220 w 1269"/>
                  <a:gd name="T61" fmla="*/ 261 h 605"/>
                  <a:gd name="T62" fmla="*/ 1160 w 1269"/>
                  <a:gd name="T63" fmla="*/ 325 h 605"/>
                  <a:gd name="T64" fmla="*/ 1172 w 1269"/>
                  <a:gd name="T65" fmla="*/ 357 h 605"/>
                  <a:gd name="T66" fmla="*/ 1220 w 1269"/>
                  <a:gd name="T67" fmla="*/ 405 h 605"/>
                  <a:gd name="T68" fmla="*/ 1184 w 1269"/>
                  <a:gd name="T69" fmla="*/ 421 h 605"/>
                  <a:gd name="T70" fmla="*/ 1268 w 1269"/>
                  <a:gd name="T71" fmla="*/ 501 h 605"/>
                  <a:gd name="T72" fmla="*/ 1192 w 1269"/>
                  <a:gd name="T73" fmla="*/ 48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9" h="605">
                    <a:moveTo>
                      <a:pt x="1220" y="501"/>
                    </a:moveTo>
                    <a:cubicBezTo>
                      <a:pt x="1193" y="490"/>
                      <a:pt x="1152" y="445"/>
                      <a:pt x="1056" y="437"/>
                    </a:cubicBezTo>
                    <a:cubicBezTo>
                      <a:pt x="960" y="429"/>
                      <a:pt x="769" y="442"/>
                      <a:pt x="644" y="453"/>
                    </a:cubicBezTo>
                    <a:cubicBezTo>
                      <a:pt x="519" y="464"/>
                      <a:pt x="404" y="485"/>
                      <a:pt x="308" y="501"/>
                    </a:cubicBezTo>
                    <a:cubicBezTo>
                      <a:pt x="212" y="517"/>
                      <a:pt x="119" y="537"/>
                      <a:pt x="68" y="549"/>
                    </a:cubicBezTo>
                    <a:cubicBezTo>
                      <a:pt x="17" y="561"/>
                      <a:pt x="0" y="605"/>
                      <a:pt x="0" y="573"/>
                    </a:cubicBezTo>
                    <a:cubicBezTo>
                      <a:pt x="0" y="541"/>
                      <a:pt x="37" y="442"/>
                      <a:pt x="68" y="357"/>
                    </a:cubicBezTo>
                    <a:cubicBezTo>
                      <a:pt x="99" y="272"/>
                      <a:pt x="165" y="98"/>
                      <a:pt x="184" y="61"/>
                    </a:cubicBezTo>
                    <a:cubicBezTo>
                      <a:pt x="203" y="24"/>
                      <a:pt x="179" y="116"/>
                      <a:pt x="184" y="133"/>
                    </a:cubicBezTo>
                    <a:cubicBezTo>
                      <a:pt x="189" y="150"/>
                      <a:pt x="196" y="168"/>
                      <a:pt x="212" y="165"/>
                    </a:cubicBezTo>
                    <a:cubicBezTo>
                      <a:pt x="228" y="162"/>
                      <a:pt x="264" y="133"/>
                      <a:pt x="280" y="117"/>
                    </a:cubicBezTo>
                    <a:cubicBezTo>
                      <a:pt x="296" y="101"/>
                      <a:pt x="295" y="69"/>
                      <a:pt x="308" y="69"/>
                    </a:cubicBezTo>
                    <a:cubicBezTo>
                      <a:pt x="321" y="69"/>
                      <a:pt x="334" y="116"/>
                      <a:pt x="356" y="117"/>
                    </a:cubicBezTo>
                    <a:cubicBezTo>
                      <a:pt x="378" y="118"/>
                      <a:pt x="421" y="90"/>
                      <a:pt x="440" y="77"/>
                    </a:cubicBezTo>
                    <a:cubicBezTo>
                      <a:pt x="459" y="64"/>
                      <a:pt x="460" y="37"/>
                      <a:pt x="472" y="37"/>
                    </a:cubicBezTo>
                    <a:cubicBezTo>
                      <a:pt x="484" y="37"/>
                      <a:pt x="495" y="74"/>
                      <a:pt x="512" y="77"/>
                    </a:cubicBezTo>
                    <a:cubicBezTo>
                      <a:pt x="529" y="80"/>
                      <a:pt x="557" y="65"/>
                      <a:pt x="576" y="53"/>
                    </a:cubicBezTo>
                    <a:cubicBezTo>
                      <a:pt x="595" y="41"/>
                      <a:pt x="617" y="0"/>
                      <a:pt x="624" y="5"/>
                    </a:cubicBezTo>
                    <a:cubicBezTo>
                      <a:pt x="631" y="10"/>
                      <a:pt x="603" y="69"/>
                      <a:pt x="616" y="85"/>
                    </a:cubicBezTo>
                    <a:cubicBezTo>
                      <a:pt x="629" y="101"/>
                      <a:pt x="675" y="104"/>
                      <a:pt x="704" y="101"/>
                    </a:cubicBezTo>
                    <a:cubicBezTo>
                      <a:pt x="733" y="98"/>
                      <a:pt x="769" y="64"/>
                      <a:pt x="788" y="69"/>
                    </a:cubicBezTo>
                    <a:cubicBezTo>
                      <a:pt x="807" y="74"/>
                      <a:pt x="801" y="125"/>
                      <a:pt x="816" y="133"/>
                    </a:cubicBezTo>
                    <a:cubicBezTo>
                      <a:pt x="831" y="141"/>
                      <a:pt x="853" y="128"/>
                      <a:pt x="880" y="117"/>
                    </a:cubicBezTo>
                    <a:cubicBezTo>
                      <a:pt x="907" y="106"/>
                      <a:pt x="971" y="61"/>
                      <a:pt x="980" y="69"/>
                    </a:cubicBezTo>
                    <a:cubicBezTo>
                      <a:pt x="989" y="77"/>
                      <a:pt x="927" y="145"/>
                      <a:pt x="932" y="165"/>
                    </a:cubicBezTo>
                    <a:cubicBezTo>
                      <a:pt x="937" y="185"/>
                      <a:pt x="984" y="189"/>
                      <a:pt x="1008" y="189"/>
                    </a:cubicBezTo>
                    <a:cubicBezTo>
                      <a:pt x="1032" y="189"/>
                      <a:pt x="1072" y="160"/>
                      <a:pt x="1076" y="165"/>
                    </a:cubicBezTo>
                    <a:cubicBezTo>
                      <a:pt x="1080" y="170"/>
                      <a:pt x="1037" y="205"/>
                      <a:pt x="1032" y="221"/>
                    </a:cubicBezTo>
                    <a:cubicBezTo>
                      <a:pt x="1027" y="237"/>
                      <a:pt x="1035" y="250"/>
                      <a:pt x="1048" y="261"/>
                    </a:cubicBezTo>
                    <a:cubicBezTo>
                      <a:pt x="1061" y="272"/>
                      <a:pt x="1083" y="285"/>
                      <a:pt x="1112" y="285"/>
                    </a:cubicBezTo>
                    <a:cubicBezTo>
                      <a:pt x="1141" y="285"/>
                      <a:pt x="1212" y="254"/>
                      <a:pt x="1220" y="261"/>
                    </a:cubicBezTo>
                    <a:cubicBezTo>
                      <a:pt x="1228" y="268"/>
                      <a:pt x="1168" y="309"/>
                      <a:pt x="1160" y="325"/>
                    </a:cubicBezTo>
                    <a:cubicBezTo>
                      <a:pt x="1152" y="341"/>
                      <a:pt x="1162" y="344"/>
                      <a:pt x="1172" y="357"/>
                    </a:cubicBezTo>
                    <a:cubicBezTo>
                      <a:pt x="1182" y="370"/>
                      <a:pt x="1218" y="394"/>
                      <a:pt x="1220" y="405"/>
                    </a:cubicBezTo>
                    <a:cubicBezTo>
                      <a:pt x="1222" y="416"/>
                      <a:pt x="1176" y="405"/>
                      <a:pt x="1184" y="421"/>
                    </a:cubicBezTo>
                    <a:cubicBezTo>
                      <a:pt x="1192" y="437"/>
                      <a:pt x="1267" y="490"/>
                      <a:pt x="1268" y="501"/>
                    </a:cubicBezTo>
                    <a:cubicBezTo>
                      <a:pt x="1269" y="512"/>
                      <a:pt x="1208" y="488"/>
                      <a:pt x="1192" y="485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19" name="Freeform 11"/>
              <p:cNvSpPr>
                <a:spLocks/>
              </p:cNvSpPr>
              <p:nvPr/>
            </p:nvSpPr>
            <p:spPr bwMode="auto">
              <a:xfrm>
                <a:off x="1488" y="1192"/>
                <a:ext cx="399" cy="664"/>
              </a:xfrm>
              <a:custGeom>
                <a:avLst/>
                <a:gdLst>
                  <a:gd name="T0" fmla="*/ 0 w 399"/>
                  <a:gd name="T1" fmla="*/ 104 h 664"/>
                  <a:gd name="T2" fmla="*/ 192 w 399"/>
                  <a:gd name="T3" fmla="*/ 8 h 664"/>
                  <a:gd name="T4" fmla="*/ 288 w 399"/>
                  <a:gd name="T5" fmla="*/ 56 h 664"/>
                  <a:gd name="T6" fmla="*/ 356 w 399"/>
                  <a:gd name="T7" fmla="*/ 136 h 664"/>
                  <a:gd name="T8" fmla="*/ 372 w 399"/>
                  <a:gd name="T9" fmla="*/ 232 h 664"/>
                  <a:gd name="T10" fmla="*/ 396 w 399"/>
                  <a:gd name="T11" fmla="*/ 360 h 664"/>
                  <a:gd name="T12" fmla="*/ 356 w 399"/>
                  <a:gd name="T13" fmla="*/ 480 h 664"/>
                  <a:gd name="T14" fmla="*/ 316 w 399"/>
                  <a:gd name="T15" fmla="*/ 568 h 664"/>
                  <a:gd name="T16" fmla="*/ 240 w 399"/>
                  <a:gd name="T17" fmla="*/ 632 h 664"/>
                  <a:gd name="T18" fmla="*/ 180 w 399"/>
                  <a:gd name="T19" fmla="*/ 664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9" h="664">
                    <a:moveTo>
                      <a:pt x="0" y="104"/>
                    </a:moveTo>
                    <a:cubicBezTo>
                      <a:pt x="72" y="60"/>
                      <a:pt x="144" y="16"/>
                      <a:pt x="192" y="8"/>
                    </a:cubicBezTo>
                    <a:cubicBezTo>
                      <a:pt x="240" y="0"/>
                      <a:pt x="261" y="35"/>
                      <a:pt x="288" y="56"/>
                    </a:cubicBezTo>
                    <a:cubicBezTo>
                      <a:pt x="315" y="77"/>
                      <a:pt x="342" y="107"/>
                      <a:pt x="356" y="136"/>
                    </a:cubicBezTo>
                    <a:cubicBezTo>
                      <a:pt x="370" y="165"/>
                      <a:pt x="365" y="195"/>
                      <a:pt x="372" y="232"/>
                    </a:cubicBezTo>
                    <a:cubicBezTo>
                      <a:pt x="379" y="269"/>
                      <a:pt x="399" y="319"/>
                      <a:pt x="396" y="360"/>
                    </a:cubicBezTo>
                    <a:cubicBezTo>
                      <a:pt x="393" y="401"/>
                      <a:pt x="369" y="445"/>
                      <a:pt x="356" y="480"/>
                    </a:cubicBezTo>
                    <a:cubicBezTo>
                      <a:pt x="343" y="515"/>
                      <a:pt x="335" y="543"/>
                      <a:pt x="316" y="568"/>
                    </a:cubicBezTo>
                    <a:cubicBezTo>
                      <a:pt x="297" y="593"/>
                      <a:pt x="263" y="616"/>
                      <a:pt x="240" y="632"/>
                    </a:cubicBezTo>
                    <a:cubicBezTo>
                      <a:pt x="217" y="648"/>
                      <a:pt x="192" y="657"/>
                      <a:pt x="180" y="66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20" name="Freeform 12"/>
              <p:cNvSpPr>
                <a:spLocks/>
              </p:cNvSpPr>
              <p:nvPr/>
            </p:nvSpPr>
            <p:spPr bwMode="auto">
              <a:xfrm>
                <a:off x="1668" y="1387"/>
                <a:ext cx="129" cy="397"/>
              </a:xfrm>
              <a:custGeom>
                <a:avLst/>
                <a:gdLst>
                  <a:gd name="T0" fmla="*/ 12 w 129"/>
                  <a:gd name="T1" fmla="*/ 5 h 397"/>
                  <a:gd name="T2" fmla="*/ 96 w 129"/>
                  <a:gd name="T3" fmla="*/ 29 h 397"/>
                  <a:gd name="T4" fmla="*/ 128 w 129"/>
                  <a:gd name="T5" fmla="*/ 181 h 397"/>
                  <a:gd name="T6" fmla="*/ 88 w 129"/>
                  <a:gd name="T7" fmla="*/ 317 h 397"/>
                  <a:gd name="T8" fmla="*/ 0 w 129"/>
                  <a:gd name="T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97">
                    <a:moveTo>
                      <a:pt x="12" y="5"/>
                    </a:moveTo>
                    <a:cubicBezTo>
                      <a:pt x="26" y="9"/>
                      <a:pt x="77" y="0"/>
                      <a:pt x="96" y="29"/>
                    </a:cubicBezTo>
                    <a:cubicBezTo>
                      <a:pt x="115" y="58"/>
                      <a:pt x="129" y="133"/>
                      <a:pt x="128" y="181"/>
                    </a:cubicBezTo>
                    <a:cubicBezTo>
                      <a:pt x="127" y="229"/>
                      <a:pt x="109" y="281"/>
                      <a:pt x="88" y="317"/>
                    </a:cubicBezTo>
                    <a:cubicBezTo>
                      <a:pt x="67" y="353"/>
                      <a:pt x="18" y="380"/>
                      <a:pt x="0" y="397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21" name="Oval 13"/>
              <p:cNvSpPr>
                <a:spLocks noChangeArrowheads="1"/>
              </p:cNvSpPr>
              <p:nvPr/>
            </p:nvSpPr>
            <p:spPr bwMode="auto">
              <a:xfrm>
                <a:off x="1344" y="1392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rgbClr val="5F5F5F"/>
                  </a:gs>
                  <a:gs pos="100000">
                    <a:srgbClr val="DDDDDD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auto">
              <a:xfrm>
                <a:off x="1392" y="1440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292929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23" name="Freeform 15"/>
              <p:cNvSpPr>
                <a:spLocks/>
              </p:cNvSpPr>
              <p:nvPr/>
            </p:nvSpPr>
            <p:spPr bwMode="auto">
              <a:xfrm>
                <a:off x="1152" y="1584"/>
                <a:ext cx="366" cy="125"/>
              </a:xfrm>
              <a:custGeom>
                <a:avLst/>
                <a:gdLst>
                  <a:gd name="T0" fmla="*/ 0 w 366"/>
                  <a:gd name="T1" fmla="*/ 0 h 125"/>
                  <a:gd name="T2" fmla="*/ 12 w 366"/>
                  <a:gd name="T3" fmla="*/ 40 h 125"/>
                  <a:gd name="T4" fmla="*/ 48 w 366"/>
                  <a:gd name="T5" fmla="*/ 48 h 125"/>
                  <a:gd name="T6" fmla="*/ 124 w 366"/>
                  <a:gd name="T7" fmla="*/ 72 h 125"/>
                  <a:gd name="T8" fmla="*/ 212 w 366"/>
                  <a:gd name="T9" fmla="*/ 88 h 125"/>
                  <a:gd name="T10" fmla="*/ 268 w 366"/>
                  <a:gd name="T11" fmla="*/ 120 h 125"/>
                  <a:gd name="T12" fmla="*/ 348 w 366"/>
                  <a:gd name="T13" fmla="*/ 120 h 125"/>
                  <a:gd name="T14" fmla="*/ 364 w 366"/>
                  <a:gd name="T15" fmla="*/ 88 h 125"/>
                  <a:gd name="T16" fmla="*/ 336 w 366"/>
                  <a:gd name="T17" fmla="*/ 4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125">
                    <a:moveTo>
                      <a:pt x="0" y="0"/>
                    </a:moveTo>
                    <a:cubicBezTo>
                      <a:pt x="2" y="7"/>
                      <a:pt x="4" y="32"/>
                      <a:pt x="12" y="40"/>
                    </a:cubicBezTo>
                    <a:cubicBezTo>
                      <a:pt x="20" y="48"/>
                      <a:pt x="29" y="43"/>
                      <a:pt x="48" y="48"/>
                    </a:cubicBezTo>
                    <a:cubicBezTo>
                      <a:pt x="67" y="53"/>
                      <a:pt x="97" y="65"/>
                      <a:pt x="124" y="72"/>
                    </a:cubicBezTo>
                    <a:cubicBezTo>
                      <a:pt x="151" y="79"/>
                      <a:pt x="188" y="80"/>
                      <a:pt x="212" y="88"/>
                    </a:cubicBezTo>
                    <a:cubicBezTo>
                      <a:pt x="236" y="96"/>
                      <a:pt x="245" y="115"/>
                      <a:pt x="268" y="120"/>
                    </a:cubicBezTo>
                    <a:cubicBezTo>
                      <a:pt x="291" y="125"/>
                      <a:pt x="332" y="125"/>
                      <a:pt x="348" y="120"/>
                    </a:cubicBezTo>
                    <a:cubicBezTo>
                      <a:pt x="364" y="115"/>
                      <a:pt x="366" y="100"/>
                      <a:pt x="364" y="88"/>
                    </a:cubicBezTo>
                    <a:cubicBezTo>
                      <a:pt x="362" y="76"/>
                      <a:pt x="342" y="56"/>
                      <a:pt x="336" y="48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24" name="Freeform 16"/>
              <p:cNvSpPr>
                <a:spLocks/>
              </p:cNvSpPr>
              <p:nvPr/>
            </p:nvSpPr>
            <p:spPr bwMode="auto">
              <a:xfrm>
                <a:off x="1142" y="1632"/>
                <a:ext cx="250" cy="115"/>
              </a:xfrm>
              <a:custGeom>
                <a:avLst/>
                <a:gdLst>
                  <a:gd name="T0" fmla="*/ 250 w 250"/>
                  <a:gd name="T1" fmla="*/ 96 h 115"/>
                  <a:gd name="T2" fmla="*/ 202 w 250"/>
                  <a:gd name="T3" fmla="*/ 96 h 115"/>
                  <a:gd name="T4" fmla="*/ 134 w 250"/>
                  <a:gd name="T5" fmla="*/ 112 h 115"/>
                  <a:gd name="T6" fmla="*/ 70 w 250"/>
                  <a:gd name="T7" fmla="*/ 112 h 115"/>
                  <a:gd name="T8" fmla="*/ 10 w 250"/>
                  <a:gd name="T9" fmla="*/ 96 h 115"/>
                  <a:gd name="T10" fmla="*/ 10 w 250"/>
                  <a:gd name="T11" fmla="*/ 48 h 115"/>
                  <a:gd name="T12" fmla="*/ 58 w 250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115">
                    <a:moveTo>
                      <a:pt x="250" y="96"/>
                    </a:moveTo>
                    <a:cubicBezTo>
                      <a:pt x="234" y="92"/>
                      <a:pt x="221" y="93"/>
                      <a:pt x="202" y="96"/>
                    </a:cubicBezTo>
                    <a:cubicBezTo>
                      <a:pt x="183" y="99"/>
                      <a:pt x="156" y="109"/>
                      <a:pt x="134" y="112"/>
                    </a:cubicBezTo>
                    <a:cubicBezTo>
                      <a:pt x="112" y="115"/>
                      <a:pt x="91" y="115"/>
                      <a:pt x="70" y="112"/>
                    </a:cubicBezTo>
                    <a:cubicBezTo>
                      <a:pt x="49" y="109"/>
                      <a:pt x="20" y="107"/>
                      <a:pt x="10" y="96"/>
                    </a:cubicBezTo>
                    <a:cubicBezTo>
                      <a:pt x="0" y="85"/>
                      <a:pt x="2" y="64"/>
                      <a:pt x="10" y="48"/>
                    </a:cubicBezTo>
                    <a:cubicBezTo>
                      <a:pt x="18" y="32"/>
                      <a:pt x="38" y="16"/>
                      <a:pt x="58" y="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25" name="Freeform 17"/>
              <p:cNvSpPr>
                <a:spLocks/>
              </p:cNvSpPr>
              <p:nvPr/>
            </p:nvSpPr>
            <p:spPr bwMode="auto">
              <a:xfrm>
                <a:off x="1204" y="1552"/>
                <a:ext cx="228" cy="160"/>
              </a:xfrm>
              <a:custGeom>
                <a:avLst/>
                <a:gdLst>
                  <a:gd name="T0" fmla="*/ 0 w 228"/>
                  <a:gd name="T1" fmla="*/ 0 h 160"/>
                  <a:gd name="T2" fmla="*/ 136 w 228"/>
                  <a:gd name="T3" fmla="*/ 48 h 160"/>
                  <a:gd name="T4" fmla="*/ 168 w 228"/>
                  <a:gd name="T5" fmla="*/ 88 h 160"/>
                  <a:gd name="T6" fmla="*/ 184 w 228"/>
                  <a:gd name="T7" fmla="*/ 128 h 160"/>
                  <a:gd name="T8" fmla="*/ 224 w 228"/>
                  <a:gd name="T9" fmla="*/ 152 h 160"/>
                  <a:gd name="T10" fmla="*/ 208 w 228"/>
                  <a:gd name="T11" fmla="*/ 80 h 160"/>
                  <a:gd name="T12" fmla="*/ 176 w 228"/>
                  <a:gd name="T13" fmla="*/ 48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8" h="160">
                    <a:moveTo>
                      <a:pt x="0" y="0"/>
                    </a:moveTo>
                    <a:cubicBezTo>
                      <a:pt x="23" y="8"/>
                      <a:pt x="108" y="33"/>
                      <a:pt x="136" y="48"/>
                    </a:cubicBezTo>
                    <a:cubicBezTo>
                      <a:pt x="164" y="63"/>
                      <a:pt x="160" y="75"/>
                      <a:pt x="168" y="88"/>
                    </a:cubicBezTo>
                    <a:cubicBezTo>
                      <a:pt x="176" y="101"/>
                      <a:pt x="175" y="117"/>
                      <a:pt x="184" y="128"/>
                    </a:cubicBezTo>
                    <a:cubicBezTo>
                      <a:pt x="193" y="139"/>
                      <a:pt x="220" y="160"/>
                      <a:pt x="224" y="152"/>
                    </a:cubicBezTo>
                    <a:cubicBezTo>
                      <a:pt x="228" y="144"/>
                      <a:pt x="216" y="97"/>
                      <a:pt x="208" y="80"/>
                    </a:cubicBezTo>
                    <a:cubicBezTo>
                      <a:pt x="200" y="63"/>
                      <a:pt x="183" y="55"/>
                      <a:pt x="176" y="48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26" name="Freeform 18"/>
              <p:cNvSpPr>
                <a:spLocks/>
              </p:cNvSpPr>
              <p:nvPr/>
            </p:nvSpPr>
            <p:spPr bwMode="auto">
              <a:xfrm>
                <a:off x="1968" y="1527"/>
                <a:ext cx="432" cy="281"/>
              </a:xfrm>
              <a:custGeom>
                <a:avLst/>
                <a:gdLst>
                  <a:gd name="T0" fmla="*/ 36 w 432"/>
                  <a:gd name="T1" fmla="*/ 73 h 281"/>
                  <a:gd name="T2" fmla="*/ 28 w 432"/>
                  <a:gd name="T3" fmla="*/ 73 h 281"/>
                  <a:gd name="T4" fmla="*/ 48 w 432"/>
                  <a:gd name="T5" fmla="*/ 105 h 281"/>
                  <a:gd name="T6" fmla="*/ 44 w 432"/>
                  <a:gd name="T7" fmla="*/ 65 h 281"/>
                  <a:gd name="T8" fmla="*/ 240 w 432"/>
                  <a:gd name="T9" fmla="*/ 9 h 281"/>
                  <a:gd name="T10" fmla="*/ 384 w 432"/>
                  <a:gd name="T11" fmla="*/ 9 h 281"/>
                  <a:gd name="T12" fmla="*/ 432 w 432"/>
                  <a:gd name="T13" fmla="*/ 57 h 281"/>
                  <a:gd name="T14" fmla="*/ 384 w 432"/>
                  <a:gd name="T15" fmla="*/ 153 h 281"/>
                  <a:gd name="T16" fmla="*/ 276 w 432"/>
                  <a:gd name="T17" fmla="*/ 265 h 281"/>
                  <a:gd name="T18" fmla="*/ 192 w 432"/>
                  <a:gd name="T19" fmla="*/ 249 h 281"/>
                  <a:gd name="T20" fmla="*/ 48 w 432"/>
                  <a:gd name="T21" fmla="*/ 249 h 281"/>
                  <a:gd name="T22" fmla="*/ 0 w 432"/>
                  <a:gd name="T23" fmla="*/ 249 h 281"/>
                  <a:gd name="T24" fmla="*/ 48 w 432"/>
                  <a:gd name="T25" fmla="*/ 201 h 281"/>
                  <a:gd name="T26" fmla="*/ 48 w 432"/>
                  <a:gd name="T27" fmla="*/ 105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2" h="281">
                    <a:moveTo>
                      <a:pt x="36" y="73"/>
                    </a:moveTo>
                    <a:cubicBezTo>
                      <a:pt x="35" y="73"/>
                      <a:pt x="26" y="68"/>
                      <a:pt x="28" y="73"/>
                    </a:cubicBezTo>
                    <a:cubicBezTo>
                      <a:pt x="30" y="78"/>
                      <a:pt x="45" y="106"/>
                      <a:pt x="48" y="105"/>
                    </a:cubicBezTo>
                    <a:cubicBezTo>
                      <a:pt x="51" y="104"/>
                      <a:pt x="12" y="81"/>
                      <a:pt x="44" y="65"/>
                    </a:cubicBezTo>
                    <a:cubicBezTo>
                      <a:pt x="76" y="49"/>
                      <a:pt x="183" y="18"/>
                      <a:pt x="240" y="9"/>
                    </a:cubicBezTo>
                    <a:cubicBezTo>
                      <a:pt x="297" y="0"/>
                      <a:pt x="352" y="1"/>
                      <a:pt x="384" y="9"/>
                    </a:cubicBezTo>
                    <a:cubicBezTo>
                      <a:pt x="416" y="17"/>
                      <a:pt x="432" y="33"/>
                      <a:pt x="432" y="57"/>
                    </a:cubicBezTo>
                    <a:cubicBezTo>
                      <a:pt x="432" y="81"/>
                      <a:pt x="410" y="118"/>
                      <a:pt x="384" y="153"/>
                    </a:cubicBezTo>
                    <a:cubicBezTo>
                      <a:pt x="358" y="188"/>
                      <a:pt x="308" y="249"/>
                      <a:pt x="276" y="265"/>
                    </a:cubicBezTo>
                    <a:cubicBezTo>
                      <a:pt x="244" y="281"/>
                      <a:pt x="230" y="252"/>
                      <a:pt x="192" y="249"/>
                    </a:cubicBezTo>
                    <a:cubicBezTo>
                      <a:pt x="154" y="246"/>
                      <a:pt x="80" y="249"/>
                      <a:pt x="48" y="249"/>
                    </a:cubicBezTo>
                    <a:cubicBezTo>
                      <a:pt x="16" y="249"/>
                      <a:pt x="0" y="257"/>
                      <a:pt x="0" y="249"/>
                    </a:cubicBezTo>
                    <a:cubicBezTo>
                      <a:pt x="0" y="241"/>
                      <a:pt x="40" y="225"/>
                      <a:pt x="48" y="201"/>
                    </a:cubicBezTo>
                    <a:cubicBezTo>
                      <a:pt x="56" y="177"/>
                      <a:pt x="48" y="121"/>
                      <a:pt x="48" y="105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27" name="Freeform 19"/>
              <p:cNvSpPr>
                <a:spLocks/>
              </p:cNvSpPr>
              <p:nvPr/>
            </p:nvSpPr>
            <p:spPr bwMode="auto">
              <a:xfrm>
                <a:off x="1949" y="1032"/>
                <a:ext cx="67" cy="120"/>
              </a:xfrm>
              <a:custGeom>
                <a:avLst/>
                <a:gdLst>
                  <a:gd name="T0" fmla="*/ 0 w 67"/>
                  <a:gd name="T1" fmla="*/ 0 h 120"/>
                  <a:gd name="T2" fmla="*/ 56 w 67"/>
                  <a:gd name="T3" fmla="*/ 16 h 120"/>
                  <a:gd name="T4" fmla="*/ 64 w 67"/>
                  <a:gd name="T5" fmla="*/ 56 h 120"/>
                  <a:gd name="T6" fmla="*/ 48 w 67"/>
                  <a:gd name="T7" fmla="*/ 104 h 120"/>
                  <a:gd name="T8" fmla="*/ 0 w 67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20">
                    <a:moveTo>
                      <a:pt x="0" y="0"/>
                    </a:moveTo>
                    <a:cubicBezTo>
                      <a:pt x="9" y="3"/>
                      <a:pt x="45" y="7"/>
                      <a:pt x="56" y="16"/>
                    </a:cubicBezTo>
                    <a:cubicBezTo>
                      <a:pt x="67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28" name="Freeform 20"/>
              <p:cNvSpPr>
                <a:spLocks/>
              </p:cNvSpPr>
              <p:nvPr/>
            </p:nvSpPr>
            <p:spPr bwMode="auto">
              <a:xfrm>
                <a:off x="1956" y="1168"/>
                <a:ext cx="73" cy="136"/>
              </a:xfrm>
              <a:custGeom>
                <a:avLst/>
                <a:gdLst>
                  <a:gd name="T0" fmla="*/ 0 w 73"/>
                  <a:gd name="T1" fmla="*/ 0 h 136"/>
                  <a:gd name="T2" fmla="*/ 56 w 73"/>
                  <a:gd name="T3" fmla="*/ 16 h 136"/>
                  <a:gd name="T4" fmla="*/ 72 w 73"/>
                  <a:gd name="T5" fmla="*/ 48 h 136"/>
                  <a:gd name="T6" fmla="*/ 60 w 73"/>
                  <a:gd name="T7" fmla="*/ 88 h 136"/>
                  <a:gd name="T8" fmla="*/ 32 w 73"/>
                  <a:gd name="T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36">
                    <a:moveTo>
                      <a:pt x="0" y="0"/>
                    </a:moveTo>
                    <a:cubicBezTo>
                      <a:pt x="9" y="3"/>
                      <a:pt x="44" y="8"/>
                      <a:pt x="56" y="16"/>
                    </a:cubicBezTo>
                    <a:cubicBezTo>
                      <a:pt x="68" y="24"/>
                      <a:pt x="71" y="36"/>
                      <a:pt x="72" y="48"/>
                    </a:cubicBezTo>
                    <a:cubicBezTo>
                      <a:pt x="73" y="60"/>
                      <a:pt x="67" y="73"/>
                      <a:pt x="60" y="88"/>
                    </a:cubicBezTo>
                    <a:cubicBezTo>
                      <a:pt x="53" y="103"/>
                      <a:pt x="38" y="126"/>
                      <a:pt x="32" y="136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29" name="Freeform 21"/>
              <p:cNvSpPr>
                <a:spLocks/>
              </p:cNvSpPr>
              <p:nvPr/>
            </p:nvSpPr>
            <p:spPr bwMode="auto">
              <a:xfrm>
                <a:off x="2004" y="1296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30" name="Freeform 22"/>
              <p:cNvSpPr>
                <a:spLocks/>
              </p:cNvSpPr>
              <p:nvPr/>
            </p:nvSpPr>
            <p:spPr bwMode="auto">
              <a:xfrm>
                <a:off x="1968" y="144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31" name="Freeform 23"/>
              <p:cNvSpPr>
                <a:spLocks/>
              </p:cNvSpPr>
              <p:nvPr/>
            </p:nvSpPr>
            <p:spPr bwMode="auto">
              <a:xfrm>
                <a:off x="1964" y="1592"/>
                <a:ext cx="69" cy="176"/>
              </a:xfrm>
              <a:custGeom>
                <a:avLst/>
                <a:gdLst>
                  <a:gd name="T0" fmla="*/ 32 w 69"/>
                  <a:gd name="T1" fmla="*/ 0 h 176"/>
                  <a:gd name="T2" fmla="*/ 60 w 69"/>
                  <a:gd name="T3" fmla="*/ 56 h 176"/>
                  <a:gd name="T4" fmla="*/ 68 w 69"/>
                  <a:gd name="T5" fmla="*/ 96 h 176"/>
                  <a:gd name="T6" fmla="*/ 52 w 69"/>
                  <a:gd name="T7" fmla="*/ 144 h 176"/>
                  <a:gd name="T8" fmla="*/ 0 w 69"/>
                  <a:gd name="T9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76">
                    <a:moveTo>
                      <a:pt x="32" y="0"/>
                    </a:moveTo>
                    <a:cubicBezTo>
                      <a:pt x="37" y="8"/>
                      <a:pt x="54" y="40"/>
                      <a:pt x="60" y="56"/>
                    </a:cubicBezTo>
                    <a:cubicBezTo>
                      <a:pt x="66" y="72"/>
                      <a:pt x="69" y="81"/>
                      <a:pt x="68" y="96"/>
                    </a:cubicBezTo>
                    <a:cubicBezTo>
                      <a:pt x="67" y="111"/>
                      <a:pt x="63" y="131"/>
                      <a:pt x="52" y="144"/>
                    </a:cubicBezTo>
                    <a:cubicBezTo>
                      <a:pt x="41" y="157"/>
                      <a:pt x="11" y="169"/>
                      <a:pt x="0" y="176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32" name="Freeform 24"/>
              <p:cNvSpPr>
                <a:spLocks/>
              </p:cNvSpPr>
              <p:nvPr/>
            </p:nvSpPr>
            <p:spPr bwMode="auto">
              <a:xfrm>
                <a:off x="1920" y="178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33" name="Freeform 25"/>
              <p:cNvSpPr>
                <a:spLocks/>
              </p:cNvSpPr>
              <p:nvPr/>
            </p:nvSpPr>
            <p:spPr bwMode="auto">
              <a:xfrm>
                <a:off x="1824" y="172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34" name="Freeform 26"/>
              <p:cNvSpPr>
                <a:spLocks/>
              </p:cNvSpPr>
              <p:nvPr/>
            </p:nvSpPr>
            <p:spPr bwMode="auto">
              <a:xfrm>
                <a:off x="1920" y="1584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35" name="Freeform 27"/>
              <p:cNvSpPr>
                <a:spLocks/>
              </p:cNvSpPr>
              <p:nvPr/>
            </p:nvSpPr>
            <p:spPr bwMode="auto">
              <a:xfrm rot="-365232">
                <a:off x="1872" y="144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36" name="Freeform 28"/>
              <p:cNvSpPr>
                <a:spLocks/>
              </p:cNvSpPr>
              <p:nvPr/>
            </p:nvSpPr>
            <p:spPr bwMode="auto">
              <a:xfrm rot="-1429352">
                <a:off x="1872" y="1296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37" name="Freeform 29"/>
              <p:cNvSpPr>
                <a:spLocks/>
              </p:cNvSpPr>
              <p:nvPr/>
            </p:nvSpPr>
            <p:spPr bwMode="auto">
              <a:xfrm>
                <a:off x="2064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38" name="Freeform 30"/>
              <p:cNvSpPr>
                <a:spLocks/>
              </p:cNvSpPr>
              <p:nvPr/>
            </p:nvSpPr>
            <p:spPr bwMode="auto">
              <a:xfrm>
                <a:off x="2105" y="1392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39" name="Freeform 31"/>
              <p:cNvSpPr>
                <a:spLocks/>
              </p:cNvSpPr>
              <p:nvPr/>
            </p:nvSpPr>
            <p:spPr bwMode="auto">
              <a:xfrm>
                <a:off x="2160" y="134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40" name="Freeform 32"/>
              <p:cNvSpPr>
                <a:spLocks/>
              </p:cNvSpPr>
              <p:nvPr/>
            </p:nvSpPr>
            <p:spPr bwMode="auto">
              <a:xfrm>
                <a:off x="2064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41" name="Freeform 33"/>
              <p:cNvSpPr>
                <a:spLocks/>
              </p:cNvSpPr>
              <p:nvPr/>
            </p:nvSpPr>
            <p:spPr bwMode="auto">
              <a:xfrm>
                <a:off x="2160" y="1200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42" name="Freeform 34"/>
              <p:cNvSpPr>
                <a:spLocks/>
              </p:cNvSpPr>
              <p:nvPr/>
            </p:nvSpPr>
            <p:spPr bwMode="auto">
              <a:xfrm>
                <a:off x="2153" y="1056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43" name="Freeform 35"/>
              <p:cNvSpPr>
                <a:spLocks/>
              </p:cNvSpPr>
              <p:nvPr/>
            </p:nvSpPr>
            <p:spPr bwMode="auto">
              <a:xfrm>
                <a:off x="2208" y="960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44" name="Freeform 36"/>
              <p:cNvSpPr>
                <a:spLocks/>
              </p:cNvSpPr>
              <p:nvPr/>
            </p:nvSpPr>
            <p:spPr bwMode="auto">
              <a:xfrm>
                <a:off x="2256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45" name="Freeform 37"/>
              <p:cNvSpPr>
                <a:spLocks/>
              </p:cNvSpPr>
              <p:nvPr/>
            </p:nvSpPr>
            <p:spPr bwMode="auto">
              <a:xfrm>
                <a:off x="2256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46" name="Freeform 38"/>
              <p:cNvSpPr>
                <a:spLocks/>
              </p:cNvSpPr>
              <p:nvPr/>
            </p:nvSpPr>
            <p:spPr bwMode="auto">
              <a:xfrm>
                <a:off x="2256" y="1392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47" name="Freeform 39"/>
              <p:cNvSpPr>
                <a:spLocks/>
              </p:cNvSpPr>
              <p:nvPr/>
            </p:nvSpPr>
            <p:spPr bwMode="auto">
              <a:xfrm>
                <a:off x="2304" y="960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43048" name="Group 40"/>
              <p:cNvGrpSpPr>
                <a:grpSpLocks/>
              </p:cNvGrpSpPr>
              <p:nvPr/>
            </p:nvGrpSpPr>
            <p:grpSpPr bwMode="auto">
              <a:xfrm>
                <a:off x="2345" y="1104"/>
                <a:ext cx="62" cy="288"/>
                <a:chOff x="2345" y="1104"/>
                <a:chExt cx="62" cy="288"/>
              </a:xfrm>
            </p:grpSpPr>
            <p:sp>
              <p:nvSpPr>
                <p:cNvPr id="43049" name="Freeform 41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050" name="Freeform 42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051" name="Group 43"/>
              <p:cNvGrpSpPr>
                <a:grpSpLocks/>
              </p:cNvGrpSpPr>
              <p:nvPr/>
            </p:nvGrpSpPr>
            <p:grpSpPr bwMode="auto">
              <a:xfrm>
                <a:off x="2448" y="1392"/>
                <a:ext cx="62" cy="288"/>
                <a:chOff x="2345" y="1104"/>
                <a:chExt cx="62" cy="288"/>
              </a:xfrm>
            </p:grpSpPr>
            <p:sp>
              <p:nvSpPr>
                <p:cNvPr id="43052" name="Freeform 4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053" name="Freeform 4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054" name="Group 46"/>
              <p:cNvGrpSpPr>
                <a:grpSpLocks/>
              </p:cNvGrpSpPr>
              <p:nvPr/>
            </p:nvGrpSpPr>
            <p:grpSpPr bwMode="auto">
              <a:xfrm>
                <a:off x="2400" y="960"/>
                <a:ext cx="62" cy="288"/>
                <a:chOff x="2345" y="1104"/>
                <a:chExt cx="62" cy="288"/>
              </a:xfrm>
            </p:grpSpPr>
            <p:sp>
              <p:nvSpPr>
                <p:cNvPr id="43055" name="Freeform 47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056" name="Freeform 48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057" name="Group 49"/>
              <p:cNvGrpSpPr>
                <a:grpSpLocks/>
              </p:cNvGrpSpPr>
              <p:nvPr/>
            </p:nvGrpSpPr>
            <p:grpSpPr bwMode="auto">
              <a:xfrm>
                <a:off x="2496" y="960"/>
                <a:ext cx="62" cy="288"/>
                <a:chOff x="2345" y="1104"/>
                <a:chExt cx="62" cy="288"/>
              </a:xfrm>
            </p:grpSpPr>
            <p:sp>
              <p:nvSpPr>
                <p:cNvPr id="43058" name="Freeform 50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059" name="Freeform 51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060" name="Group 52"/>
              <p:cNvGrpSpPr>
                <a:grpSpLocks/>
              </p:cNvGrpSpPr>
              <p:nvPr/>
            </p:nvGrpSpPr>
            <p:grpSpPr bwMode="auto">
              <a:xfrm>
                <a:off x="2592" y="960"/>
                <a:ext cx="62" cy="288"/>
                <a:chOff x="2345" y="1104"/>
                <a:chExt cx="62" cy="288"/>
              </a:xfrm>
            </p:grpSpPr>
            <p:sp>
              <p:nvSpPr>
                <p:cNvPr id="43061" name="Freeform 53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062" name="Freeform 54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063" name="Group 55"/>
              <p:cNvGrpSpPr>
                <a:grpSpLocks/>
              </p:cNvGrpSpPr>
              <p:nvPr/>
            </p:nvGrpSpPr>
            <p:grpSpPr bwMode="auto">
              <a:xfrm>
                <a:off x="2496" y="1248"/>
                <a:ext cx="62" cy="288"/>
                <a:chOff x="2345" y="1104"/>
                <a:chExt cx="62" cy="288"/>
              </a:xfrm>
            </p:grpSpPr>
            <p:sp>
              <p:nvSpPr>
                <p:cNvPr id="43064" name="Freeform 5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065" name="Freeform 5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066" name="Group 58"/>
              <p:cNvGrpSpPr>
                <a:grpSpLocks/>
              </p:cNvGrpSpPr>
              <p:nvPr/>
            </p:nvGrpSpPr>
            <p:grpSpPr bwMode="auto">
              <a:xfrm>
                <a:off x="2688" y="960"/>
                <a:ext cx="62" cy="288"/>
                <a:chOff x="2345" y="1104"/>
                <a:chExt cx="62" cy="288"/>
              </a:xfrm>
            </p:grpSpPr>
            <p:sp>
              <p:nvSpPr>
                <p:cNvPr id="43067" name="Freeform 5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068" name="Freeform 6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069" name="Group 61"/>
              <p:cNvGrpSpPr>
                <a:grpSpLocks/>
              </p:cNvGrpSpPr>
              <p:nvPr/>
            </p:nvGrpSpPr>
            <p:grpSpPr bwMode="auto">
              <a:xfrm>
                <a:off x="2784" y="960"/>
                <a:ext cx="62" cy="288"/>
                <a:chOff x="2345" y="1104"/>
                <a:chExt cx="62" cy="288"/>
              </a:xfrm>
            </p:grpSpPr>
            <p:sp>
              <p:nvSpPr>
                <p:cNvPr id="43070" name="Freeform 62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071" name="Freeform 63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072" name="Group 64"/>
              <p:cNvGrpSpPr>
                <a:grpSpLocks/>
              </p:cNvGrpSpPr>
              <p:nvPr/>
            </p:nvGrpSpPr>
            <p:grpSpPr bwMode="auto">
              <a:xfrm>
                <a:off x="2880" y="960"/>
                <a:ext cx="62" cy="288"/>
                <a:chOff x="2345" y="1104"/>
                <a:chExt cx="62" cy="288"/>
              </a:xfrm>
            </p:grpSpPr>
            <p:sp>
              <p:nvSpPr>
                <p:cNvPr id="43073" name="Freeform 6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074" name="Freeform 6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075" name="Group 67"/>
              <p:cNvGrpSpPr>
                <a:grpSpLocks/>
              </p:cNvGrpSpPr>
              <p:nvPr/>
            </p:nvGrpSpPr>
            <p:grpSpPr bwMode="auto">
              <a:xfrm>
                <a:off x="2592" y="1248"/>
                <a:ext cx="62" cy="288"/>
                <a:chOff x="2345" y="1104"/>
                <a:chExt cx="62" cy="288"/>
              </a:xfrm>
            </p:grpSpPr>
            <p:sp>
              <p:nvSpPr>
                <p:cNvPr id="43076" name="Freeform 68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077" name="Freeform 69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078" name="Group 70"/>
              <p:cNvGrpSpPr>
                <a:grpSpLocks/>
              </p:cNvGrpSpPr>
              <p:nvPr/>
            </p:nvGrpSpPr>
            <p:grpSpPr bwMode="auto">
              <a:xfrm>
                <a:off x="2592" y="1536"/>
                <a:ext cx="62" cy="288"/>
                <a:chOff x="2345" y="1104"/>
                <a:chExt cx="62" cy="288"/>
              </a:xfrm>
            </p:grpSpPr>
            <p:sp>
              <p:nvSpPr>
                <p:cNvPr id="43079" name="Freeform 71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080" name="Freeform 72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081" name="Group 73"/>
              <p:cNvGrpSpPr>
                <a:grpSpLocks/>
              </p:cNvGrpSpPr>
              <p:nvPr/>
            </p:nvGrpSpPr>
            <p:grpSpPr bwMode="auto">
              <a:xfrm>
                <a:off x="2496" y="1632"/>
                <a:ext cx="62" cy="288"/>
                <a:chOff x="2345" y="1104"/>
                <a:chExt cx="62" cy="288"/>
              </a:xfrm>
            </p:grpSpPr>
            <p:sp>
              <p:nvSpPr>
                <p:cNvPr id="43082" name="Freeform 7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083" name="Freeform 7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43084" name="Freeform 76"/>
              <p:cNvSpPr>
                <a:spLocks/>
              </p:cNvSpPr>
              <p:nvPr/>
            </p:nvSpPr>
            <p:spPr bwMode="auto">
              <a:xfrm>
                <a:off x="2256" y="182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85" name="Freeform 77"/>
              <p:cNvSpPr>
                <a:spLocks/>
              </p:cNvSpPr>
              <p:nvPr/>
            </p:nvSpPr>
            <p:spPr bwMode="auto">
              <a:xfrm>
                <a:off x="2352" y="1680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86" name="Freeform 78"/>
              <p:cNvSpPr>
                <a:spLocks/>
              </p:cNvSpPr>
              <p:nvPr/>
            </p:nvSpPr>
            <p:spPr bwMode="auto">
              <a:xfrm>
                <a:off x="2400" y="182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087" name="Freeform 79"/>
              <p:cNvSpPr>
                <a:spLocks/>
              </p:cNvSpPr>
              <p:nvPr/>
            </p:nvSpPr>
            <p:spPr bwMode="auto">
              <a:xfrm>
                <a:off x="2352" y="1392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43088" name="Group 80"/>
              <p:cNvGrpSpPr>
                <a:grpSpLocks/>
              </p:cNvGrpSpPr>
              <p:nvPr/>
            </p:nvGrpSpPr>
            <p:grpSpPr bwMode="auto">
              <a:xfrm>
                <a:off x="2736" y="1248"/>
                <a:ext cx="62" cy="288"/>
                <a:chOff x="2345" y="1104"/>
                <a:chExt cx="62" cy="288"/>
              </a:xfrm>
            </p:grpSpPr>
            <p:sp>
              <p:nvSpPr>
                <p:cNvPr id="43089" name="Freeform 81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090" name="Freeform 82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091" name="Group 83"/>
              <p:cNvGrpSpPr>
                <a:grpSpLocks/>
              </p:cNvGrpSpPr>
              <p:nvPr/>
            </p:nvGrpSpPr>
            <p:grpSpPr bwMode="auto">
              <a:xfrm>
                <a:off x="2688" y="1536"/>
                <a:ext cx="62" cy="288"/>
                <a:chOff x="2345" y="1104"/>
                <a:chExt cx="62" cy="288"/>
              </a:xfrm>
            </p:grpSpPr>
            <p:sp>
              <p:nvSpPr>
                <p:cNvPr id="43092" name="Freeform 8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093" name="Freeform 8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094" name="Group 86"/>
              <p:cNvGrpSpPr>
                <a:grpSpLocks/>
              </p:cNvGrpSpPr>
              <p:nvPr/>
            </p:nvGrpSpPr>
            <p:grpSpPr bwMode="auto">
              <a:xfrm>
                <a:off x="2784" y="1632"/>
                <a:ext cx="62" cy="288"/>
                <a:chOff x="2345" y="1104"/>
                <a:chExt cx="62" cy="288"/>
              </a:xfrm>
            </p:grpSpPr>
            <p:sp>
              <p:nvSpPr>
                <p:cNvPr id="43095" name="Freeform 87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096" name="Freeform 88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097" name="Group 89"/>
              <p:cNvGrpSpPr>
                <a:grpSpLocks/>
              </p:cNvGrpSpPr>
              <p:nvPr/>
            </p:nvGrpSpPr>
            <p:grpSpPr bwMode="auto">
              <a:xfrm>
                <a:off x="2880" y="1632"/>
                <a:ext cx="62" cy="288"/>
                <a:chOff x="2345" y="1104"/>
                <a:chExt cx="62" cy="288"/>
              </a:xfrm>
            </p:grpSpPr>
            <p:sp>
              <p:nvSpPr>
                <p:cNvPr id="43098" name="Freeform 90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099" name="Freeform 91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43100" name="Freeform 92"/>
              <p:cNvSpPr>
                <a:spLocks/>
              </p:cNvSpPr>
              <p:nvPr/>
            </p:nvSpPr>
            <p:spPr bwMode="auto">
              <a:xfrm>
                <a:off x="2640" y="182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43101" name="Group 93"/>
              <p:cNvGrpSpPr>
                <a:grpSpLocks/>
              </p:cNvGrpSpPr>
              <p:nvPr/>
            </p:nvGrpSpPr>
            <p:grpSpPr bwMode="auto">
              <a:xfrm>
                <a:off x="2832" y="1296"/>
                <a:ext cx="62" cy="288"/>
                <a:chOff x="2345" y="1104"/>
                <a:chExt cx="62" cy="288"/>
              </a:xfrm>
            </p:grpSpPr>
            <p:sp>
              <p:nvSpPr>
                <p:cNvPr id="43102" name="Freeform 9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103" name="Freeform 9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104" name="Group 96"/>
              <p:cNvGrpSpPr>
                <a:grpSpLocks/>
              </p:cNvGrpSpPr>
              <p:nvPr/>
            </p:nvGrpSpPr>
            <p:grpSpPr bwMode="auto">
              <a:xfrm>
                <a:off x="2976" y="1632"/>
                <a:ext cx="62" cy="288"/>
                <a:chOff x="2345" y="1104"/>
                <a:chExt cx="62" cy="288"/>
              </a:xfrm>
            </p:grpSpPr>
            <p:sp>
              <p:nvSpPr>
                <p:cNvPr id="43105" name="Freeform 97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106" name="Freeform 98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107" name="Group 99"/>
              <p:cNvGrpSpPr>
                <a:grpSpLocks/>
              </p:cNvGrpSpPr>
              <p:nvPr/>
            </p:nvGrpSpPr>
            <p:grpSpPr bwMode="auto">
              <a:xfrm>
                <a:off x="2976" y="1344"/>
                <a:ext cx="62" cy="288"/>
                <a:chOff x="2345" y="1104"/>
                <a:chExt cx="62" cy="288"/>
              </a:xfrm>
            </p:grpSpPr>
            <p:sp>
              <p:nvSpPr>
                <p:cNvPr id="43108" name="Freeform 100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109" name="Freeform 101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110" name="Group 102"/>
              <p:cNvGrpSpPr>
                <a:grpSpLocks/>
              </p:cNvGrpSpPr>
              <p:nvPr/>
            </p:nvGrpSpPr>
            <p:grpSpPr bwMode="auto">
              <a:xfrm>
                <a:off x="2976" y="1056"/>
                <a:ext cx="62" cy="288"/>
                <a:chOff x="2345" y="1104"/>
                <a:chExt cx="62" cy="288"/>
              </a:xfrm>
            </p:grpSpPr>
            <p:sp>
              <p:nvSpPr>
                <p:cNvPr id="43111" name="Freeform 103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112" name="Freeform 104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113" name="Group 105"/>
              <p:cNvGrpSpPr>
                <a:grpSpLocks/>
              </p:cNvGrpSpPr>
              <p:nvPr/>
            </p:nvGrpSpPr>
            <p:grpSpPr bwMode="auto">
              <a:xfrm>
                <a:off x="3120" y="1056"/>
                <a:ext cx="62" cy="288"/>
                <a:chOff x="2345" y="1104"/>
                <a:chExt cx="62" cy="288"/>
              </a:xfrm>
            </p:grpSpPr>
            <p:sp>
              <p:nvSpPr>
                <p:cNvPr id="43114" name="Freeform 10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115" name="Freeform 10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116" name="Group 108"/>
              <p:cNvGrpSpPr>
                <a:grpSpLocks/>
              </p:cNvGrpSpPr>
              <p:nvPr/>
            </p:nvGrpSpPr>
            <p:grpSpPr bwMode="auto">
              <a:xfrm>
                <a:off x="3072" y="1296"/>
                <a:ext cx="62" cy="288"/>
                <a:chOff x="2345" y="1104"/>
                <a:chExt cx="62" cy="288"/>
              </a:xfrm>
            </p:grpSpPr>
            <p:sp>
              <p:nvSpPr>
                <p:cNvPr id="43117" name="Freeform 10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118" name="Freeform 11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119" name="Group 111"/>
              <p:cNvGrpSpPr>
                <a:grpSpLocks/>
              </p:cNvGrpSpPr>
              <p:nvPr/>
            </p:nvGrpSpPr>
            <p:grpSpPr bwMode="auto">
              <a:xfrm>
                <a:off x="3120" y="1536"/>
                <a:ext cx="62" cy="288"/>
                <a:chOff x="2345" y="1104"/>
                <a:chExt cx="62" cy="288"/>
              </a:xfrm>
            </p:grpSpPr>
            <p:sp>
              <p:nvSpPr>
                <p:cNvPr id="43120" name="Freeform 112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121" name="Freeform 113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122" name="Group 114"/>
              <p:cNvGrpSpPr>
                <a:grpSpLocks/>
              </p:cNvGrpSpPr>
              <p:nvPr/>
            </p:nvGrpSpPr>
            <p:grpSpPr bwMode="auto">
              <a:xfrm>
                <a:off x="3216" y="1488"/>
                <a:ext cx="62" cy="288"/>
                <a:chOff x="2345" y="1104"/>
                <a:chExt cx="62" cy="288"/>
              </a:xfrm>
            </p:grpSpPr>
            <p:sp>
              <p:nvSpPr>
                <p:cNvPr id="43123" name="Freeform 11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124" name="Freeform 11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125" name="Group 117"/>
              <p:cNvGrpSpPr>
                <a:grpSpLocks/>
              </p:cNvGrpSpPr>
              <p:nvPr/>
            </p:nvGrpSpPr>
            <p:grpSpPr bwMode="auto">
              <a:xfrm>
                <a:off x="3168" y="1200"/>
                <a:ext cx="62" cy="288"/>
                <a:chOff x="2345" y="1104"/>
                <a:chExt cx="62" cy="288"/>
              </a:xfrm>
            </p:grpSpPr>
            <p:sp>
              <p:nvSpPr>
                <p:cNvPr id="43126" name="Freeform 118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127" name="Freeform 119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128" name="Group 120"/>
              <p:cNvGrpSpPr>
                <a:grpSpLocks/>
              </p:cNvGrpSpPr>
              <p:nvPr/>
            </p:nvGrpSpPr>
            <p:grpSpPr bwMode="auto">
              <a:xfrm>
                <a:off x="3264" y="1104"/>
                <a:ext cx="62" cy="288"/>
                <a:chOff x="2345" y="1104"/>
                <a:chExt cx="62" cy="288"/>
              </a:xfrm>
            </p:grpSpPr>
            <p:sp>
              <p:nvSpPr>
                <p:cNvPr id="43129" name="Freeform 121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130" name="Freeform 122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131" name="Group 123"/>
              <p:cNvGrpSpPr>
                <a:grpSpLocks/>
              </p:cNvGrpSpPr>
              <p:nvPr/>
            </p:nvGrpSpPr>
            <p:grpSpPr bwMode="auto">
              <a:xfrm>
                <a:off x="3264" y="1392"/>
                <a:ext cx="62" cy="288"/>
                <a:chOff x="2345" y="1104"/>
                <a:chExt cx="62" cy="288"/>
              </a:xfrm>
            </p:grpSpPr>
            <p:sp>
              <p:nvSpPr>
                <p:cNvPr id="43132" name="Freeform 12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133" name="Freeform 12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134" name="Group 126"/>
              <p:cNvGrpSpPr>
                <a:grpSpLocks/>
              </p:cNvGrpSpPr>
              <p:nvPr/>
            </p:nvGrpSpPr>
            <p:grpSpPr bwMode="auto">
              <a:xfrm>
                <a:off x="3408" y="1392"/>
                <a:ext cx="62" cy="288"/>
                <a:chOff x="2345" y="1104"/>
                <a:chExt cx="62" cy="288"/>
              </a:xfrm>
            </p:grpSpPr>
            <p:sp>
              <p:nvSpPr>
                <p:cNvPr id="43135" name="Freeform 127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136" name="Freeform 128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137" name="Group 129"/>
              <p:cNvGrpSpPr>
                <a:grpSpLocks/>
              </p:cNvGrpSpPr>
              <p:nvPr/>
            </p:nvGrpSpPr>
            <p:grpSpPr bwMode="auto">
              <a:xfrm>
                <a:off x="3600" y="1344"/>
                <a:ext cx="62" cy="288"/>
                <a:chOff x="2345" y="1104"/>
                <a:chExt cx="62" cy="288"/>
              </a:xfrm>
            </p:grpSpPr>
            <p:sp>
              <p:nvSpPr>
                <p:cNvPr id="43138" name="Freeform 130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139" name="Freeform 131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140" name="Group 132"/>
              <p:cNvGrpSpPr>
                <a:grpSpLocks/>
              </p:cNvGrpSpPr>
              <p:nvPr/>
            </p:nvGrpSpPr>
            <p:grpSpPr bwMode="auto">
              <a:xfrm>
                <a:off x="3744" y="1296"/>
                <a:ext cx="62" cy="288"/>
                <a:chOff x="2345" y="1104"/>
                <a:chExt cx="62" cy="288"/>
              </a:xfrm>
            </p:grpSpPr>
            <p:sp>
              <p:nvSpPr>
                <p:cNvPr id="43141" name="Freeform 133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142" name="Freeform 134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143" name="Group 135"/>
              <p:cNvGrpSpPr>
                <a:grpSpLocks/>
              </p:cNvGrpSpPr>
              <p:nvPr/>
            </p:nvGrpSpPr>
            <p:grpSpPr bwMode="auto">
              <a:xfrm>
                <a:off x="3504" y="1344"/>
                <a:ext cx="62" cy="288"/>
                <a:chOff x="2345" y="1104"/>
                <a:chExt cx="62" cy="288"/>
              </a:xfrm>
            </p:grpSpPr>
            <p:sp>
              <p:nvSpPr>
                <p:cNvPr id="43144" name="Freeform 13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145" name="Freeform 13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43146" name="Freeform 138"/>
              <p:cNvSpPr>
                <a:spLocks/>
              </p:cNvSpPr>
              <p:nvPr/>
            </p:nvSpPr>
            <p:spPr bwMode="auto">
              <a:xfrm rot="-1429352">
                <a:off x="3360" y="124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47" name="Freeform 139"/>
              <p:cNvSpPr>
                <a:spLocks/>
              </p:cNvSpPr>
              <p:nvPr/>
            </p:nvSpPr>
            <p:spPr bwMode="auto">
              <a:xfrm rot="-1429352">
                <a:off x="3456" y="120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48" name="Freeform 140"/>
              <p:cNvSpPr>
                <a:spLocks/>
              </p:cNvSpPr>
              <p:nvPr/>
            </p:nvSpPr>
            <p:spPr bwMode="auto">
              <a:xfrm rot="-1429352">
                <a:off x="3648" y="124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43149" name="Group 141"/>
              <p:cNvGrpSpPr>
                <a:grpSpLocks/>
              </p:cNvGrpSpPr>
              <p:nvPr/>
            </p:nvGrpSpPr>
            <p:grpSpPr bwMode="auto">
              <a:xfrm>
                <a:off x="3840" y="1296"/>
                <a:ext cx="62" cy="288"/>
                <a:chOff x="2345" y="1104"/>
                <a:chExt cx="62" cy="288"/>
              </a:xfrm>
            </p:grpSpPr>
            <p:sp>
              <p:nvSpPr>
                <p:cNvPr id="43150" name="Freeform 142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151" name="Freeform 143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43152" name="Freeform 144"/>
              <p:cNvSpPr>
                <a:spLocks/>
              </p:cNvSpPr>
              <p:nvPr/>
            </p:nvSpPr>
            <p:spPr bwMode="auto">
              <a:xfrm rot="-1429352">
                <a:off x="3888" y="1392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53" name="Freeform 145"/>
              <p:cNvSpPr>
                <a:spLocks/>
              </p:cNvSpPr>
              <p:nvPr/>
            </p:nvSpPr>
            <p:spPr bwMode="auto">
              <a:xfrm rot="-1429352">
                <a:off x="3648" y="144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54" name="Freeform 146"/>
              <p:cNvSpPr>
                <a:spLocks/>
              </p:cNvSpPr>
              <p:nvPr/>
            </p:nvSpPr>
            <p:spPr bwMode="auto">
              <a:xfrm rot="-1429352">
                <a:off x="3552" y="124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55" name="Freeform 147"/>
              <p:cNvSpPr>
                <a:spLocks/>
              </p:cNvSpPr>
              <p:nvPr/>
            </p:nvSpPr>
            <p:spPr bwMode="auto">
              <a:xfrm rot="-1429352">
                <a:off x="3360" y="1104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56" name="Freeform 148"/>
              <p:cNvSpPr>
                <a:spLocks/>
              </p:cNvSpPr>
              <p:nvPr/>
            </p:nvSpPr>
            <p:spPr bwMode="auto">
              <a:xfrm>
                <a:off x="3936" y="1288"/>
                <a:ext cx="96" cy="344"/>
              </a:xfrm>
              <a:custGeom>
                <a:avLst/>
                <a:gdLst>
                  <a:gd name="T0" fmla="*/ 0 w 96"/>
                  <a:gd name="T1" fmla="*/ 8 h 344"/>
                  <a:gd name="T2" fmla="*/ 48 w 96"/>
                  <a:gd name="T3" fmla="*/ 8 h 344"/>
                  <a:gd name="T4" fmla="*/ 48 w 96"/>
                  <a:gd name="T5" fmla="*/ 56 h 344"/>
                  <a:gd name="T6" fmla="*/ 48 w 96"/>
                  <a:gd name="T7" fmla="*/ 152 h 344"/>
                  <a:gd name="T8" fmla="*/ 48 w 96"/>
                  <a:gd name="T9" fmla="*/ 200 h 344"/>
                  <a:gd name="T10" fmla="*/ 96 w 96"/>
                  <a:gd name="T11" fmla="*/ 296 h 344"/>
                  <a:gd name="T12" fmla="*/ 48 w 96"/>
                  <a:gd name="T13" fmla="*/ 344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344">
                    <a:moveTo>
                      <a:pt x="0" y="8"/>
                    </a:moveTo>
                    <a:cubicBezTo>
                      <a:pt x="20" y="4"/>
                      <a:pt x="40" y="0"/>
                      <a:pt x="48" y="8"/>
                    </a:cubicBezTo>
                    <a:cubicBezTo>
                      <a:pt x="56" y="16"/>
                      <a:pt x="48" y="32"/>
                      <a:pt x="48" y="56"/>
                    </a:cubicBezTo>
                    <a:cubicBezTo>
                      <a:pt x="48" y="80"/>
                      <a:pt x="48" y="128"/>
                      <a:pt x="48" y="152"/>
                    </a:cubicBezTo>
                    <a:cubicBezTo>
                      <a:pt x="48" y="176"/>
                      <a:pt x="40" y="176"/>
                      <a:pt x="48" y="200"/>
                    </a:cubicBezTo>
                    <a:cubicBezTo>
                      <a:pt x="56" y="224"/>
                      <a:pt x="96" y="272"/>
                      <a:pt x="96" y="296"/>
                    </a:cubicBezTo>
                    <a:cubicBezTo>
                      <a:pt x="96" y="320"/>
                      <a:pt x="56" y="336"/>
                      <a:pt x="48" y="3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57" name="Freeform 149"/>
              <p:cNvSpPr>
                <a:spLocks/>
              </p:cNvSpPr>
              <p:nvPr/>
            </p:nvSpPr>
            <p:spPr bwMode="auto">
              <a:xfrm>
                <a:off x="3984" y="1056"/>
                <a:ext cx="672" cy="816"/>
              </a:xfrm>
              <a:custGeom>
                <a:avLst/>
                <a:gdLst>
                  <a:gd name="T0" fmla="*/ 576 w 672"/>
                  <a:gd name="T1" fmla="*/ 0 h 816"/>
                  <a:gd name="T2" fmla="*/ 0 w 672"/>
                  <a:gd name="T3" fmla="*/ 240 h 816"/>
                  <a:gd name="T4" fmla="*/ 672 w 672"/>
                  <a:gd name="T5" fmla="*/ 48 h 816"/>
                  <a:gd name="T6" fmla="*/ 48 w 672"/>
                  <a:gd name="T7" fmla="*/ 288 h 816"/>
                  <a:gd name="T8" fmla="*/ 624 w 672"/>
                  <a:gd name="T9" fmla="*/ 192 h 816"/>
                  <a:gd name="T10" fmla="*/ 572 w 672"/>
                  <a:gd name="T11" fmla="*/ 240 h 816"/>
                  <a:gd name="T12" fmla="*/ 48 w 672"/>
                  <a:gd name="T13" fmla="*/ 288 h 816"/>
                  <a:gd name="T14" fmla="*/ 432 w 672"/>
                  <a:gd name="T15" fmla="*/ 336 h 816"/>
                  <a:gd name="T16" fmla="*/ 0 w 672"/>
                  <a:gd name="T17" fmla="*/ 384 h 816"/>
                  <a:gd name="T18" fmla="*/ 384 w 672"/>
                  <a:gd name="T19" fmla="*/ 384 h 816"/>
                  <a:gd name="T20" fmla="*/ 76 w 672"/>
                  <a:gd name="T21" fmla="*/ 408 h 816"/>
                  <a:gd name="T22" fmla="*/ 420 w 672"/>
                  <a:gd name="T23" fmla="*/ 424 h 816"/>
                  <a:gd name="T24" fmla="*/ 432 w 672"/>
                  <a:gd name="T25" fmla="*/ 432 h 816"/>
                  <a:gd name="T26" fmla="*/ 96 w 672"/>
                  <a:gd name="T27" fmla="*/ 432 h 816"/>
                  <a:gd name="T28" fmla="*/ 528 w 672"/>
                  <a:gd name="T29" fmla="*/ 576 h 816"/>
                  <a:gd name="T30" fmla="*/ 48 w 672"/>
                  <a:gd name="T31" fmla="*/ 480 h 816"/>
                  <a:gd name="T32" fmla="*/ 624 w 672"/>
                  <a:gd name="T33" fmla="*/ 720 h 816"/>
                  <a:gd name="T34" fmla="*/ 96 w 672"/>
                  <a:gd name="T35" fmla="*/ 528 h 816"/>
                  <a:gd name="T36" fmla="*/ 480 w 672"/>
                  <a:gd name="T37" fmla="*/ 816 h 816"/>
                  <a:gd name="T38" fmla="*/ 48 w 672"/>
                  <a:gd name="T39" fmla="*/ 576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72" h="816">
                    <a:moveTo>
                      <a:pt x="576" y="0"/>
                    </a:moveTo>
                    <a:lnTo>
                      <a:pt x="0" y="240"/>
                    </a:lnTo>
                    <a:lnTo>
                      <a:pt x="672" y="48"/>
                    </a:lnTo>
                    <a:lnTo>
                      <a:pt x="48" y="288"/>
                    </a:lnTo>
                    <a:lnTo>
                      <a:pt x="624" y="192"/>
                    </a:lnTo>
                    <a:lnTo>
                      <a:pt x="572" y="240"/>
                    </a:lnTo>
                    <a:lnTo>
                      <a:pt x="48" y="288"/>
                    </a:lnTo>
                    <a:lnTo>
                      <a:pt x="432" y="336"/>
                    </a:lnTo>
                    <a:lnTo>
                      <a:pt x="0" y="384"/>
                    </a:lnTo>
                    <a:lnTo>
                      <a:pt x="384" y="384"/>
                    </a:lnTo>
                    <a:lnTo>
                      <a:pt x="76" y="408"/>
                    </a:lnTo>
                    <a:lnTo>
                      <a:pt x="420" y="424"/>
                    </a:lnTo>
                    <a:lnTo>
                      <a:pt x="432" y="432"/>
                    </a:lnTo>
                    <a:lnTo>
                      <a:pt x="96" y="432"/>
                    </a:lnTo>
                    <a:lnTo>
                      <a:pt x="528" y="576"/>
                    </a:lnTo>
                    <a:lnTo>
                      <a:pt x="48" y="480"/>
                    </a:lnTo>
                    <a:lnTo>
                      <a:pt x="624" y="720"/>
                    </a:lnTo>
                    <a:lnTo>
                      <a:pt x="96" y="528"/>
                    </a:lnTo>
                    <a:lnTo>
                      <a:pt x="480" y="816"/>
                    </a:lnTo>
                    <a:lnTo>
                      <a:pt x="48" y="576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58" name="Freeform 150"/>
              <p:cNvSpPr>
                <a:spLocks/>
              </p:cNvSpPr>
              <p:nvPr/>
            </p:nvSpPr>
            <p:spPr bwMode="auto">
              <a:xfrm>
                <a:off x="3072" y="768"/>
                <a:ext cx="672" cy="384"/>
              </a:xfrm>
              <a:custGeom>
                <a:avLst/>
                <a:gdLst>
                  <a:gd name="T0" fmla="*/ 144 w 672"/>
                  <a:gd name="T1" fmla="*/ 0 h 384"/>
                  <a:gd name="T2" fmla="*/ 0 w 672"/>
                  <a:gd name="T3" fmla="*/ 192 h 384"/>
                  <a:gd name="T4" fmla="*/ 288 w 672"/>
                  <a:gd name="T5" fmla="*/ 0 h 384"/>
                  <a:gd name="T6" fmla="*/ 144 w 672"/>
                  <a:gd name="T7" fmla="*/ 192 h 384"/>
                  <a:gd name="T8" fmla="*/ 384 w 672"/>
                  <a:gd name="T9" fmla="*/ 48 h 384"/>
                  <a:gd name="T10" fmla="*/ 192 w 672"/>
                  <a:gd name="T11" fmla="*/ 240 h 384"/>
                  <a:gd name="T12" fmla="*/ 432 w 672"/>
                  <a:gd name="T13" fmla="*/ 96 h 384"/>
                  <a:gd name="T14" fmla="*/ 288 w 672"/>
                  <a:gd name="T15" fmla="*/ 288 h 384"/>
                  <a:gd name="T16" fmla="*/ 528 w 672"/>
                  <a:gd name="T17" fmla="*/ 144 h 384"/>
                  <a:gd name="T18" fmla="*/ 288 w 672"/>
                  <a:gd name="T19" fmla="*/ 336 h 384"/>
                  <a:gd name="T20" fmla="*/ 624 w 672"/>
                  <a:gd name="T21" fmla="*/ 192 h 384"/>
                  <a:gd name="T22" fmla="*/ 384 w 672"/>
                  <a:gd name="T23" fmla="*/ 384 h 384"/>
                  <a:gd name="T24" fmla="*/ 672 w 672"/>
                  <a:gd name="T25" fmla="*/ 240 h 384"/>
                  <a:gd name="T26" fmla="*/ 432 w 672"/>
                  <a:gd name="T27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72" h="384">
                    <a:moveTo>
                      <a:pt x="144" y="0"/>
                    </a:moveTo>
                    <a:lnTo>
                      <a:pt x="0" y="192"/>
                    </a:lnTo>
                    <a:lnTo>
                      <a:pt x="288" y="0"/>
                    </a:lnTo>
                    <a:lnTo>
                      <a:pt x="144" y="192"/>
                    </a:lnTo>
                    <a:lnTo>
                      <a:pt x="384" y="48"/>
                    </a:lnTo>
                    <a:lnTo>
                      <a:pt x="192" y="240"/>
                    </a:lnTo>
                    <a:lnTo>
                      <a:pt x="432" y="96"/>
                    </a:lnTo>
                    <a:lnTo>
                      <a:pt x="288" y="288"/>
                    </a:lnTo>
                    <a:lnTo>
                      <a:pt x="528" y="144"/>
                    </a:lnTo>
                    <a:lnTo>
                      <a:pt x="288" y="336"/>
                    </a:lnTo>
                    <a:lnTo>
                      <a:pt x="624" y="192"/>
                    </a:lnTo>
                    <a:lnTo>
                      <a:pt x="384" y="384"/>
                    </a:lnTo>
                    <a:lnTo>
                      <a:pt x="672" y="240"/>
                    </a:lnTo>
                    <a:lnTo>
                      <a:pt x="432" y="384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59" name="Freeform 151"/>
              <p:cNvSpPr>
                <a:spLocks/>
              </p:cNvSpPr>
              <p:nvPr/>
            </p:nvSpPr>
            <p:spPr bwMode="auto">
              <a:xfrm>
                <a:off x="3072" y="1824"/>
                <a:ext cx="480" cy="192"/>
              </a:xfrm>
              <a:custGeom>
                <a:avLst/>
                <a:gdLst>
                  <a:gd name="T0" fmla="*/ 240 w 480"/>
                  <a:gd name="T1" fmla="*/ 0 h 192"/>
                  <a:gd name="T2" fmla="*/ 480 w 480"/>
                  <a:gd name="T3" fmla="*/ 144 h 192"/>
                  <a:gd name="T4" fmla="*/ 192 w 480"/>
                  <a:gd name="T5" fmla="*/ 0 h 192"/>
                  <a:gd name="T6" fmla="*/ 432 w 480"/>
                  <a:gd name="T7" fmla="*/ 192 h 192"/>
                  <a:gd name="T8" fmla="*/ 144 w 480"/>
                  <a:gd name="T9" fmla="*/ 48 h 192"/>
                  <a:gd name="T10" fmla="*/ 288 w 480"/>
                  <a:gd name="T11" fmla="*/ 192 h 192"/>
                  <a:gd name="T12" fmla="*/ 96 w 480"/>
                  <a:gd name="T13" fmla="*/ 48 h 192"/>
                  <a:gd name="T14" fmla="*/ 192 w 480"/>
                  <a:gd name="T15" fmla="*/ 192 h 192"/>
                  <a:gd name="T16" fmla="*/ 0 w 480"/>
                  <a:gd name="T17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0" h="192">
                    <a:moveTo>
                      <a:pt x="240" y="0"/>
                    </a:moveTo>
                    <a:lnTo>
                      <a:pt x="480" y="144"/>
                    </a:lnTo>
                    <a:lnTo>
                      <a:pt x="192" y="0"/>
                    </a:lnTo>
                    <a:lnTo>
                      <a:pt x="432" y="192"/>
                    </a:lnTo>
                    <a:lnTo>
                      <a:pt x="144" y="48"/>
                    </a:lnTo>
                    <a:lnTo>
                      <a:pt x="288" y="192"/>
                    </a:lnTo>
                    <a:lnTo>
                      <a:pt x="96" y="48"/>
                    </a:lnTo>
                    <a:lnTo>
                      <a:pt x="192" y="192"/>
                    </a:lnTo>
                    <a:lnTo>
                      <a:pt x="0" y="96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60" name="Freeform 152"/>
              <p:cNvSpPr>
                <a:spLocks/>
              </p:cNvSpPr>
              <p:nvPr/>
            </p:nvSpPr>
            <p:spPr bwMode="auto">
              <a:xfrm>
                <a:off x="1920" y="1968"/>
                <a:ext cx="480" cy="288"/>
              </a:xfrm>
              <a:custGeom>
                <a:avLst/>
                <a:gdLst>
                  <a:gd name="T0" fmla="*/ 336 w 480"/>
                  <a:gd name="T1" fmla="*/ 0 h 288"/>
                  <a:gd name="T2" fmla="*/ 480 w 480"/>
                  <a:gd name="T3" fmla="*/ 240 h 288"/>
                  <a:gd name="T4" fmla="*/ 336 w 480"/>
                  <a:gd name="T5" fmla="*/ 96 h 288"/>
                  <a:gd name="T6" fmla="*/ 288 w 480"/>
                  <a:gd name="T7" fmla="*/ 0 h 288"/>
                  <a:gd name="T8" fmla="*/ 288 w 480"/>
                  <a:gd name="T9" fmla="*/ 96 h 288"/>
                  <a:gd name="T10" fmla="*/ 384 w 480"/>
                  <a:gd name="T11" fmla="*/ 288 h 288"/>
                  <a:gd name="T12" fmla="*/ 240 w 480"/>
                  <a:gd name="T13" fmla="*/ 96 h 288"/>
                  <a:gd name="T14" fmla="*/ 192 w 480"/>
                  <a:gd name="T15" fmla="*/ 0 h 288"/>
                  <a:gd name="T16" fmla="*/ 288 w 480"/>
                  <a:gd name="T17" fmla="*/ 240 h 288"/>
                  <a:gd name="T18" fmla="*/ 144 w 480"/>
                  <a:gd name="T19" fmla="*/ 0 h 288"/>
                  <a:gd name="T20" fmla="*/ 192 w 480"/>
                  <a:gd name="T21" fmla="*/ 192 h 288"/>
                  <a:gd name="T22" fmla="*/ 96 w 480"/>
                  <a:gd name="T23" fmla="*/ 0 h 288"/>
                  <a:gd name="T24" fmla="*/ 0 w 480"/>
                  <a:gd name="T25" fmla="*/ 48 h 288"/>
                  <a:gd name="T26" fmla="*/ 48 w 480"/>
                  <a:gd name="T27" fmla="*/ 48 h 288"/>
                  <a:gd name="T28" fmla="*/ 96 w 480"/>
                  <a:gd name="T29" fmla="*/ 48 h 288"/>
                  <a:gd name="T30" fmla="*/ 48 w 480"/>
                  <a:gd name="T31" fmla="*/ 4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0" h="288">
                    <a:moveTo>
                      <a:pt x="336" y="0"/>
                    </a:moveTo>
                    <a:lnTo>
                      <a:pt x="480" y="240"/>
                    </a:lnTo>
                    <a:lnTo>
                      <a:pt x="336" y="96"/>
                    </a:lnTo>
                    <a:lnTo>
                      <a:pt x="288" y="0"/>
                    </a:lnTo>
                    <a:lnTo>
                      <a:pt x="288" y="96"/>
                    </a:lnTo>
                    <a:lnTo>
                      <a:pt x="384" y="288"/>
                    </a:lnTo>
                    <a:lnTo>
                      <a:pt x="240" y="96"/>
                    </a:lnTo>
                    <a:lnTo>
                      <a:pt x="192" y="0"/>
                    </a:lnTo>
                    <a:lnTo>
                      <a:pt x="288" y="240"/>
                    </a:lnTo>
                    <a:lnTo>
                      <a:pt x="144" y="0"/>
                    </a:lnTo>
                    <a:lnTo>
                      <a:pt x="192" y="192"/>
                    </a:lnTo>
                    <a:lnTo>
                      <a:pt x="96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96" y="48"/>
                    </a:lnTo>
                    <a:lnTo>
                      <a:pt x="48" y="48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61" name="Freeform 153"/>
              <p:cNvSpPr>
                <a:spLocks/>
              </p:cNvSpPr>
              <p:nvPr/>
            </p:nvSpPr>
            <p:spPr bwMode="auto">
              <a:xfrm>
                <a:off x="1824" y="432"/>
                <a:ext cx="1104" cy="560"/>
              </a:xfrm>
              <a:custGeom>
                <a:avLst/>
                <a:gdLst>
                  <a:gd name="T0" fmla="*/ 48 w 1104"/>
                  <a:gd name="T1" fmla="*/ 264 h 560"/>
                  <a:gd name="T2" fmla="*/ 0 w 1104"/>
                  <a:gd name="T3" fmla="*/ 504 h 560"/>
                  <a:gd name="T4" fmla="*/ 8 w 1104"/>
                  <a:gd name="T5" fmla="*/ 560 h 560"/>
                  <a:gd name="T6" fmla="*/ 48 w 1104"/>
                  <a:gd name="T7" fmla="*/ 552 h 560"/>
                  <a:gd name="T8" fmla="*/ 96 w 1104"/>
                  <a:gd name="T9" fmla="*/ 456 h 560"/>
                  <a:gd name="T10" fmla="*/ 240 w 1104"/>
                  <a:gd name="T11" fmla="*/ 120 h 560"/>
                  <a:gd name="T12" fmla="*/ 152 w 1104"/>
                  <a:gd name="T13" fmla="*/ 544 h 560"/>
                  <a:gd name="T14" fmla="*/ 240 w 1104"/>
                  <a:gd name="T15" fmla="*/ 456 h 560"/>
                  <a:gd name="T16" fmla="*/ 224 w 1104"/>
                  <a:gd name="T17" fmla="*/ 456 h 560"/>
                  <a:gd name="T18" fmla="*/ 384 w 1104"/>
                  <a:gd name="T19" fmla="*/ 72 h 560"/>
                  <a:gd name="T20" fmla="*/ 264 w 1104"/>
                  <a:gd name="T21" fmla="*/ 520 h 560"/>
                  <a:gd name="T22" fmla="*/ 336 w 1104"/>
                  <a:gd name="T23" fmla="*/ 472 h 560"/>
                  <a:gd name="T24" fmla="*/ 568 w 1104"/>
                  <a:gd name="T25" fmla="*/ 0 h 560"/>
                  <a:gd name="T26" fmla="*/ 384 w 1104"/>
                  <a:gd name="T27" fmla="*/ 504 h 560"/>
                  <a:gd name="T28" fmla="*/ 480 w 1104"/>
                  <a:gd name="T29" fmla="*/ 456 h 560"/>
                  <a:gd name="T30" fmla="*/ 720 w 1104"/>
                  <a:gd name="T31" fmla="*/ 24 h 560"/>
                  <a:gd name="T32" fmla="*/ 568 w 1104"/>
                  <a:gd name="T33" fmla="*/ 472 h 560"/>
                  <a:gd name="T34" fmla="*/ 664 w 1104"/>
                  <a:gd name="T35" fmla="*/ 440 h 560"/>
                  <a:gd name="T36" fmla="*/ 912 w 1104"/>
                  <a:gd name="T37" fmla="*/ 72 h 560"/>
                  <a:gd name="T38" fmla="*/ 720 w 1104"/>
                  <a:gd name="T39" fmla="*/ 456 h 560"/>
                  <a:gd name="T40" fmla="*/ 768 w 1104"/>
                  <a:gd name="T41" fmla="*/ 456 h 560"/>
                  <a:gd name="T42" fmla="*/ 960 w 1104"/>
                  <a:gd name="T43" fmla="*/ 168 h 560"/>
                  <a:gd name="T44" fmla="*/ 816 w 1104"/>
                  <a:gd name="T45" fmla="*/ 456 h 560"/>
                  <a:gd name="T46" fmla="*/ 928 w 1104"/>
                  <a:gd name="T47" fmla="*/ 448 h 560"/>
                  <a:gd name="T48" fmla="*/ 960 w 1104"/>
                  <a:gd name="T49" fmla="*/ 408 h 560"/>
                  <a:gd name="T50" fmla="*/ 1104 w 1104"/>
                  <a:gd name="T51" fmla="*/ 264 h 560"/>
                  <a:gd name="T52" fmla="*/ 1008 w 1104"/>
                  <a:gd name="T53" fmla="*/ 456 h 560"/>
                  <a:gd name="T54" fmla="*/ 1056 w 1104"/>
                  <a:gd name="T55" fmla="*/ 456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4" h="560">
                    <a:moveTo>
                      <a:pt x="48" y="264"/>
                    </a:moveTo>
                    <a:lnTo>
                      <a:pt x="0" y="504"/>
                    </a:lnTo>
                    <a:lnTo>
                      <a:pt x="8" y="560"/>
                    </a:lnTo>
                    <a:lnTo>
                      <a:pt x="48" y="552"/>
                    </a:lnTo>
                    <a:lnTo>
                      <a:pt x="96" y="456"/>
                    </a:lnTo>
                    <a:lnTo>
                      <a:pt x="240" y="120"/>
                    </a:lnTo>
                    <a:lnTo>
                      <a:pt x="152" y="544"/>
                    </a:lnTo>
                    <a:lnTo>
                      <a:pt x="240" y="456"/>
                    </a:lnTo>
                    <a:lnTo>
                      <a:pt x="224" y="456"/>
                    </a:lnTo>
                    <a:lnTo>
                      <a:pt x="384" y="72"/>
                    </a:lnTo>
                    <a:lnTo>
                      <a:pt x="264" y="520"/>
                    </a:lnTo>
                    <a:lnTo>
                      <a:pt x="336" y="472"/>
                    </a:lnTo>
                    <a:lnTo>
                      <a:pt x="568" y="0"/>
                    </a:lnTo>
                    <a:lnTo>
                      <a:pt x="384" y="504"/>
                    </a:lnTo>
                    <a:lnTo>
                      <a:pt x="480" y="456"/>
                    </a:lnTo>
                    <a:lnTo>
                      <a:pt x="720" y="24"/>
                    </a:lnTo>
                    <a:lnTo>
                      <a:pt x="568" y="472"/>
                    </a:lnTo>
                    <a:lnTo>
                      <a:pt x="664" y="440"/>
                    </a:lnTo>
                    <a:lnTo>
                      <a:pt x="912" y="72"/>
                    </a:lnTo>
                    <a:lnTo>
                      <a:pt x="720" y="456"/>
                    </a:lnTo>
                    <a:lnTo>
                      <a:pt x="768" y="456"/>
                    </a:lnTo>
                    <a:lnTo>
                      <a:pt x="960" y="168"/>
                    </a:lnTo>
                    <a:lnTo>
                      <a:pt x="816" y="456"/>
                    </a:lnTo>
                    <a:lnTo>
                      <a:pt x="928" y="448"/>
                    </a:lnTo>
                    <a:lnTo>
                      <a:pt x="960" y="408"/>
                    </a:lnTo>
                    <a:lnTo>
                      <a:pt x="1104" y="264"/>
                    </a:lnTo>
                    <a:lnTo>
                      <a:pt x="1008" y="456"/>
                    </a:lnTo>
                    <a:lnTo>
                      <a:pt x="1056" y="456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3162" name="Group 154"/>
            <p:cNvGrpSpPr>
              <a:grpSpLocks/>
            </p:cNvGrpSpPr>
            <p:nvPr/>
          </p:nvGrpSpPr>
          <p:grpSpPr bwMode="auto">
            <a:xfrm rot="17311551" flipH="1">
              <a:off x="-373" y="2364"/>
              <a:ext cx="1822" cy="1076"/>
              <a:chOff x="1142" y="432"/>
              <a:chExt cx="3523" cy="1857"/>
            </a:xfrm>
          </p:grpSpPr>
          <p:sp>
            <p:nvSpPr>
              <p:cNvPr id="43163" name="Freeform 155"/>
              <p:cNvSpPr>
                <a:spLocks/>
              </p:cNvSpPr>
              <p:nvPr/>
            </p:nvSpPr>
            <p:spPr bwMode="auto">
              <a:xfrm>
                <a:off x="1144" y="887"/>
                <a:ext cx="3521" cy="1108"/>
              </a:xfrm>
              <a:custGeom>
                <a:avLst/>
                <a:gdLst>
                  <a:gd name="T0" fmla="*/ 2408 w 3521"/>
                  <a:gd name="T1" fmla="*/ 313 h 1108"/>
                  <a:gd name="T2" fmla="*/ 2552 w 3521"/>
                  <a:gd name="T3" fmla="*/ 361 h 1108"/>
                  <a:gd name="T4" fmla="*/ 2696 w 3521"/>
                  <a:gd name="T5" fmla="*/ 409 h 1108"/>
                  <a:gd name="T6" fmla="*/ 2888 w 3521"/>
                  <a:gd name="T7" fmla="*/ 361 h 1108"/>
                  <a:gd name="T8" fmla="*/ 3032 w 3521"/>
                  <a:gd name="T9" fmla="*/ 265 h 1108"/>
                  <a:gd name="T10" fmla="*/ 3176 w 3521"/>
                  <a:gd name="T11" fmla="*/ 201 h 1108"/>
                  <a:gd name="T12" fmla="*/ 3388 w 3521"/>
                  <a:gd name="T13" fmla="*/ 161 h 1108"/>
                  <a:gd name="T14" fmla="*/ 3500 w 3521"/>
                  <a:gd name="T15" fmla="*/ 209 h 1108"/>
                  <a:gd name="T16" fmla="*/ 3512 w 3521"/>
                  <a:gd name="T17" fmla="*/ 265 h 1108"/>
                  <a:gd name="T18" fmla="*/ 3492 w 3521"/>
                  <a:gd name="T19" fmla="*/ 345 h 1108"/>
                  <a:gd name="T20" fmla="*/ 3416 w 3521"/>
                  <a:gd name="T21" fmla="*/ 409 h 1108"/>
                  <a:gd name="T22" fmla="*/ 3268 w 3521"/>
                  <a:gd name="T23" fmla="*/ 473 h 1108"/>
                  <a:gd name="T24" fmla="*/ 3228 w 3521"/>
                  <a:gd name="T25" fmla="*/ 577 h 1108"/>
                  <a:gd name="T26" fmla="*/ 3316 w 3521"/>
                  <a:gd name="T27" fmla="*/ 657 h 1108"/>
                  <a:gd name="T28" fmla="*/ 3416 w 3521"/>
                  <a:gd name="T29" fmla="*/ 745 h 1108"/>
                  <a:gd name="T30" fmla="*/ 3492 w 3521"/>
                  <a:gd name="T31" fmla="*/ 849 h 1108"/>
                  <a:gd name="T32" fmla="*/ 3476 w 3521"/>
                  <a:gd name="T33" fmla="*/ 969 h 1108"/>
                  <a:gd name="T34" fmla="*/ 3368 w 3521"/>
                  <a:gd name="T35" fmla="*/ 985 h 1108"/>
                  <a:gd name="T36" fmla="*/ 3224 w 3521"/>
                  <a:gd name="T37" fmla="*/ 985 h 1108"/>
                  <a:gd name="T38" fmla="*/ 3036 w 3521"/>
                  <a:gd name="T39" fmla="*/ 905 h 1108"/>
                  <a:gd name="T40" fmla="*/ 2932 w 3521"/>
                  <a:gd name="T41" fmla="*/ 809 h 1108"/>
                  <a:gd name="T42" fmla="*/ 2816 w 3521"/>
                  <a:gd name="T43" fmla="*/ 737 h 1108"/>
                  <a:gd name="T44" fmla="*/ 2552 w 3521"/>
                  <a:gd name="T45" fmla="*/ 745 h 1108"/>
                  <a:gd name="T46" fmla="*/ 2312 w 3521"/>
                  <a:gd name="T47" fmla="*/ 841 h 1108"/>
                  <a:gd name="T48" fmla="*/ 1936 w 3521"/>
                  <a:gd name="T49" fmla="*/ 1017 h 1108"/>
                  <a:gd name="T50" fmla="*/ 1480 w 3521"/>
                  <a:gd name="T51" fmla="*/ 1097 h 1108"/>
                  <a:gd name="T52" fmla="*/ 1064 w 3521"/>
                  <a:gd name="T53" fmla="*/ 1081 h 1108"/>
                  <a:gd name="T54" fmla="*/ 736 w 3521"/>
                  <a:gd name="T55" fmla="*/ 1073 h 1108"/>
                  <a:gd name="T56" fmla="*/ 504 w 3521"/>
                  <a:gd name="T57" fmla="*/ 985 h 1108"/>
                  <a:gd name="T58" fmla="*/ 280 w 3521"/>
                  <a:gd name="T59" fmla="*/ 937 h 1108"/>
                  <a:gd name="T60" fmla="*/ 152 w 3521"/>
                  <a:gd name="T61" fmla="*/ 873 h 1108"/>
                  <a:gd name="T62" fmla="*/ 88 w 3521"/>
                  <a:gd name="T63" fmla="*/ 873 h 1108"/>
                  <a:gd name="T64" fmla="*/ 16 w 3521"/>
                  <a:gd name="T65" fmla="*/ 849 h 1108"/>
                  <a:gd name="T66" fmla="*/ 8 w 3521"/>
                  <a:gd name="T67" fmla="*/ 793 h 1108"/>
                  <a:gd name="T68" fmla="*/ 8 w 3521"/>
                  <a:gd name="T69" fmla="*/ 745 h 1108"/>
                  <a:gd name="T70" fmla="*/ 8 w 3521"/>
                  <a:gd name="T71" fmla="*/ 649 h 1108"/>
                  <a:gd name="T72" fmla="*/ 56 w 3521"/>
                  <a:gd name="T73" fmla="*/ 649 h 1108"/>
                  <a:gd name="T74" fmla="*/ 104 w 3521"/>
                  <a:gd name="T75" fmla="*/ 601 h 1108"/>
                  <a:gd name="T76" fmla="*/ 208 w 3521"/>
                  <a:gd name="T77" fmla="*/ 497 h 1108"/>
                  <a:gd name="T78" fmla="*/ 328 w 3521"/>
                  <a:gd name="T79" fmla="*/ 441 h 1108"/>
                  <a:gd name="T80" fmla="*/ 392 w 3521"/>
                  <a:gd name="T81" fmla="*/ 353 h 1108"/>
                  <a:gd name="T82" fmla="*/ 472 w 3521"/>
                  <a:gd name="T83" fmla="*/ 257 h 1108"/>
                  <a:gd name="T84" fmla="*/ 584 w 3521"/>
                  <a:gd name="T85" fmla="*/ 169 h 1108"/>
                  <a:gd name="T86" fmla="*/ 696 w 3521"/>
                  <a:gd name="T87" fmla="*/ 129 h 1108"/>
                  <a:gd name="T88" fmla="*/ 920 w 3521"/>
                  <a:gd name="T89" fmla="*/ 73 h 1108"/>
                  <a:gd name="T90" fmla="*/ 1208 w 3521"/>
                  <a:gd name="T91" fmla="*/ 25 h 1108"/>
                  <a:gd name="T92" fmla="*/ 1456 w 3521"/>
                  <a:gd name="T93" fmla="*/ 17 h 1108"/>
                  <a:gd name="T94" fmla="*/ 1736 w 3521"/>
                  <a:gd name="T95" fmla="*/ 25 h 1108"/>
                  <a:gd name="T96" fmla="*/ 2168 w 3521"/>
                  <a:gd name="T97" fmla="*/ 169 h 1108"/>
                  <a:gd name="T98" fmla="*/ 2408 w 3521"/>
                  <a:gd name="T99" fmla="*/ 313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21" h="1108">
                    <a:moveTo>
                      <a:pt x="2408" y="313"/>
                    </a:moveTo>
                    <a:cubicBezTo>
                      <a:pt x="2472" y="345"/>
                      <a:pt x="2504" y="345"/>
                      <a:pt x="2552" y="361"/>
                    </a:cubicBezTo>
                    <a:cubicBezTo>
                      <a:pt x="2600" y="377"/>
                      <a:pt x="2640" y="409"/>
                      <a:pt x="2696" y="409"/>
                    </a:cubicBezTo>
                    <a:cubicBezTo>
                      <a:pt x="2752" y="409"/>
                      <a:pt x="2832" y="385"/>
                      <a:pt x="2888" y="361"/>
                    </a:cubicBezTo>
                    <a:cubicBezTo>
                      <a:pt x="2944" y="337"/>
                      <a:pt x="2984" y="292"/>
                      <a:pt x="3032" y="265"/>
                    </a:cubicBezTo>
                    <a:cubicBezTo>
                      <a:pt x="3080" y="238"/>
                      <a:pt x="3117" y="218"/>
                      <a:pt x="3176" y="201"/>
                    </a:cubicBezTo>
                    <a:cubicBezTo>
                      <a:pt x="3235" y="184"/>
                      <a:pt x="3334" y="160"/>
                      <a:pt x="3388" y="161"/>
                    </a:cubicBezTo>
                    <a:cubicBezTo>
                      <a:pt x="3442" y="162"/>
                      <a:pt x="3479" y="192"/>
                      <a:pt x="3500" y="209"/>
                    </a:cubicBezTo>
                    <a:cubicBezTo>
                      <a:pt x="3521" y="226"/>
                      <a:pt x="3513" y="242"/>
                      <a:pt x="3512" y="265"/>
                    </a:cubicBezTo>
                    <a:cubicBezTo>
                      <a:pt x="3511" y="288"/>
                      <a:pt x="3508" y="321"/>
                      <a:pt x="3492" y="345"/>
                    </a:cubicBezTo>
                    <a:cubicBezTo>
                      <a:pt x="3476" y="369"/>
                      <a:pt x="3453" y="388"/>
                      <a:pt x="3416" y="409"/>
                    </a:cubicBezTo>
                    <a:cubicBezTo>
                      <a:pt x="3379" y="430"/>
                      <a:pt x="3299" y="445"/>
                      <a:pt x="3268" y="473"/>
                    </a:cubicBezTo>
                    <a:cubicBezTo>
                      <a:pt x="3237" y="501"/>
                      <a:pt x="3220" y="546"/>
                      <a:pt x="3228" y="577"/>
                    </a:cubicBezTo>
                    <a:cubicBezTo>
                      <a:pt x="3236" y="608"/>
                      <a:pt x="3285" y="629"/>
                      <a:pt x="3316" y="657"/>
                    </a:cubicBezTo>
                    <a:cubicBezTo>
                      <a:pt x="3347" y="685"/>
                      <a:pt x="3387" y="713"/>
                      <a:pt x="3416" y="745"/>
                    </a:cubicBezTo>
                    <a:cubicBezTo>
                      <a:pt x="3445" y="777"/>
                      <a:pt x="3482" y="812"/>
                      <a:pt x="3492" y="849"/>
                    </a:cubicBezTo>
                    <a:cubicBezTo>
                      <a:pt x="3502" y="886"/>
                      <a:pt x="3497" y="946"/>
                      <a:pt x="3476" y="969"/>
                    </a:cubicBezTo>
                    <a:cubicBezTo>
                      <a:pt x="3455" y="992"/>
                      <a:pt x="3410" y="982"/>
                      <a:pt x="3368" y="985"/>
                    </a:cubicBezTo>
                    <a:cubicBezTo>
                      <a:pt x="3326" y="988"/>
                      <a:pt x="3279" y="998"/>
                      <a:pt x="3224" y="985"/>
                    </a:cubicBezTo>
                    <a:cubicBezTo>
                      <a:pt x="3169" y="972"/>
                      <a:pt x="3085" y="934"/>
                      <a:pt x="3036" y="905"/>
                    </a:cubicBezTo>
                    <a:cubicBezTo>
                      <a:pt x="2987" y="876"/>
                      <a:pt x="2969" y="837"/>
                      <a:pt x="2932" y="809"/>
                    </a:cubicBezTo>
                    <a:cubicBezTo>
                      <a:pt x="2895" y="781"/>
                      <a:pt x="2879" y="748"/>
                      <a:pt x="2816" y="737"/>
                    </a:cubicBezTo>
                    <a:cubicBezTo>
                      <a:pt x="2753" y="726"/>
                      <a:pt x="2636" y="728"/>
                      <a:pt x="2552" y="745"/>
                    </a:cubicBezTo>
                    <a:cubicBezTo>
                      <a:pt x="2468" y="762"/>
                      <a:pt x="2415" y="796"/>
                      <a:pt x="2312" y="841"/>
                    </a:cubicBezTo>
                    <a:cubicBezTo>
                      <a:pt x="2209" y="886"/>
                      <a:pt x="2075" y="974"/>
                      <a:pt x="1936" y="1017"/>
                    </a:cubicBezTo>
                    <a:cubicBezTo>
                      <a:pt x="1797" y="1060"/>
                      <a:pt x="1625" y="1086"/>
                      <a:pt x="1480" y="1097"/>
                    </a:cubicBezTo>
                    <a:cubicBezTo>
                      <a:pt x="1335" y="1108"/>
                      <a:pt x="1188" y="1085"/>
                      <a:pt x="1064" y="1081"/>
                    </a:cubicBezTo>
                    <a:cubicBezTo>
                      <a:pt x="940" y="1077"/>
                      <a:pt x="829" y="1089"/>
                      <a:pt x="736" y="1073"/>
                    </a:cubicBezTo>
                    <a:cubicBezTo>
                      <a:pt x="643" y="1057"/>
                      <a:pt x="580" y="1008"/>
                      <a:pt x="504" y="985"/>
                    </a:cubicBezTo>
                    <a:cubicBezTo>
                      <a:pt x="428" y="962"/>
                      <a:pt x="339" y="956"/>
                      <a:pt x="280" y="937"/>
                    </a:cubicBezTo>
                    <a:cubicBezTo>
                      <a:pt x="221" y="918"/>
                      <a:pt x="184" y="884"/>
                      <a:pt x="152" y="873"/>
                    </a:cubicBezTo>
                    <a:cubicBezTo>
                      <a:pt x="120" y="862"/>
                      <a:pt x="111" y="877"/>
                      <a:pt x="88" y="873"/>
                    </a:cubicBezTo>
                    <a:cubicBezTo>
                      <a:pt x="65" y="869"/>
                      <a:pt x="29" y="862"/>
                      <a:pt x="16" y="849"/>
                    </a:cubicBezTo>
                    <a:cubicBezTo>
                      <a:pt x="3" y="836"/>
                      <a:pt x="9" y="810"/>
                      <a:pt x="8" y="793"/>
                    </a:cubicBezTo>
                    <a:cubicBezTo>
                      <a:pt x="7" y="776"/>
                      <a:pt x="8" y="769"/>
                      <a:pt x="8" y="745"/>
                    </a:cubicBezTo>
                    <a:cubicBezTo>
                      <a:pt x="8" y="721"/>
                      <a:pt x="0" y="665"/>
                      <a:pt x="8" y="649"/>
                    </a:cubicBezTo>
                    <a:cubicBezTo>
                      <a:pt x="16" y="633"/>
                      <a:pt x="40" y="657"/>
                      <a:pt x="56" y="649"/>
                    </a:cubicBezTo>
                    <a:cubicBezTo>
                      <a:pt x="72" y="641"/>
                      <a:pt x="79" y="626"/>
                      <a:pt x="104" y="601"/>
                    </a:cubicBezTo>
                    <a:cubicBezTo>
                      <a:pt x="129" y="576"/>
                      <a:pt x="171" y="524"/>
                      <a:pt x="208" y="497"/>
                    </a:cubicBezTo>
                    <a:cubicBezTo>
                      <a:pt x="245" y="470"/>
                      <a:pt x="297" y="465"/>
                      <a:pt x="328" y="441"/>
                    </a:cubicBezTo>
                    <a:cubicBezTo>
                      <a:pt x="359" y="417"/>
                      <a:pt x="368" y="384"/>
                      <a:pt x="392" y="353"/>
                    </a:cubicBezTo>
                    <a:cubicBezTo>
                      <a:pt x="416" y="322"/>
                      <a:pt x="440" y="288"/>
                      <a:pt x="472" y="257"/>
                    </a:cubicBezTo>
                    <a:cubicBezTo>
                      <a:pt x="504" y="226"/>
                      <a:pt x="547" y="190"/>
                      <a:pt x="584" y="169"/>
                    </a:cubicBezTo>
                    <a:cubicBezTo>
                      <a:pt x="621" y="148"/>
                      <a:pt x="640" y="145"/>
                      <a:pt x="696" y="129"/>
                    </a:cubicBezTo>
                    <a:cubicBezTo>
                      <a:pt x="752" y="113"/>
                      <a:pt x="835" y="90"/>
                      <a:pt x="920" y="73"/>
                    </a:cubicBezTo>
                    <a:cubicBezTo>
                      <a:pt x="1005" y="56"/>
                      <a:pt x="1119" y="34"/>
                      <a:pt x="1208" y="25"/>
                    </a:cubicBezTo>
                    <a:cubicBezTo>
                      <a:pt x="1297" y="16"/>
                      <a:pt x="1368" y="17"/>
                      <a:pt x="1456" y="17"/>
                    </a:cubicBezTo>
                    <a:cubicBezTo>
                      <a:pt x="1544" y="17"/>
                      <a:pt x="1617" y="0"/>
                      <a:pt x="1736" y="25"/>
                    </a:cubicBezTo>
                    <a:cubicBezTo>
                      <a:pt x="1855" y="50"/>
                      <a:pt x="2056" y="121"/>
                      <a:pt x="2168" y="169"/>
                    </a:cubicBezTo>
                    <a:cubicBezTo>
                      <a:pt x="2280" y="217"/>
                      <a:pt x="2344" y="281"/>
                      <a:pt x="2408" y="3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64" name="Freeform 156"/>
              <p:cNvSpPr>
                <a:spLocks/>
              </p:cNvSpPr>
              <p:nvPr/>
            </p:nvSpPr>
            <p:spPr bwMode="auto">
              <a:xfrm>
                <a:off x="3004" y="756"/>
                <a:ext cx="783" cy="444"/>
              </a:xfrm>
              <a:custGeom>
                <a:avLst/>
                <a:gdLst>
                  <a:gd name="T0" fmla="*/ 548 w 783"/>
                  <a:gd name="T1" fmla="*/ 444 h 444"/>
                  <a:gd name="T2" fmla="*/ 644 w 783"/>
                  <a:gd name="T3" fmla="*/ 348 h 444"/>
                  <a:gd name="T4" fmla="*/ 740 w 783"/>
                  <a:gd name="T5" fmla="*/ 300 h 444"/>
                  <a:gd name="T6" fmla="*/ 768 w 783"/>
                  <a:gd name="T7" fmla="*/ 212 h 444"/>
                  <a:gd name="T8" fmla="*/ 648 w 783"/>
                  <a:gd name="T9" fmla="*/ 132 h 444"/>
                  <a:gd name="T10" fmla="*/ 512 w 783"/>
                  <a:gd name="T11" fmla="*/ 84 h 444"/>
                  <a:gd name="T12" fmla="*/ 356 w 783"/>
                  <a:gd name="T13" fmla="*/ 12 h 444"/>
                  <a:gd name="T14" fmla="*/ 260 w 783"/>
                  <a:gd name="T15" fmla="*/ 12 h 444"/>
                  <a:gd name="T16" fmla="*/ 144 w 783"/>
                  <a:gd name="T17" fmla="*/ 68 h 444"/>
                  <a:gd name="T18" fmla="*/ 48 w 783"/>
                  <a:gd name="T19" fmla="*/ 180 h 444"/>
                  <a:gd name="T20" fmla="*/ 20 w 783"/>
                  <a:gd name="T21" fmla="*/ 204 h 444"/>
                  <a:gd name="T22" fmla="*/ 168 w 783"/>
                  <a:gd name="T23" fmla="*/ 236 h 444"/>
                  <a:gd name="T24" fmla="*/ 288 w 783"/>
                  <a:gd name="T25" fmla="*/ 292 h 444"/>
                  <a:gd name="T26" fmla="*/ 404 w 783"/>
                  <a:gd name="T27" fmla="*/ 348 h 444"/>
                  <a:gd name="T28" fmla="*/ 548 w 783"/>
                  <a:gd name="T2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83" h="444">
                    <a:moveTo>
                      <a:pt x="548" y="444"/>
                    </a:moveTo>
                    <a:cubicBezTo>
                      <a:pt x="588" y="444"/>
                      <a:pt x="612" y="372"/>
                      <a:pt x="644" y="348"/>
                    </a:cubicBezTo>
                    <a:cubicBezTo>
                      <a:pt x="676" y="324"/>
                      <a:pt x="719" y="323"/>
                      <a:pt x="740" y="300"/>
                    </a:cubicBezTo>
                    <a:cubicBezTo>
                      <a:pt x="761" y="277"/>
                      <a:pt x="783" y="240"/>
                      <a:pt x="768" y="212"/>
                    </a:cubicBezTo>
                    <a:cubicBezTo>
                      <a:pt x="753" y="184"/>
                      <a:pt x="691" y="153"/>
                      <a:pt x="648" y="132"/>
                    </a:cubicBezTo>
                    <a:cubicBezTo>
                      <a:pt x="605" y="111"/>
                      <a:pt x="561" y="104"/>
                      <a:pt x="512" y="84"/>
                    </a:cubicBezTo>
                    <a:cubicBezTo>
                      <a:pt x="463" y="64"/>
                      <a:pt x="398" y="24"/>
                      <a:pt x="356" y="12"/>
                    </a:cubicBezTo>
                    <a:cubicBezTo>
                      <a:pt x="314" y="0"/>
                      <a:pt x="295" y="3"/>
                      <a:pt x="260" y="12"/>
                    </a:cubicBezTo>
                    <a:cubicBezTo>
                      <a:pt x="225" y="21"/>
                      <a:pt x="179" y="40"/>
                      <a:pt x="144" y="68"/>
                    </a:cubicBezTo>
                    <a:cubicBezTo>
                      <a:pt x="109" y="96"/>
                      <a:pt x="69" y="157"/>
                      <a:pt x="48" y="180"/>
                    </a:cubicBezTo>
                    <a:cubicBezTo>
                      <a:pt x="27" y="203"/>
                      <a:pt x="0" y="195"/>
                      <a:pt x="20" y="204"/>
                    </a:cubicBezTo>
                    <a:cubicBezTo>
                      <a:pt x="40" y="213"/>
                      <a:pt x="123" y="221"/>
                      <a:pt x="168" y="236"/>
                    </a:cubicBezTo>
                    <a:cubicBezTo>
                      <a:pt x="213" y="251"/>
                      <a:pt x="249" y="273"/>
                      <a:pt x="288" y="292"/>
                    </a:cubicBezTo>
                    <a:cubicBezTo>
                      <a:pt x="327" y="311"/>
                      <a:pt x="361" y="323"/>
                      <a:pt x="404" y="348"/>
                    </a:cubicBezTo>
                    <a:cubicBezTo>
                      <a:pt x="447" y="373"/>
                      <a:pt x="508" y="444"/>
                      <a:pt x="548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65" name="Freeform 157"/>
              <p:cNvSpPr>
                <a:spLocks/>
              </p:cNvSpPr>
              <p:nvPr/>
            </p:nvSpPr>
            <p:spPr bwMode="auto">
              <a:xfrm>
                <a:off x="3024" y="1776"/>
                <a:ext cx="592" cy="341"/>
              </a:xfrm>
              <a:custGeom>
                <a:avLst/>
                <a:gdLst>
                  <a:gd name="T0" fmla="*/ 0 w 592"/>
                  <a:gd name="T1" fmla="*/ 144 h 341"/>
                  <a:gd name="T2" fmla="*/ 276 w 592"/>
                  <a:gd name="T3" fmla="*/ 320 h 341"/>
                  <a:gd name="T4" fmla="*/ 268 w 592"/>
                  <a:gd name="T5" fmla="*/ 272 h 341"/>
                  <a:gd name="T6" fmla="*/ 288 w 592"/>
                  <a:gd name="T7" fmla="*/ 240 h 341"/>
                  <a:gd name="T8" fmla="*/ 316 w 592"/>
                  <a:gd name="T9" fmla="*/ 272 h 341"/>
                  <a:gd name="T10" fmla="*/ 336 w 592"/>
                  <a:gd name="T11" fmla="*/ 288 h 341"/>
                  <a:gd name="T12" fmla="*/ 336 w 592"/>
                  <a:gd name="T13" fmla="*/ 240 h 341"/>
                  <a:gd name="T14" fmla="*/ 480 w 592"/>
                  <a:gd name="T15" fmla="*/ 240 h 341"/>
                  <a:gd name="T16" fmla="*/ 576 w 592"/>
                  <a:gd name="T17" fmla="*/ 192 h 341"/>
                  <a:gd name="T18" fmla="*/ 576 w 592"/>
                  <a:gd name="T19" fmla="*/ 144 h 341"/>
                  <a:gd name="T20" fmla="*/ 508 w 592"/>
                  <a:gd name="T21" fmla="*/ 64 h 341"/>
                  <a:gd name="T22" fmla="*/ 396 w 592"/>
                  <a:gd name="T23" fmla="*/ 40 h 341"/>
                  <a:gd name="T24" fmla="*/ 308 w 592"/>
                  <a:gd name="T25" fmla="*/ 8 h 341"/>
                  <a:gd name="T26" fmla="*/ 164 w 592"/>
                  <a:gd name="T27" fmla="*/ 88 h 341"/>
                  <a:gd name="T28" fmla="*/ 60 w 592"/>
                  <a:gd name="T29" fmla="*/ 120 h 341"/>
                  <a:gd name="T30" fmla="*/ 0 w 592"/>
                  <a:gd name="T31" fmla="*/ 14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92" h="341">
                    <a:moveTo>
                      <a:pt x="0" y="144"/>
                    </a:moveTo>
                    <a:cubicBezTo>
                      <a:pt x="36" y="177"/>
                      <a:pt x="231" y="299"/>
                      <a:pt x="276" y="320"/>
                    </a:cubicBezTo>
                    <a:cubicBezTo>
                      <a:pt x="321" y="341"/>
                      <a:pt x="266" y="285"/>
                      <a:pt x="268" y="272"/>
                    </a:cubicBezTo>
                    <a:cubicBezTo>
                      <a:pt x="270" y="259"/>
                      <a:pt x="280" y="240"/>
                      <a:pt x="288" y="240"/>
                    </a:cubicBezTo>
                    <a:cubicBezTo>
                      <a:pt x="296" y="240"/>
                      <a:pt x="308" y="264"/>
                      <a:pt x="316" y="272"/>
                    </a:cubicBezTo>
                    <a:cubicBezTo>
                      <a:pt x="324" y="280"/>
                      <a:pt x="333" y="293"/>
                      <a:pt x="336" y="288"/>
                    </a:cubicBezTo>
                    <a:cubicBezTo>
                      <a:pt x="339" y="283"/>
                      <a:pt x="312" y="248"/>
                      <a:pt x="336" y="240"/>
                    </a:cubicBezTo>
                    <a:cubicBezTo>
                      <a:pt x="360" y="232"/>
                      <a:pt x="440" y="248"/>
                      <a:pt x="480" y="240"/>
                    </a:cubicBezTo>
                    <a:cubicBezTo>
                      <a:pt x="520" y="232"/>
                      <a:pt x="560" y="208"/>
                      <a:pt x="576" y="192"/>
                    </a:cubicBezTo>
                    <a:cubicBezTo>
                      <a:pt x="592" y="176"/>
                      <a:pt x="587" y="165"/>
                      <a:pt x="576" y="144"/>
                    </a:cubicBezTo>
                    <a:cubicBezTo>
                      <a:pt x="565" y="123"/>
                      <a:pt x="538" y="81"/>
                      <a:pt x="508" y="64"/>
                    </a:cubicBezTo>
                    <a:cubicBezTo>
                      <a:pt x="478" y="47"/>
                      <a:pt x="429" y="49"/>
                      <a:pt x="396" y="40"/>
                    </a:cubicBezTo>
                    <a:cubicBezTo>
                      <a:pt x="363" y="31"/>
                      <a:pt x="347" y="0"/>
                      <a:pt x="308" y="8"/>
                    </a:cubicBezTo>
                    <a:cubicBezTo>
                      <a:pt x="269" y="16"/>
                      <a:pt x="205" y="69"/>
                      <a:pt x="164" y="88"/>
                    </a:cubicBezTo>
                    <a:cubicBezTo>
                      <a:pt x="123" y="107"/>
                      <a:pt x="87" y="111"/>
                      <a:pt x="60" y="120"/>
                    </a:cubicBezTo>
                    <a:cubicBezTo>
                      <a:pt x="33" y="129"/>
                      <a:pt x="12" y="139"/>
                      <a:pt x="0" y="1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66" name="Freeform 158"/>
              <p:cNvSpPr>
                <a:spLocks/>
              </p:cNvSpPr>
              <p:nvPr/>
            </p:nvSpPr>
            <p:spPr bwMode="auto">
              <a:xfrm>
                <a:off x="1877" y="1911"/>
                <a:ext cx="520" cy="378"/>
              </a:xfrm>
              <a:custGeom>
                <a:avLst/>
                <a:gdLst>
                  <a:gd name="T0" fmla="*/ 15 w 520"/>
                  <a:gd name="T1" fmla="*/ 41 h 378"/>
                  <a:gd name="T2" fmla="*/ 191 w 520"/>
                  <a:gd name="T3" fmla="*/ 337 h 378"/>
                  <a:gd name="T4" fmla="*/ 215 w 520"/>
                  <a:gd name="T5" fmla="*/ 289 h 378"/>
                  <a:gd name="T6" fmla="*/ 206 w 520"/>
                  <a:gd name="T7" fmla="*/ 239 h 378"/>
                  <a:gd name="T8" fmla="*/ 218 w 520"/>
                  <a:gd name="T9" fmla="*/ 280 h 378"/>
                  <a:gd name="T10" fmla="*/ 229 w 520"/>
                  <a:gd name="T11" fmla="*/ 302 h 378"/>
                  <a:gd name="T12" fmla="*/ 250 w 520"/>
                  <a:gd name="T13" fmla="*/ 259 h 378"/>
                  <a:gd name="T14" fmla="*/ 391 w 520"/>
                  <a:gd name="T15" fmla="*/ 353 h 378"/>
                  <a:gd name="T16" fmla="*/ 495 w 520"/>
                  <a:gd name="T17" fmla="*/ 337 h 378"/>
                  <a:gd name="T18" fmla="*/ 519 w 520"/>
                  <a:gd name="T19" fmla="*/ 257 h 378"/>
                  <a:gd name="T20" fmla="*/ 503 w 520"/>
                  <a:gd name="T21" fmla="*/ 169 h 378"/>
                  <a:gd name="T22" fmla="*/ 439 w 520"/>
                  <a:gd name="T23" fmla="*/ 113 h 378"/>
                  <a:gd name="T24" fmla="*/ 367 w 520"/>
                  <a:gd name="T25" fmla="*/ 57 h 378"/>
                  <a:gd name="T26" fmla="*/ 158 w 520"/>
                  <a:gd name="T27" fmla="*/ 49 h 378"/>
                  <a:gd name="T28" fmla="*/ 71 w 520"/>
                  <a:gd name="T29" fmla="*/ 57 h 378"/>
                  <a:gd name="T30" fmla="*/ 15 w 520"/>
                  <a:gd name="T31" fmla="*/ 41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20" h="378">
                    <a:moveTo>
                      <a:pt x="15" y="41"/>
                    </a:moveTo>
                    <a:cubicBezTo>
                      <a:pt x="35" y="88"/>
                      <a:pt x="158" y="296"/>
                      <a:pt x="191" y="337"/>
                    </a:cubicBezTo>
                    <a:cubicBezTo>
                      <a:pt x="224" y="378"/>
                      <a:pt x="213" y="305"/>
                      <a:pt x="215" y="289"/>
                    </a:cubicBezTo>
                    <a:cubicBezTo>
                      <a:pt x="217" y="273"/>
                      <a:pt x="206" y="240"/>
                      <a:pt x="206" y="239"/>
                    </a:cubicBezTo>
                    <a:cubicBezTo>
                      <a:pt x="206" y="238"/>
                      <a:pt x="214" y="269"/>
                      <a:pt x="218" y="280"/>
                    </a:cubicBezTo>
                    <a:cubicBezTo>
                      <a:pt x="222" y="290"/>
                      <a:pt x="225" y="306"/>
                      <a:pt x="229" y="302"/>
                    </a:cubicBezTo>
                    <a:cubicBezTo>
                      <a:pt x="234" y="299"/>
                      <a:pt x="223" y="251"/>
                      <a:pt x="250" y="259"/>
                    </a:cubicBezTo>
                    <a:cubicBezTo>
                      <a:pt x="277" y="267"/>
                      <a:pt x="350" y="340"/>
                      <a:pt x="391" y="353"/>
                    </a:cubicBezTo>
                    <a:cubicBezTo>
                      <a:pt x="432" y="366"/>
                      <a:pt x="474" y="353"/>
                      <a:pt x="495" y="337"/>
                    </a:cubicBezTo>
                    <a:cubicBezTo>
                      <a:pt x="516" y="321"/>
                      <a:pt x="518" y="285"/>
                      <a:pt x="519" y="257"/>
                    </a:cubicBezTo>
                    <a:cubicBezTo>
                      <a:pt x="520" y="229"/>
                      <a:pt x="516" y="193"/>
                      <a:pt x="503" y="169"/>
                    </a:cubicBezTo>
                    <a:cubicBezTo>
                      <a:pt x="490" y="145"/>
                      <a:pt x="462" y="132"/>
                      <a:pt x="439" y="113"/>
                    </a:cubicBezTo>
                    <a:cubicBezTo>
                      <a:pt x="416" y="94"/>
                      <a:pt x="414" y="68"/>
                      <a:pt x="367" y="57"/>
                    </a:cubicBezTo>
                    <a:cubicBezTo>
                      <a:pt x="320" y="46"/>
                      <a:pt x="207" y="49"/>
                      <a:pt x="158" y="49"/>
                    </a:cubicBezTo>
                    <a:cubicBezTo>
                      <a:pt x="109" y="49"/>
                      <a:pt x="95" y="58"/>
                      <a:pt x="71" y="57"/>
                    </a:cubicBezTo>
                    <a:cubicBezTo>
                      <a:pt x="47" y="56"/>
                      <a:pt x="0" y="0"/>
                      <a:pt x="15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67" name="Freeform 159"/>
              <p:cNvSpPr>
                <a:spLocks/>
              </p:cNvSpPr>
              <p:nvPr/>
            </p:nvSpPr>
            <p:spPr bwMode="auto">
              <a:xfrm>
                <a:off x="1756" y="459"/>
                <a:ext cx="1269" cy="605"/>
              </a:xfrm>
              <a:custGeom>
                <a:avLst/>
                <a:gdLst>
                  <a:gd name="T0" fmla="*/ 1220 w 1269"/>
                  <a:gd name="T1" fmla="*/ 501 h 605"/>
                  <a:gd name="T2" fmla="*/ 1056 w 1269"/>
                  <a:gd name="T3" fmla="*/ 437 h 605"/>
                  <a:gd name="T4" fmla="*/ 644 w 1269"/>
                  <a:gd name="T5" fmla="*/ 453 h 605"/>
                  <a:gd name="T6" fmla="*/ 308 w 1269"/>
                  <a:gd name="T7" fmla="*/ 501 h 605"/>
                  <a:gd name="T8" fmla="*/ 68 w 1269"/>
                  <a:gd name="T9" fmla="*/ 549 h 605"/>
                  <a:gd name="T10" fmla="*/ 0 w 1269"/>
                  <a:gd name="T11" fmla="*/ 573 h 605"/>
                  <a:gd name="T12" fmla="*/ 68 w 1269"/>
                  <a:gd name="T13" fmla="*/ 357 h 605"/>
                  <a:gd name="T14" fmla="*/ 184 w 1269"/>
                  <a:gd name="T15" fmla="*/ 61 h 605"/>
                  <a:gd name="T16" fmla="*/ 184 w 1269"/>
                  <a:gd name="T17" fmla="*/ 133 h 605"/>
                  <a:gd name="T18" fmla="*/ 212 w 1269"/>
                  <a:gd name="T19" fmla="*/ 165 h 605"/>
                  <a:gd name="T20" fmla="*/ 280 w 1269"/>
                  <a:gd name="T21" fmla="*/ 117 h 605"/>
                  <a:gd name="T22" fmla="*/ 308 w 1269"/>
                  <a:gd name="T23" fmla="*/ 69 h 605"/>
                  <a:gd name="T24" fmla="*/ 356 w 1269"/>
                  <a:gd name="T25" fmla="*/ 117 h 605"/>
                  <a:gd name="T26" fmla="*/ 440 w 1269"/>
                  <a:gd name="T27" fmla="*/ 77 h 605"/>
                  <a:gd name="T28" fmla="*/ 472 w 1269"/>
                  <a:gd name="T29" fmla="*/ 37 h 605"/>
                  <a:gd name="T30" fmla="*/ 512 w 1269"/>
                  <a:gd name="T31" fmla="*/ 77 h 605"/>
                  <a:gd name="T32" fmla="*/ 576 w 1269"/>
                  <a:gd name="T33" fmla="*/ 53 h 605"/>
                  <a:gd name="T34" fmla="*/ 624 w 1269"/>
                  <a:gd name="T35" fmla="*/ 5 h 605"/>
                  <a:gd name="T36" fmla="*/ 616 w 1269"/>
                  <a:gd name="T37" fmla="*/ 85 h 605"/>
                  <a:gd name="T38" fmla="*/ 704 w 1269"/>
                  <a:gd name="T39" fmla="*/ 101 h 605"/>
                  <a:gd name="T40" fmla="*/ 788 w 1269"/>
                  <a:gd name="T41" fmla="*/ 69 h 605"/>
                  <a:gd name="T42" fmla="*/ 816 w 1269"/>
                  <a:gd name="T43" fmla="*/ 133 h 605"/>
                  <a:gd name="T44" fmla="*/ 880 w 1269"/>
                  <a:gd name="T45" fmla="*/ 117 h 605"/>
                  <a:gd name="T46" fmla="*/ 980 w 1269"/>
                  <a:gd name="T47" fmla="*/ 69 h 605"/>
                  <a:gd name="T48" fmla="*/ 932 w 1269"/>
                  <a:gd name="T49" fmla="*/ 165 h 605"/>
                  <a:gd name="T50" fmla="*/ 1008 w 1269"/>
                  <a:gd name="T51" fmla="*/ 189 h 605"/>
                  <a:gd name="T52" fmla="*/ 1076 w 1269"/>
                  <a:gd name="T53" fmla="*/ 165 h 605"/>
                  <a:gd name="T54" fmla="*/ 1032 w 1269"/>
                  <a:gd name="T55" fmla="*/ 221 h 605"/>
                  <a:gd name="T56" fmla="*/ 1048 w 1269"/>
                  <a:gd name="T57" fmla="*/ 261 h 605"/>
                  <a:gd name="T58" fmla="*/ 1112 w 1269"/>
                  <a:gd name="T59" fmla="*/ 285 h 605"/>
                  <a:gd name="T60" fmla="*/ 1220 w 1269"/>
                  <a:gd name="T61" fmla="*/ 261 h 605"/>
                  <a:gd name="T62" fmla="*/ 1160 w 1269"/>
                  <a:gd name="T63" fmla="*/ 325 h 605"/>
                  <a:gd name="T64" fmla="*/ 1172 w 1269"/>
                  <a:gd name="T65" fmla="*/ 357 h 605"/>
                  <a:gd name="T66" fmla="*/ 1220 w 1269"/>
                  <a:gd name="T67" fmla="*/ 405 h 605"/>
                  <a:gd name="T68" fmla="*/ 1184 w 1269"/>
                  <a:gd name="T69" fmla="*/ 421 h 605"/>
                  <a:gd name="T70" fmla="*/ 1268 w 1269"/>
                  <a:gd name="T71" fmla="*/ 501 h 605"/>
                  <a:gd name="T72" fmla="*/ 1192 w 1269"/>
                  <a:gd name="T73" fmla="*/ 48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9" h="605">
                    <a:moveTo>
                      <a:pt x="1220" y="501"/>
                    </a:moveTo>
                    <a:cubicBezTo>
                      <a:pt x="1193" y="490"/>
                      <a:pt x="1152" y="445"/>
                      <a:pt x="1056" y="437"/>
                    </a:cubicBezTo>
                    <a:cubicBezTo>
                      <a:pt x="960" y="429"/>
                      <a:pt x="769" y="442"/>
                      <a:pt x="644" y="453"/>
                    </a:cubicBezTo>
                    <a:cubicBezTo>
                      <a:pt x="519" y="464"/>
                      <a:pt x="404" y="485"/>
                      <a:pt x="308" y="501"/>
                    </a:cubicBezTo>
                    <a:cubicBezTo>
                      <a:pt x="212" y="517"/>
                      <a:pt x="119" y="537"/>
                      <a:pt x="68" y="549"/>
                    </a:cubicBezTo>
                    <a:cubicBezTo>
                      <a:pt x="17" y="561"/>
                      <a:pt x="0" y="605"/>
                      <a:pt x="0" y="573"/>
                    </a:cubicBezTo>
                    <a:cubicBezTo>
                      <a:pt x="0" y="541"/>
                      <a:pt x="37" y="442"/>
                      <a:pt x="68" y="357"/>
                    </a:cubicBezTo>
                    <a:cubicBezTo>
                      <a:pt x="99" y="272"/>
                      <a:pt x="165" y="98"/>
                      <a:pt x="184" y="61"/>
                    </a:cubicBezTo>
                    <a:cubicBezTo>
                      <a:pt x="203" y="24"/>
                      <a:pt x="179" y="116"/>
                      <a:pt x="184" y="133"/>
                    </a:cubicBezTo>
                    <a:cubicBezTo>
                      <a:pt x="189" y="150"/>
                      <a:pt x="196" y="168"/>
                      <a:pt x="212" y="165"/>
                    </a:cubicBezTo>
                    <a:cubicBezTo>
                      <a:pt x="228" y="162"/>
                      <a:pt x="264" y="133"/>
                      <a:pt x="280" y="117"/>
                    </a:cubicBezTo>
                    <a:cubicBezTo>
                      <a:pt x="296" y="101"/>
                      <a:pt x="295" y="69"/>
                      <a:pt x="308" y="69"/>
                    </a:cubicBezTo>
                    <a:cubicBezTo>
                      <a:pt x="321" y="69"/>
                      <a:pt x="334" y="116"/>
                      <a:pt x="356" y="117"/>
                    </a:cubicBezTo>
                    <a:cubicBezTo>
                      <a:pt x="378" y="118"/>
                      <a:pt x="421" y="90"/>
                      <a:pt x="440" y="77"/>
                    </a:cubicBezTo>
                    <a:cubicBezTo>
                      <a:pt x="459" y="64"/>
                      <a:pt x="460" y="37"/>
                      <a:pt x="472" y="37"/>
                    </a:cubicBezTo>
                    <a:cubicBezTo>
                      <a:pt x="484" y="37"/>
                      <a:pt x="495" y="74"/>
                      <a:pt x="512" y="77"/>
                    </a:cubicBezTo>
                    <a:cubicBezTo>
                      <a:pt x="529" y="80"/>
                      <a:pt x="557" y="65"/>
                      <a:pt x="576" y="53"/>
                    </a:cubicBezTo>
                    <a:cubicBezTo>
                      <a:pt x="595" y="41"/>
                      <a:pt x="617" y="0"/>
                      <a:pt x="624" y="5"/>
                    </a:cubicBezTo>
                    <a:cubicBezTo>
                      <a:pt x="631" y="10"/>
                      <a:pt x="603" y="69"/>
                      <a:pt x="616" y="85"/>
                    </a:cubicBezTo>
                    <a:cubicBezTo>
                      <a:pt x="629" y="101"/>
                      <a:pt x="675" y="104"/>
                      <a:pt x="704" y="101"/>
                    </a:cubicBezTo>
                    <a:cubicBezTo>
                      <a:pt x="733" y="98"/>
                      <a:pt x="769" y="64"/>
                      <a:pt x="788" y="69"/>
                    </a:cubicBezTo>
                    <a:cubicBezTo>
                      <a:pt x="807" y="74"/>
                      <a:pt x="801" y="125"/>
                      <a:pt x="816" y="133"/>
                    </a:cubicBezTo>
                    <a:cubicBezTo>
                      <a:pt x="831" y="141"/>
                      <a:pt x="853" y="128"/>
                      <a:pt x="880" y="117"/>
                    </a:cubicBezTo>
                    <a:cubicBezTo>
                      <a:pt x="907" y="106"/>
                      <a:pt x="971" y="61"/>
                      <a:pt x="980" y="69"/>
                    </a:cubicBezTo>
                    <a:cubicBezTo>
                      <a:pt x="989" y="77"/>
                      <a:pt x="927" y="145"/>
                      <a:pt x="932" y="165"/>
                    </a:cubicBezTo>
                    <a:cubicBezTo>
                      <a:pt x="937" y="185"/>
                      <a:pt x="984" y="189"/>
                      <a:pt x="1008" y="189"/>
                    </a:cubicBezTo>
                    <a:cubicBezTo>
                      <a:pt x="1032" y="189"/>
                      <a:pt x="1072" y="160"/>
                      <a:pt x="1076" y="165"/>
                    </a:cubicBezTo>
                    <a:cubicBezTo>
                      <a:pt x="1080" y="170"/>
                      <a:pt x="1037" y="205"/>
                      <a:pt x="1032" y="221"/>
                    </a:cubicBezTo>
                    <a:cubicBezTo>
                      <a:pt x="1027" y="237"/>
                      <a:pt x="1035" y="250"/>
                      <a:pt x="1048" y="261"/>
                    </a:cubicBezTo>
                    <a:cubicBezTo>
                      <a:pt x="1061" y="272"/>
                      <a:pt x="1083" y="285"/>
                      <a:pt x="1112" y="285"/>
                    </a:cubicBezTo>
                    <a:cubicBezTo>
                      <a:pt x="1141" y="285"/>
                      <a:pt x="1212" y="254"/>
                      <a:pt x="1220" y="261"/>
                    </a:cubicBezTo>
                    <a:cubicBezTo>
                      <a:pt x="1228" y="268"/>
                      <a:pt x="1168" y="309"/>
                      <a:pt x="1160" y="325"/>
                    </a:cubicBezTo>
                    <a:cubicBezTo>
                      <a:pt x="1152" y="341"/>
                      <a:pt x="1162" y="344"/>
                      <a:pt x="1172" y="357"/>
                    </a:cubicBezTo>
                    <a:cubicBezTo>
                      <a:pt x="1182" y="370"/>
                      <a:pt x="1218" y="394"/>
                      <a:pt x="1220" y="405"/>
                    </a:cubicBezTo>
                    <a:cubicBezTo>
                      <a:pt x="1222" y="416"/>
                      <a:pt x="1176" y="405"/>
                      <a:pt x="1184" y="421"/>
                    </a:cubicBezTo>
                    <a:cubicBezTo>
                      <a:pt x="1192" y="437"/>
                      <a:pt x="1267" y="490"/>
                      <a:pt x="1268" y="501"/>
                    </a:cubicBezTo>
                    <a:cubicBezTo>
                      <a:pt x="1269" y="512"/>
                      <a:pt x="1208" y="488"/>
                      <a:pt x="1192" y="485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68" name="Freeform 160"/>
              <p:cNvSpPr>
                <a:spLocks/>
              </p:cNvSpPr>
              <p:nvPr/>
            </p:nvSpPr>
            <p:spPr bwMode="auto">
              <a:xfrm>
                <a:off x="1488" y="1192"/>
                <a:ext cx="399" cy="664"/>
              </a:xfrm>
              <a:custGeom>
                <a:avLst/>
                <a:gdLst>
                  <a:gd name="T0" fmla="*/ 0 w 399"/>
                  <a:gd name="T1" fmla="*/ 104 h 664"/>
                  <a:gd name="T2" fmla="*/ 192 w 399"/>
                  <a:gd name="T3" fmla="*/ 8 h 664"/>
                  <a:gd name="T4" fmla="*/ 288 w 399"/>
                  <a:gd name="T5" fmla="*/ 56 h 664"/>
                  <a:gd name="T6" fmla="*/ 356 w 399"/>
                  <a:gd name="T7" fmla="*/ 136 h 664"/>
                  <a:gd name="T8" fmla="*/ 372 w 399"/>
                  <a:gd name="T9" fmla="*/ 232 h 664"/>
                  <a:gd name="T10" fmla="*/ 396 w 399"/>
                  <a:gd name="T11" fmla="*/ 360 h 664"/>
                  <a:gd name="T12" fmla="*/ 356 w 399"/>
                  <a:gd name="T13" fmla="*/ 480 h 664"/>
                  <a:gd name="T14" fmla="*/ 316 w 399"/>
                  <a:gd name="T15" fmla="*/ 568 h 664"/>
                  <a:gd name="T16" fmla="*/ 240 w 399"/>
                  <a:gd name="T17" fmla="*/ 632 h 664"/>
                  <a:gd name="T18" fmla="*/ 180 w 399"/>
                  <a:gd name="T19" fmla="*/ 664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9" h="664">
                    <a:moveTo>
                      <a:pt x="0" y="104"/>
                    </a:moveTo>
                    <a:cubicBezTo>
                      <a:pt x="72" y="60"/>
                      <a:pt x="144" y="16"/>
                      <a:pt x="192" y="8"/>
                    </a:cubicBezTo>
                    <a:cubicBezTo>
                      <a:pt x="240" y="0"/>
                      <a:pt x="261" y="35"/>
                      <a:pt x="288" y="56"/>
                    </a:cubicBezTo>
                    <a:cubicBezTo>
                      <a:pt x="315" y="77"/>
                      <a:pt x="342" y="107"/>
                      <a:pt x="356" y="136"/>
                    </a:cubicBezTo>
                    <a:cubicBezTo>
                      <a:pt x="370" y="165"/>
                      <a:pt x="365" y="195"/>
                      <a:pt x="372" y="232"/>
                    </a:cubicBezTo>
                    <a:cubicBezTo>
                      <a:pt x="379" y="269"/>
                      <a:pt x="399" y="319"/>
                      <a:pt x="396" y="360"/>
                    </a:cubicBezTo>
                    <a:cubicBezTo>
                      <a:pt x="393" y="401"/>
                      <a:pt x="369" y="445"/>
                      <a:pt x="356" y="480"/>
                    </a:cubicBezTo>
                    <a:cubicBezTo>
                      <a:pt x="343" y="515"/>
                      <a:pt x="335" y="543"/>
                      <a:pt x="316" y="568"/>
                    </a:cubicBezTo>
                    <a:cubicBezTo>
                      <a:pt x="297" y="593"/>
                      <a:pt x="263" y="616"/>
                      <a:pt x="240" y="632"/>
                    </a:cubicBezTo>
                    <a:cubicBezTo>
                      <a:pt x="217" y="648"/>
                      <a:pt x="192" y="657"/>
                      <a:pt x="180" y="66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69" name="Freeform 161"/>
              <p:cNvSpPr>
                <a:spLocks/>
              </p:cNvSpPr>
              <p:nvPr/>
            </p:nvSpPr>
            <p:spPr bwMode="auto">
              <a:xfrm>
                <a:off x="1668" y="1387"/>
                <a:ext cx="129" cy="397"/>
              </a:xfrm>
              <a:custGeom>
                <a:avLst/>
                <a:gdLst>
                  <a:gd name="T0" fmla="*/ 12 w 129"/>
                  <a:gd name="T1" fmla="*/ 5 h 397"/>
                  <a:gd name="T2" fmla="*/ 96 w 129"/>
                  <a:gd name="T3" fmla="*/ 29 h 397"/>
                  <a:gd name="T4" fmla="*/ 128 w 129"/>
                  <a:gd name="T5" fmla="*/ 181 h 397"/>
                  <a:gd name="T6" fmla="*/ 88 w 129"/>
                  <a:gd name="T7" fmla="*/ 317 h 397"/>
                  <a:gd name="T8" fmla="*/ 0 w 129"/>
                  <a:gd name="T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97">
                    <a:moveTo>
                      <a:pt x="12" y="5"/>
                    </a:moveTo>
                    <a:cubicBezTo>
                      <a:pt x="26" y="9"/>
                      <a:pt x="77" y="0"/>
                      <a:pt x="96" y="29"/>
                    </a:cubicBezTo>
                    <a:cubicBezTo>
                      <a:pt x="115" y="58"/>
                      <a:pt x="129" y="133"/>
                      <a:pt x="128" y="181"/>
                    </a:cubicBezTo>
                    <a:cubicBezTo>
                      <a:pt x="127" y="229"/>
                      <a:pt x="109" y="281"/>
                      <a:pt x="88" y="317"/>
                    </a:cubicBezTo>
                    <a:cubicBezTo>
                      <a:pt x="67" y="353"/>
                      <a:pt x="18" y="380"/>
                      <a:pt x="0" y="397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70" name="Oval 162"/>
              <p:cNvSpPr>
                <a:spLocks noChangeArrowheads="1"/>
              </p:cNvSpPr>
              <p:nvPr/>
            </p:nvSpPr>
            <p:spPr bwMode="auto">
              <a:xfrm>
                <a:off x="1344" y="1392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rgbClr val="5F5F5F"/>
                  </a:gs>
                  <a:gs pos="100000">
                    <a:srgbClr val="DDDDDD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71" name="Oval 163"/>
              <p:cNvSpPr>
                <a:spLocks noChangeArrowheads="1"/>
              </p:cNvSpPr>
              <p:nvPr/>
            </p:nvSpPr>
            <p:spPr bwMode="auto">
              <a:xfrm>
                <a:off x="1392" y="1440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292929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72" name="Freeform 164"/>
              <p:cNvSpPr>
                <a:spLocks/>
              </p:cNvSpPr>
              <p:nvPr/>
            </p:nvSpPr>
            <p:spPr bwMode="auto">
              <a:xfrm>
                <a:off x="1152" y="1584"/>
                <a:ext cx="366" cy="125"/>
              </a:xfrm>
              <a:custGeom>
                <a:avLst/>
                <a:gdLst>
                  <a:gd name="T0" fmla="*/ 0 w 366"/>
                  <a:gd name="T1" fmla="*/ 0 h 125"/>
                  <a:gd name="T2" fmla="*/ 12 w 366"/>
                  <a:gd name="T3" fmla="*/ 40 h 125"/>
                  <a:gd name="T4" fmla="*/ 48 w 366"/>
                  <a:gd name="T5" fmla="*/ 48 h 125"/>
                  <a:gd name="T6" fmla="*/ 124 w 366"/>
                  <a:gd name="T7" fmla="*/ 72 h 125"/>
                  <a:gd name="T8" fmla="*/ 212 w 366"/>
                  <a:gd name="T9" fmla="*/ 88 h 125"/>
                  <a:gd name="T10" fmla="*/ 268 w 366"/>
                  <a:gd name="T11" fmla="*/ 120 h 125"/>
                  <a:gd name="T12" fmla="*/ 348 w 366"/>
                  <a:gd name="T13" fmla="*/ 120 h 125"/>
                  <a:gd name="T14" fmla="*/ 364 w 366"/>
                  <a:gd name="T15" fmla="*/ 88 h 125"/>
                  <a:gd name="T16" fmla="*/ 336 w 366"/>
                  <a:gd name="T17" fmla="*/ 4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125">
                    <a:moveTo>
                      <a:pt x="0" y="0"/>
                    </a:moveTo>
                    <a:cubicBezTo>
                      <a:pt x="2" y="7"/>
                      <a:pt x="4" y="32"/>
                      <a:pt x="12" y="40"/>
                    </a:cubicBezTo>
                    <a:cubicBezTo>
                      <a:pt x="20" y="48"/>
                      <a:pt x="29" y="43"/>
                      <a:pt x="48" y="48"/>
                    </a:cubicBezTo>
                    <a:cubicBezTo>
                      <a:pt x="67" y="53"/>
                      <a:pt x="97" y="65"/>
                      <a:pt x="124" y="72"/>
                    </a:cubicBezTo>
                    <a:cubicBezTo>
                      <a:pt x="151" y="79"/>
                      <a:pt x="188" y="80"/>
                      <a:pt x="212" y="88"/>
                    </a:cubicBezTo>
                    <a:cubicBezTo>
                      <a:pt x="236" y="96"/>
                      <a:pt x="245" y="115"/>
                      <a:pt x="268" y="120"/>
                    </a:cubicBezTo>
                    <a:cubicBezTo>
                      <a:pt x="291" y="125"/>
                      <a:pt x="332" y="125"/>
                      <a:pt x="348" y="120"/>
                    </a:cubicBezTo>
                    <a:cubicBezTo>
                      <a:pt x="364" y="115"/>
                      <a:pt x="366" y="100"/>
                      <a:pt x="364" y="88"/>
                    </a:cubicBezTo>
                    <a:cubicBezTo>
                      <a:pt x="362" y="76"/>
                      <a:pt x="342" y="56"/>
                      <a:pt x="336" y="48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73" name="Freeform 165"/>
              <p:cNvSpPr>
                <a:spLocks/>
              </p:cNvSpPr>
              <p:nvPr/>
            </p:nvSpPr>
            <p:spPr bwMode="auto">
              <a:xfrm>
                <a:off x="1142" y="1632"/>
                <a:ext cx="250" cy="115"/>
              </a:xfrm>
              <a:custGeom>
                <a:avLst/>
                <a:gdLst>
                  <a:gd name="T0" fmla="*/ 250 w 250"/>
                  <a:gd name="T1" fmla="*/ 96 h 115"/>
                  <a:gd name="T2" fmla="*/ 202 w 250"/>
                  <a:gd name="T3" fmla="*/ 96 h 115"/>
                  <a:gd name="T4" fmla="*/ 134 w 250"/>
                  <a:gd name="T5" fmla="*/ 112 h 115"/>
                  <a:gd name="T6" fmla="*/ 70 w 250"/>
                  <a:gd name="T7" fmla="*/ 112 h 115"/>
                  <a:gd name="T8" fmla="*/ 10 w 250"/>
                  <a:gd name="T9" fmla="*/ 96 h 115"/>
                  <a:gd name="T10" fmla="*/ 10 w 250"/>
                  <a:gd name="T11" fmla="*/ 48 h 115"/>
                  <a:gd name="T12" fmla="*/ 58 w 250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115">
                    <a:moveTo>
                      <a:pt x="250" y="96"/>
                    </a:moveTo>
                    <a:cubicBezTo>
                      <a:pt x="234" y="92"/>
                      <a:pt x="221" y="93"/>
                      <a:pt x="202" y="96"/>
                    </a:cubicBezTo>
                    <a:cubicBezTo>
                      <a:pt x="183" y="99"/>
                      <a:pt x="156" y="109"/>
                      <a:pt x="134" y="112"/>
                    </a:cubicBezTo>
                    <a:cubicBezTo>
                      <a:pt x="112" y="115"/>
                      <a:pt x="91" y="115"/>
                      <a:pt x="70" y="112"/>
                    </a:cubicBezTo>
                    <a:cubicBezTo>
                      <a:pt x="49" y="109"/>
                      <a:pt x="20" y="107"/>
                      <a:pt x="10" y="96"/>
                    </a:cubicBezTo>
                    <a:cubicBezTo>
                      <a:pt x="0" y="85"/>
                      <a:pt x="2" y="64"/>
                      <a:pt x="10" y="48"/>
                    </a:cubicBezTo>
                    <a:cubicBezTo>
                      <a:pt x="18" y="32"/>
                      <a:pt x="38" y="16"/>
                      <a:pt x="58" y="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74" name="Freeform 166"/>
              <p:cNvSpPr>
                <a:spLocks/>
              </p:cNvSpPr>
              <p:nvPr/>
            </p:nvSpPr>
            <p:spPr bwMode="auto">
              <a:xfrm>
                <a:off x="1204" y="1552"/>
                <a:ext cx="228" cy="160"/>
              </a:xfrm>
              <a:custGeom>
                <a:avLst/>
                <a:gdLst>
                  <a:gd name="T0" fmla="*/ 0 w 228"/>
                  <a:gd name="T1" fmla="*/ 0 h 160"/>
                  <a:gd name="T2" fmla="*/ 136 w 228"/>
                  <a:gd name="T3" fmla="*/ 48 h 160"/>
                  <a:gd name="T4" fmla="*/ 168 w 228"/>
                  <a:gd name="T5" fmla="*/ 88 h 160"/>
                  <a:gd name="T6" fmla="*/ 184 w 228"/>
                  <a:gd name="T7" fmla="*/ 128 h 160"/>
                  <a:gd name="T8" fmla="*/ 224 w 228"/>
                  <a:gd name="T9" fmla="*/ 152 h 160"/>
                  <a:gd name="T10" fmla="*/ 208 w 228"/>
                  <a:gd name="T11" fmla="*/ 80 h 160"/>
                  <a:gd name="T12" fmla="*/ 176 w 228"/>
                  <a:gd name="T13" fmla="*/ 48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8" h="160">
                    <a:moveTo>
                      <a:pt x="0" y="0"/>
                    </a:moveTo>
                    <a:cubicBezTo>
                      <a:pt x="23" y="8"/>
                      <a:pt x="108" y="33"/>
                      <a:pt x="136" y="48"/>
                    </a:cubicBezTo>
                    <a:cubicBezTo>
                      <a:pt x="164" y="63"/>
                      <a:pt x="160" y="75"/>
                      <a:pt x="168" y="88"/>
                    </a:cubicBezTo>
                    <a:cubicBezTo>
                      <a:pt x="176" y="101"/>
                      <a:pt x="175" y="117"/>
                      <a:pt x="184" y="128"/>
                    </a:cubicBezTo>
                    <a:cubicBezTo>
                      <a:pt x="193" y="139"/>
                      <a:pt x="220" y="160"/>
                      <a:pt x="224" y="152"/>
                    </a:cubicBezTo>
                    <a:cubicBezTo>
                      <a:pt x="228" y="144"/>
                      <a:pt x="216" y="97"/>
                      <a:pt x="208" y="80"/>
                    </a:cubicBezTo>
                    <a:cubicBezTo>
                      <a:pt x="200" y="63"/>
                      <a:pt x="183" y="55"/>
                      <a:pt x="176" y="48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75" name="Freeform 167"/>
              <p:cNvSpPr>
                <a:spLocks/>
              </p:cNvSpPr>
              <p:nvPr/>
            </p:nvSpPr>
            <p:spPr bwMode="auto">
              <a:xfrm>
                <a:off x="1968" y="1527"/>
                <a:ext cx="432" cy="281"/>
              </a:xfrm>
              <a:custGeom>
                <a:avLst/>
                <a:gdLst>
                  <a:gd name="T0" fmla="*/ 36 w 432"/>
                  <a:gd name="T1" fmla="*/ 73 h 281"/>
                  <a:gd name="T2" fmla="*/ 28 w 432"/>
                  <a:gd name="T3" fmla="*/ 73 h 281"/>
                  <a:gd name="T4" fmla="*/ 48 w 432"/>
                  <a:gd name="T5" fmla="*/ 105 h 281"/>
                  <a:gd name="T6" fmla="*/ 44 w 432"/>
                  <a:gd name="T7" fmla="*/ 65 h 281"/>
                  <a:gd name="T8" fmla="*/ 240 w 432"/>
                  <a:gd name="T9" fmla="*/ 9 h 281"/>
                  <a:gd name="T10" fmla="*/ 384 w 432"/>
                  <a:gd name="T11" fmla="*/ 9 h 281"/>
                  <a:gd name="T12" fmla="*/ 432 w 432"/>
                  <a:gd name="T13" fmla="*/ 57 h 281"/>
                  <a:gd name="T14" fmla="*/ 384 w 432"/>
                  <a:gd name="T15" fmla="*/ 153 h 281"/>
                  <a:gd name="T16" fmla="*/ 276 w 432"/>
                  <a:gd name="T17" fmla="*/ 265 h 281"/>
                  <a:gd name="T18" fmla="*/ 192 w 432"/>
                  <a:gd name="T19" fmla="*/ 249 h 281"/>
                  <a:gd name="T20" fmla="*/ 48 w 432"/>
                  <a:gd name="T21" fmla="*/ 249 h 281"/>
                  <a:gd name="T22" fmla="*/ 0 w 432"/>
                  <a:gd name="T23" fmla="*/ 249 h 281"/>
                  <a:gd name="T24" fmla="*/ 48 w 432"/>
                  <a:gd name="T25" fmla="*/ 201 h 281"/>
                  <a:gd name="T26" fmla="*/ 48 w 432"/>
                  <a:gd name="T27" fmla="*/ 105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2" h="281">
                    <a:moveTo>
                      <a:pt x="36" y="73"/>
                    </a:moveTo>
                    <a:cubicBezTo>
                      <a:pt x="35" y="73"/>
                      <a:pt x="26" y="68"/>
                      <a:pt x="28" y="73"/>
                    </a:cubicBezTo>
                    <a:cubicBezTo>
                      <a:pt x="30" y="78"/>
                      <a:pt x="45" y="106"/>
                      <a:pt x="48" y="105"/>
                    </a:cubicBezTo>
                    <a:cubicBezTo>
                      <a:pt x="51" y="104"/>
                      <a:pt x="12" y="81"/>
                      <a:pt x="44" y="65"/>
                    </a:cubicBezTo>
                    <a:cubicBezTo>
                      <a:pt x="76" y="49"/>
                      <a:pt x="183" y="18"/>
                      <a:pt x="240" y="9"/>
                    </a:cubicBezTo>
                    <a:cubicBezTo>
                      <a:pt x="297" y="0"/>
                      <a:pt x="352" y="1"/>
                      <a:pt x="384" y="9"/>
                    </a:cubicBezTo>
                    <a:cubicBezTo>
                      <a:pt x="416" y="17"/>
                      <a:pt x="432" y="33"/>
                      <a:pt x="432" y="57"/>
                    </a:cubicBezTo>
                    <a:cubicBezTo>
                      <a:pt x="432" y="81"/>
                      <a:pt x="410" y="118"/>
                      <a:pt x="384" y="153"/>
                    </a:cubicBezTo>
                    <a:cubicBezTo>
                      <a:pt x="358" y="188"/>
                      <a:pt x="308" y="249"/>
                      <a:pt x="276" y="265"/>
                    </a:cubicBezTo>
                    <a:cubicBezTo>
                      <a:pt x="244" y="281"/>
                      <a:pt x="230" y="252"/>
                      <a:pt x="192" y="249"/>
                    </a:cubicBezTo>
                    <a:cubicBezTo>
                      <a:pt x="154" y="246"/>
                      <a:pt x="80" y="249"/>
                      <a:pt x="48" y="249"/>
                    </a:cubicBezTo>
                    <a:cubicBezTo>
                      <a:pt x="16" y="249"/>
                      <a:pt x="0" y="257"/>
                      <a:pt x="0" y="249"/>
                    </a:cubicBezTo>
                    <a:cubicBezTo>
                      <a:pt x="0" y="241"/>
                      <a:pt x="40" y="225"/>
                      <a:pt x="48" y="201"/>
                    </a:cubicBezTo>
                    <a:cubicBezTo>
                      <a:pt x="56" y="177"/>
                      <a:pt x="48" y="121"/>
                      <a:pt x="48" y="105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76" name="Freeform 168"/>
              <p:cNvSpPr>
                <a:spLocks/>
              </p:cNvSpPr>
              <p:nvPr/>
            </p:nvSpPr>
            <p:spPr bwMode="auto">
              <a:xfrm>
                <a:off x="1949" y="1032"/>
                <a:ext cx="67" cy="120"/>
              </a:xfrm>
              <a:custGeom>
                <a:avLst/>
                <a:gdLst>
                  <a:gd name="T0" fmla="*/ 0 w 67"/>
                  <a:gd name="T1" fmla="*/ 0 h 120"/>
                  <a:gd name="T2" fmla="*/ 56 w 67"/>
                  <a:gd name="T3" fmla="*/ 16 h 120"/>
                  <a:gd name="T4" fmla="*/ 64 w 67"/>
                  <a:gd name="T5" fmla="*/ 56 h 120"/>
                  <a:gd name="T6" fmla="*/ 48 w 67"/>
                  <a:gd name="T7" fmla="*/ 104 h 120"/>
                  <a:gd name="T8" fmla="*/ 0 w 67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20">
                    <a:moveTo>
                      <a:pt x="0" y="0"/>
                    </a:moveTo>
                    <a:cubicBezTo>
                      <a:pt x="9" y="3"/>
                      <a:pt x="45" y="7"/>
                      <a:pt x="56" y="16"/>
                    </a:cubicBezTo>
                    <a:cubicBezTo>
                      <a:pt x="67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77" name="Freeform 169"/>
              <p:cNvSpPr>
                <a:spLocks/>
              </p:cNvSpPr>
              <p:nvPr/>
            </p:nvSpPr>
            <p:spPr bwMode="auto">
              <a:xfrm>
                <a:off x="1956" y="1168"/>
                <a:ext cx="73" cy="136"/>
              </a:xfrm>
              <a:custGeom>
                <a:avLst/>
                <a:gdLst>
                  <a:gd name="T0" fmla="*/ 0 w 73"/>
                  <a:gd name="T1" fmla="*/ 0 h 136"/>
                  <a:gd name="T2" fmla="*/ 56 w 73"/>
                  <a:gd name="T3" fmla="*/ 16 h 136"/>
                  <a:gd name="T4" fmla="*/ 72 w 73"/>
                  <a:gd name="T5" fmla="*/ 48 h 136"/>
                  <a:gd name="T6" fmla="*/ 60 w 73"/>
                  <a:gd name="T7" fmla="*/ 88 h 136"/>
                  <a:gd name="T8" fmla="*/ 32 w 73"/>
                  <a:gd name="T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36">
                    <a:moveTo>
                      <a:pt x="0" y="0"/>
                    </a:moveTo>
                    <a:cubicBezTo>
                      <a:pt x="9" y="3"/>
                      <a:pt x="44" y="8"/>
                      <a:pt x="56" y="16"/>
                    </a:cubicBezTo>
                    <a:cubicBezTo>
                      <a:pt x="68" y="24"/>
                      <a:pt x="71" y="36"/>
                      <a:pt x="72" y="48"/>
                    </a:cubicBezTo>
                    <a:cubicBezTo>
                      <a:pt x="73" y="60"/>
                      <a:pt x="67" y="73"/>
                      <a:pt x="60" y="88"/>
                    </a:cubicBezTo>
                    <a:cubicBezTo>
                      <a:pt x="53" y="103"/>
                      <a:pt x="38" y="126"/>
                      <a:pt x="32" y="136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78" name="Freeform 170"/>
              <p:cNvSpPr>
                <a:spLocks/>
              </p:cNvSpPr>
              <p:nvPr/>
            </p:nvSpPr>
            <p:spPr bwMode="auto">
              <a:xfrm>
                <a:off x="2004" y="1296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79" name="Freeform 171"/>
              <p:cNvSpPr>
                <a:spLocks/>
              </p:cNvSpPr>
              <p:nvPr/>
            </p:nvSpPr>
            <p:spPr bwMode="auto">
              <a:xfrm>
                <a:off x="1968" y="144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80" name="Freeform 172"/>
              <p:cNvSpPr>
                <a:spLocks/>
              </p:cNvSpPr>
              <p:nvPr/>
            </p:nvSpPr>
            <p:spPr bwMode="auto">
              <a:xfrm>
                <a:off x="1964" y="1592"/>
                <a:ext cx="69" cy="176"/>
              </a:xfrm>
              <a:custGeom>
                <a:avLst/>
                <a:gdLst>
                  <a:gd name="T0" fmla="*/ 32 w 69"/>
                  <a:gd name="T1" fmla="*/ 0 h 176"/>
                  <a:gd name="T2" fmla="*/ 60 w 69"/>
                  <a:gd name="T3" fmla="*/ 56 h 176"/>
                  <a:gd name="T4" fmla="*/ 68 w 69"/>
                  <a:gd name="T5" fmla="*/ 96 h 176"/>
                  <a:gd name="T6" fmla="*/ 52 w 69"/>
                  <a:gd name="T7" fmla="*/ 144 h 176"/>
                  <a:gd name="T8" fmla="*/ 0 w 69"/>
                  <a:gd name="T9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76">
                    <a:moveTo>
                      <a:pt x="32" y="0"/>
                    </a:moveTo>
                    <a:cubicBezTo>
                      <a:pt x="37" y="8"/>
                      <a:pt x="54" y="40"/>
                      <a:pt x="60" y="56"/>
                    </a:cubicBezTo>
                    <a:cubicBezTo>
                      <a:pt x="66" y="72"/>
                      <a:pt x="69" y="81"/>
                      <a:pt x="68" y="96"/>
                    </a:cubicBezTo>
                    <a:cubicBezTo>
                      <a:pt x="67" y="111"/>
                      <a:pt x="63" y="131"/>
                      <a:pt x="52" y="144"/>
                    </a:cubicBezTo>
                    <a:cubicBezTo>
                      <a:pt x="41" y="157"/>
                      <a:pt x="11" y="169"/>
                      <a:pt x="0" y="176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81" name="Freeform 173"/>
              <p:cNvSpPr>
                <a:spLocks/>
              </p:cNvSpPr>
              <p:nvPr/>
            </p:nvSpPr>
            <p:spPr bwMode="auto">
              <a:xfrm>
                <a:off x="1920" y="178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82" name="Freeform 174"/>
              <p:cNvSpPr>
                <a:spLocks/>
              </p:cNvSpPr>
              <p:nvPr/>
            </p:nvSpPr>
            <p:spPr bwMode="auto">
              <a:xfrm>
                <a:off x="1824" y="172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83" name="Freeform 175"/>
              <p:cNvSpPr>
                <a:spLocks/>
              </p:cNvSpPr>
              <p:nvPr/>
            </p:nvSpPr>
            <p:spPr bwMode="auto">
              <a:xfrm>
                <a:off x="1920" y="1584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84" name="Freeform 176"/>
              <p:cNvSpPr>
                <a:spLocks/>
              </p:cNvSpPr>
              <p:nvPr/>
            </p:nvSpPr>
            <p:spPr bwMode="auto">
              <a:xfrm rot="-365232">
                <a:off x="1872" y="144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85" name="Freeform 177"/>
              <p:cNvSpPr>
                <a:spLocks/>
              </p:cNvSpPr>
              <p:nvPr/>
            </p:nvSpPr>
            <p:spPr bwMode="auto">
              <a:xfrm rot="-1429352">
                <a:off x="1872" y="1296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86" name="Freeform 178"/>
              <p:cNvSpPr>
                <a:spLocks/>
              </p:cNvSpPr>
              <p:nvPr/>
            </p:nvSpPr>
            <p:spPr bwMode="auto">
              <a:xfrm>
                <a:off x="2064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87" name="Freeform 179"/>
              <p:cNvSpPr>
                <a:spLocks/>
              </p:cNvSpPr>
              <p:nvPr/>
            </p:nvSpPr>
            <p:spPr bwMode="auto">
              <a:xfrm>
                <a:off x="2105" y="1392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88" name="Freeform 180"/>
              <p:cNvSpPr>
                <a:spLocks/>
              </p:cNvSpPr>
              <p:nvPr/>
            </p:nvSpPr>
            <p:spPr bwMode="auto">
              <a:xfrm>
                <a:off x="2160" y="134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89" name="Freeform 181"/>
              <p:cNvSpPr>
                <a:spLocks/>
              </p:cNvSpPr>
              <p:nvPr/>
            </p:nvSpPr>
            <p:spPr bwMode="auto">
              <a:xfrm>
                <a:off x="2064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90" name="Freeform 182"/>
              <p:cNvSpPr>
                <a:spLocks/>
              </p:cNvSpPr>
              <p:nvPr/>
            </p:nvSpPr>
            <p:spPr bwMode="auto">
              <a:xfrm>
                <a:off x="2160" y="1200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91" name="Freeform 183"/>
              <p:cNvSpPr>
                <a:spLocks/>
              </p:cNvSpPr>
              <p:nvPr/>
            </p:nvSpPr>
            <p:spPr bwMode="auto">
              <a:xfrm>
                <a:off x="2153" y="1056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92" name="Freeform 184"/>
              <p:cNvSpPr>
                <a:spLocks/>
              </p:cNvSpPr>
              <p:nvPr/>
            </p:nvSpPr>
            <p:spPr bwMode="auto">
              <a:xfrm>
                <a:off x="2208" y="960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93" name="Freeform 185"/>
              <p:cNvSpPr>
                <a:spLocks/>
              </p:cNvSpPr>
              <p:nvPr/>
            </p:nvSpPr>
            <p:spPr bwMode="auto">
              <a:xfrm>
                <a:off x="2256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94" name="Freeform 186"/>
              <p:cNvSpPr>
                <a:spLocks/>
              </p:cNvSpPr>
              <p:nvPr/>
            </p:nvSpPr>
            <p:spPr bwMode="auto">
              <a:xfrm>
                <a:off x="2256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95" name="Freeform 187"/>
              <p:cNvSpPr>
                <a:spLocks/>
              </p:cNvSpPr>
              <p:nvPr/>
            </p:nvSpPr>
            <p:spPr bwMode="auto">
              <a:xfrm>
                <a:off x="2256" y="1392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196" name="Freeform 188"/>
              <p:cNvSpPr>
                <a:spLocks/>
              </p:cNvSpPr>
              <p:nvPr/>
            </p:nvSpPr>
            <p:spPr bwMode="auto">
              <a:xfrm>
                <a:off x="2304" y="960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43197" name="Group 189"/>
              <p:cNvGrpSpPr>
                <a:grpSpLocks/>
              </p:cNvGrpSpPr>
              <p:nvPr/>
            </p:nvGrpSpPr>
            <p:grpSpPr bwMode="auto">
              <a:xfrm>
                <a:off x="2345" y="1104"/>
                <a:ext cx="62" cy="288"/>
                <a:chOff x="2345" y="1104"/>
                <a:chExt cx="62" cy="288"/>
              </a:xfrm>
            </p:grpSpPr>
            <p:sp>
              <p:nvSpPr>
                <p:cNvPr id="43198" name="Freeform 190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199" name="Freeform 191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200" name="Group 192"/>
              <p:cNvGrpSpPr>
                <a:grpSpLocks/>
              </p:cNvGrpSpPr>
              <p:nvPr/>
            </p:nvGrpSpPr>
            <p:grpSpPr bwMode="auto">
              <a:xfrm>
                <a:off x="2448" y="1392"/>
                <a:ext cx="62" cy="288"/>
                <a:chOff x="2345" y="1104"/>
                <a:chExt cx="62" cy="288"/>
              </a:xfrm>
            </p:grpSpPr>
            <p:sp>
              <p:nvSpPr>
                <p:cNvPr id="43201" name="Freeform 193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02" name="Freeform 194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203" name="Group 195"/>
              <p:cNvGrpSpPr>
                <a:grpSpLocks/>
              </p:cNvGrpSpPr>
              <p:nvPr/>
            </p:nvGrpSpPr>
            <p:grpSpPr bwMode="auto">
              <a:xfrm>
                <a:off x="2400" y="960"/>
                <a:ext cx="62" cy="288"/>
                <a:chOff x="2345" y="1104"/>
                <a:chExt cx="62" cy="288"/>
              </a:xfrm>
            </p:grpSpPr>
            <p:sp>
              <p:nvSpPr>
                <p:cNvPr id="43204" name="Freeform 19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05" name="Freeform 19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206" name="Group 198"/>
              <p:cNvGrpSpPr>
                <a:grpSpLocks/>
              </p:cNvGrpSpPr>
              <p:nvPr/>
            </p:nvGrpSpPr>
            <p:grpSpPr bwMode="auto">
              <a:xfrm>
                <a:off x="2496" y="960"/>
                <a:ext cx="62" cy="288"/>
                <a:chOff x="2345" y="1104"/>
                <a:chExt cx="62" cy="288"/>
              </a:xfrm>
            </p:grpSpPr>
            <p:sp>
              <p:nvSpPr>
                <p:cNvPr id="43207" name="Freeform 19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08" name="Freeform 20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209" name="Group 201"/>
              <p:cNvGrpSpPr>
                <a:grpSpLocks/>
              </p:cNvGrpSpPr>
              <p:nvPr/>
            </p:nvGrpSpPr>
            <p:grpSpPr bwMode="auto">
              <a:xfrm>
                <a:off x="2592" y="960"/>
                <a:ext cx="62" cy="288"/>
                <a:chOff x="2345" y="1104"/>
                <a:chExt cx="62" cy="288"/>
              </a:xfrm>
            </p:grpSpPr>
            <p:sp>
              <p:nvSpPr>
                <p:cNvPr id="43210" name="Freeform 202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11" name="Freeform 203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212" name="Group 204"/>
              <p:cNvGrpSpPr>
                <a:grpSpLocks/>
              </p:cNvGrpSpPr>
              <p:nvPr/>
            </p:nvGrpSpPr>
            <p:grpSpPr bwMode="auto">
              <a:xfrm>
                <a:off x="2496" y="1248"/>
                <a:ext cx="62" cy="288"/>
                <a:chOff x="2345" y="1104"/>
                <a:chExt cx="62" cy="288"/>
              </a:xfrm>
            </p:grpSpPr>
            <p:sp>
              <p:nvSpPr>
                <p:cNvPr id="43213" name="Freeform 20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14" name="Freeform 20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215" name="Group 207"/>
              <p:cNvGrpSpPr>
                <a:grpSpLocks/>
              </p:cNvGrpSpPr>
              <p:nvPr/>
            </p:nvGrpSpPr>
            <p:grpSpPr bwMode="auto">
              <a:xfrm>
                <a:off x="2688" y="960"/>
                <a:ext cx="62" cy="288"/>
                <a:chOff x="2345" y="1104"/>
                <a:chExt cx="62" cy="288"/>
              </a:xfrm>
            </p:grpSpPr>
            <p:sp>
              <p:nvSpPr>
                <p:cNvPr id="43216" name="Freeform 208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17" name="Freeform 209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218" name="Group 210"/>
              <p:cNvGrpSpPr>
                <a:grpSpLocks/>
              </p:cNvGrpSpPr>
              <p:nvPr/>
            </p:nvGrpSpPr>
            <p:grpSpPr bwMode="auto">
              <a:xfrm>
                <a:off x="2784" y="960"/>
                <a:ext cx="62" cy="288"/>
                <a:chOff x="2345" y="1104"/>
                <a:chExt cx="62" cy="288"/>
              </a:xfrm>
            </p:grpSpPr>
            <p:sp>
              <p:nvSpPr>
                <p:cNvPr id="43219" name="Freeform 211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20" name="Freeform 212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221" name="Group 213"/>
              <p:cNvGrpSpPr>
                <a:grpSpLocks/>
              </p:cNvGrpSpPr>
              <p:nvPr/>
            </p:nvGrpSpPr>
            <p:grpSpPr bwMode="auto">
              <a:xfrm>
                <a:off x="2880" y="960"/>
                <a:ext cx="62" cy="288"/>
                <a:chOff x="2345" y="1104"/>
                <a:chExt cx="62" cy="288"/>
              </a:xfrm>
            </p:grpSpPr>
            <p:sp>
              <p:nvSpPr>
                <p:cNvPr id="43222" name="Freeform 21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23" name="Freeform 21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224" name="Group 216"/>
              <p:cNvGrpSpPr>
                <a:grpSpLocks/>
              </p:cNvGrpSpPr>
              <p:nvPr/>
            </p:nvGrpSpPr>
            <p:grpSpPr bwMode="auto">
              <a:xfrm>
                <a:off x="2592" y="1248"/>
                <a:ext cx="62" cy="288"/>
                <a:chOff x="2345" y="1104"/>
                <a:chExt cx="62" cy="288"/>
              </a:xfrm>
            </p:grpSpPr>
            <p:sp>
              <p:nvSpPr>
                <p:cNvPr id="43225" name="Freeform 217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26" name="Freeform 218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227" name="Group 219"/>
              <p:cNvGrpSpPr>
                <a:grpSpLocks/>
              </p:cNvGrpSpPr>
              <p:nvPr/>
            </p:nvGrpSpPr>
            <p:grpSpPr bwMode="auto">
              <a:xfrm>
                <a:off x="2592" y="1536"/>
                <a:ext cx="62" cy="288"/>
                <a:chOff x="2345" y="1104"/>
                <a:chExt cx="62" cy="288"/>
              </a:xfrm>
            </p:grpSpPr>
            <p:sp>
              <p:nvSpPr>
                <p:cNvPr id="43228" name="Freeform 220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29" name="Freeform 221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230" name="Group 222"/>
              <p:cNvGrpSpPr>
                <a:grpSpLocks/>
              </p:cNvGrpSpPr>
              <p:nvPr/>
            </p:nvGrpSpPr>
            <p:grpSpPr bwMode="auto">
              <a:xfrm>
                <a:off x="2496" y="1632"/>
                <a:ext cx="62" cy="288"/>
                <a:chOff x="2345" y="1104"/>
                <a:chExt cx="62" cy="288"/>
              </a:xfrm>
            </p:grpSpPr>
            <p:sp>
              <p:nvSpPr>
                <p:cNvPr id="43231" name="Freeform 223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32" name="Freeform 224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43233" name="Freeform 225"/>
              <p:cNvSpPr>
                <a:spLocks/>
              </p:cNvSpPr>
              <p:nvPr/>
            </p:nvSpPr>
            <p:spPr bwMode="auto">
              <a:xfrm>
                <a:off x="2256" y="182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234" name="Freeform 226"/>
              <p:cNvSpPr>
                <a:spLocks/>
              </p:cNvSpPr>
              <p:nvPr/>
            </p:nvSpPr>
            <p:spPr bwMode="auto">
              <a:xfrm>
                <a:off x="2352" y="1680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235" name="Freeform 227"/>
              <p:cNvSpPr>
                <a:spLocks/>
              </p:cNvSpPr>
              <p:nvPr/>
            </p:nvSpPr>
            <p:spPr bwMode="auto">
              <a:xfrm>
                <a:off x="2400" y="182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236" name="Freeform 228"/>
              <p:cNvSpPr>
                <a:spLocks/>
              </p:cNvSpPr>
              <p:nvPr/>
            </p:nvSpPr>
            <p:spPr bwMode="auto">
              <a:xfrm>
                <a:off x="2352" y="1392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43237" name="Group 229"/>
              <p:cNvGrpSpPr>
                <a:grpSpLocks/>
              </p:cNvGrpSpPr>
              <p:nvPr/>
            </p:nvGrpSpPr>
            <p:grpSpPr bwMode="auto">
              <a:xfrm>
                <a:off x="2736" y="1248"/>
                <a:ext cx="62" cy="288"/>
                <a:chOff x="2345" y="1104"/>
                <a:chExt cx="62" cy="288"/>
              </a:xfrm>
            </p:grpSpPr>
            <p:sp>
              <p:nvSpPr>
                <p:cNvPr id="43238" name="Freeform 230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39" name="Freeform 231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240" name="Group 232"/>
              <p:cNvGrpSpPr>
                <a:grpSpLocks/>
              </p:cNvGrpSpPr>
              <p:nvPr/>
            </p:nvGrpSpPr>
            <p:grpSpPr bwMode="auto">
              <a:xfrm>
                <a:off x="2688" y="1536"/>
                <a:ext cx="62" cy="288"/>
                <a:chOff x="2345" y="1104"/>
                <a:chExt cx="62" cy="288"/>
              </a:xfrm>
            </p:grpSpPr>
            <p:sp>
              <p:nvSpPr>
                <p:cNvPr id="43241" name="Freeform 233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42" name="Freeform 234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243" name="Group 235"/>
              <p:cNvGrpSpPr>
                <a:grpSpLocks/>
              </p:cNvGrpSpPr>
              <p:nvPr/>
            </p:nvGrpSpPr>
            <p:grpSpPr bwMode="auto">
              <a:xfrm>
                <a:off x="2784" y="1632"/>
                <a:ext cx="62" cy="288"/>
                <a:chOff x="2345" y="1104"/>
                <a:chExt cx="62" cy="288"/>
              </a:xfrm>
            </p:grpSpPr>
            <p:sp>
              <p:nvSpPr>
                <p:cNvPr id="43244" name="Freeform 23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45" name="Freeform 23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246" name="Group 238"/>
              <p:cNvGrpSpPr>
                <a:grpSpLocks/>
              </p:cNvGrpSpPr>
              <p:nvPr/>
            </p:nvGrpSpPr>
            <p:grpSpPr bwMode="auto">
              <a:xfrm>
                <a:off x="2880" y="1632"/>
                <a:ext cx="62" cy="288"/>
                <a:chOff x="2345" y="1104"/>
                <a:chExt cx="62" cy="288"/>
              </a:xfrm>
            </p:grpSpPr>
            <p:sp>
              <p:nvSpPr>
                <p:cNvPr id="43247" name="Freeform 23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48" name="Freeform 24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43249" name="Freeform 241"/>
              <p:cNvSpPr>
                <a:spLocks/>
              </p:cNvSpPr>
              <p:nvPr/>
            </p:nvSpPr>
            <p:spPr bwMode="auto">
              <a:xfrm>
                <a:off x="2640" y="182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43250" name="Group 242"/>
              <p:cNvGrpSpPr>
                <a:grpSpLocks/>
              </p:cNvGrpSpPr>
              <p:nvPr/>
            </p:nvGrpSpPr>
            <p:grpSpPr bwMode="auto">
              <a:xfrm>
                <a:off x="2832" y="1296"/>
                <a:ext cx="62" cy="288"/>
                <a:chOff x="2345" y="1104"/>
                <a:chExt cx="62" cy="288"/>
              </a:xfrm>
            </p:grpSpPr>
            <p:sp>
              <p:nvSpPr>
                <p:cNvPr id="43251" name="Freeform 243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52" name="Freeform 244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253" name="Group 245"/>
              <p:cNvGrpSpPr>
                <a:grpSpLocks/>
              </p:cNvGrpSpPr>
              <p:nvPr/>
            </p:nvGrpSpPr>
            <p:grpSpPr bwMode="auto">
              <a:xfrm>
                <a:off x="2976" y="1632"/>
                <a:ext cx="62" cy="288"/>
                <a:chOff x="2345" y="1104"/>
                <a:chExt cx="62" cy="288"/>
              </a:xfrm>
            </p:grpSpPr>
            <p:sp>
              <p:nvSpPr>
                <p:cNvPr id="43254" name="Freeform 24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55" name="Freeform 24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256" name="Group 248"/>
              <p:cNvGrpSpPr>
                <a:grpSpLocks/>
              </p:cNvGrpSpPr>
              <p:nvPr/>
            </p:nvGrpSpPr>
            <p:grpSpPr bwMode="auto">
              <a:xfrm>
                <a:off x="2976" y="1344"/>
                <a:ext cx="62" cy="288"/>
                <a:chOff x="2345" y="1104"/>
                <a:chExt cx="62" cy="288"/>
              </a:xfrm>
            </p:grpSpPr>
            <p:sp>
              <p:nvSpPr>
                <p:cNvPr id="43257" name="Freeform 24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58" name="Freeform 25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259" name="Group 251"/>
              <p:cNvGrpSpPr>
                <a:grpSpLocks/>
              </p:cNvGrpSpPr>
              <p:nvPr/>
            </p:nvGrpSpPr>
            <p:grpSpPr bwMode="auto">
              <a:xfrm>
                <a:off x="2976" y="1056"/>
                <a:ext cx="62" cy="288"/>
                <a:chOff x="2345" y="1104"/>
                <a:chExt cx="62" cy="288"/>
              </a:xfrm>
            </p:grpSpPr>
            <p:sp>
              <p:nvSpPr>
                <p:cNvPr id="43260" name="Freeform 252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61" name="Freeform 253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262" name="Group 254"/>
              <p:cNvGrpSpPr>
                <a:grpSpLocks/>
              </p:cNvGrpSpPr>
              <p:nvPr/>
            </p:nvGrpSpPr>
            <p:grpSpPr bwMode="auto">
              <a:xfrm>
                <a:off x="3120" y="1056"/>
                <a:ext cx="62" cy="288"/>
                <a:chOff x="2345" y="1104"/>
                <a:chExt cx="62" cy="288"/>
              </a:xfrm>
            </p:grpSpPr>
            <p:sp>
              <p:nvSpPr>
                <p:cNvPr id="43263" name="Freeform 25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64" name="Freeform 25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265" name="Group 257"/>
              <p:cNvGrpSpPr>
                <a:grpSpLocks/>
              </p:cNvGrpSpPr>
              <p:nvPr/>
            </p:nvGrpSpPr>
            <p:grpSpPr bwMode="auto">
              <a:xfrm>
                <a:off x="3072" y="1296"/>
                <a:ext cx="62" cy="288"/>
                <a:chOff x="2345" y="1104"/>
                <a:chExt cx="62" cy="288"/>
              </a:xfrm>
            </p:grpSpPr>
            <p:sp>
              <p:nvSpPr>
                <p:cNvPr id="43266" name="Freeform 258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67" name="Freeform 259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268" name="Group 260"/>
              <p:cNvGrpSpPr>
                <a:grpSpLocks/>
              </p:cNvGrpSpPr>
              <p:nvPr/>
            </p:nvGrpSpPr>
            <p:grpSpPr bwMode="auto">
              <a:xfrm>
                <a:off x="3120" y="1536"/>
                <a:ext cx="62" cy="288"/>
                <a:chOff x="2345" y="1104"/>
                <a:chExt cx="62" cy="288"/>
              </a:xfrm>
            </p:grpSpPr>
            <p:sp>
              <p:nvSpPr>
                <p:cNvPr id="43269" name="Freeform 261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70" name="Freeform 262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271" name="Group 263"/>
              <p:cNvGrpSpPr>
                <a:grpSpLocks/>
              </p:cNvGrpSpPr>
              <p:nvPr/>
            </p:nvGrpSpPr>
            <p:grpSpPr bwMode="auto">
              <a:xfrm>
                <a:off x="3216" y="1488"/>
                <a:ext cx="62" cy="288"/>
                <a:chOff x="2345" y="1104"/>
                <a:chExt cx="62" cy="288"/>
              </a:xfrm>
            </p:grpSpPr>
            <p:sp>
              <p:nvSpPr>
                <p:cNvPr id="43272" name="Freeform 26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73" name="Freeform 26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274" name="Group 266"/>
              <p:cNvGrpSpPr>
                <a:grpSpLocks/>
              </p:cNvGrpSpPr>
              <p:nvPr/>
            </p:nvGrpSpPr>
            <p:grpSpPr bwMode="auto">
              <a:xfrm>
                <a:off x="3168" y="1200"/>
                <a:ext cx="62" cy="288"/>
                <a:chOff x="2345" y="1104"/>
                <a:chExt cx="62" cy="288"/>
              </a:xfrm>
            </p:grpSpPr>
            <p:sp>
              <p:nvSpPr>
                <p:cNvPr id="43275" name="Freeform 267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76" name="Freeform 268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277" name="Group 269"/>
              <p:cNvGrpSpPr>
                <a:grpSpLocks/>
              </p:cNvGrpSpPr>
              <p:nvPr/>
            </p:nvGrpSpPr>
            <p:grpSpPr bwMode="auto">
              <a:xfrm>
                <a:off x="3264" y="1104"/>
                <a:ext cx="62" cy="288"/>
                <a:chOff x="2345" y="1104"/>
                <a:chExt cx="62" cy="288"/>
              </a:xfrm>
            </p:grpSpPr>
            <p:sp>
              <p:nvSpPr>
                <p:cNvPr id="43278" name="Freeform 270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79" name="Freeform 271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280" name="Group 272"/>
              <p:cNvGrpSpPr>
                <a:grpSpLocks/>
              </p:cNvGrpSpPr>
              <p:nvPr/>
            </p:nvGrpSpPr>
            <p:grpSpPr bwMode="auto">
              <a:xfrm>
                <a:off x="3264" y="1392"/>
                <a:ext cx="62" cy="288"/>
                <a:chOff x="2345" y="1104"/>
                <a:chExt cx="62" cy="288"/>
              </a:xfrm>
            </p:grpSpPr>
            <p:sp>
              <p:nvSpPr>
                <p:cNvPr id="43281" name="Freeform 273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82" name="Freeform 274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283" name="Group 275"/>
              <p:cNvGrpSpPr>
                <a:grpSpLocks/>
              </p:cNvGrpSpPr>
              <p:nvPr/>
            </p:nvGrpSpPr>
            <p:grpSpPr bwMode="auto">
              <a:xfrm>
                <a:off x="3408" y="1392"/>
                <a:ext cx="62" cy="288"/>
                <a:chOff x="2345" y="1104"/>
                <a:chExt cx="62" cy="288"/>
              </a:xfrm>
            </p:grpSpPr>
            <p:sp>
              <p:nvSpPr>
                <p:cNvPr id="43284" name="Freeform 27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85" name="Freeform 27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286" name="Group 278"/>
              <p:cNvGrpSpPr>
                <a:grpSpLocks/>
              </p:cNvGrpSpPr>
              <p:nvPr/>
            </p:nvGrpSpPr>
            <p:grpSpPr bwMode="auto">
              <a:xfrm>
                <a:off x="3600" y="1344"/>
                <a:ext cx="62" cy="288"/>
                <a:chOff x="2345" y="1104"/>
                <a:chExt cx="62" cy="288"/>
              </a:xfrm>
            </p:grpSpPr>
            <p:sp>
              <p:nvSpPr>
                <p:cNvPr id="43287" name="Freeform 27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88" name="Freeform 28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289" name="Group 281"/>
              <p:cNvGrpSpPr>
                <a:grpSpLocks/>
              </p:cNvGrpSpPr>
              <p:nvPr/>
            </p:nvGrpSpPr>
            <p:grpSpPr bwMode="auto">
              <a:xfrm>
                <a:off x="3744" y="1296"/>
                <a:ext cx="62" cy="288"/>
                <a:chOff x="2345" y="1104"/>
                <a:chExt cx="62" cy="288"/>
              </a:xfrm>
            </p:grpSpPr>
            <p:sp>
              <p:nvSpPr>
                <p:cNvPr id="43290" name="Freeform 282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91" name="Freeform 283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292" name="Group 284"/>
              <p:cNvGrpSpPr>
                <a:grpSpLocks/>
              </p:cNvGrpSpPr>
              <p:nvPr/>
            </p:nvGrpSpPr>
            <p:grpSpPr bwMode="auto">
              <a:xfrm>
                <a:off x="3504" y="1344"/>
                <a:ext cx="62" cy="288"/>
                <a:chOff x="2345" y="1104"/>
                <a:chExt cx="62" cy="288"/>
              </a:xfrm>
            </p:grpSpPr>
            <p:sp>
              <p:nvSpPr>
                <p:cNvPr id="43293" name="Freeform 28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294" name="Freeform 28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43295" name="Freeform 287"/>
              <p:cNvSpPr>
                <a:spLocks/>
              </p:cNvSpPr>
              <p:nvPr/>
            </p:nvSpPr>
            <p:spPr bwMode="auto">
              <a:xfrm rot="-1429352">
                <a:off x="3360" y="124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296" name="Freeform 288"/>
              <p:cNvSpPr>
                <a:spLocks/>
              </p:cNvSpPr>
              <p:nvPr/>
            </p:nvSpPr>
            <p:spPr bwMode="auto">
              <a:xfrm rot="-1429352">
                <a:off x="3456" y="120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297" name="Freeform 289"/>
              <p:cNvSpPr>
                <a:spLocks/>
              </p:cNvSpPr>
              <p:nvPr/>
            </p:nvSpPr>
            <p:spPr bwMode="auto">
              <a:xfrm rot="-1429352">
                <a:off x="3648" y="124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43298" name="Group 290"/>
              <p:cNvGrpSpPr>
                <a:grpSpLocks/>
              </p:cNvGrpSpPr>
              <p:nvPr/>
            </p:nvGrpSpPr>
            <p:grpSpPr bwMode="auto">
              <a:xfrm>
                <a:off x="3840" y="1296"/>
                <a:ext cx="62" cy="288"/>
                <a:chOff x="2345" y="1104"/>
                <a:chExt cx="62" cy="288"/>
              </a:xfrm>
            </p:grpSpPr>
            <p:sp>
              <p:nvSpPr>
                <p:cNvPr id="43299" name="Freeform 291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300" name="Freeform 292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43301" name="Freeform 293"/>
              <p:cNvSpPr>
                <a:spLocks/>
              </p:cNvSpPr>
              <p:nvPr/>
            </p:nvSpPr>
            <p:spPr bwMode="auto">
              <a:xfrm rot="-1429352">
                <a:off x="3888" y="1392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02" name="Freeform 294"/>
              <p:cNvSpPr>
                <a:spLocks/>
              </p:cNvSpPr>
              <p:nvPr/>
            </p:nvSpPr>
            <p:spPr bwMode="auto">
              <a:xfrm rot="-1429352">
                <a:off x="3648" y="144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03" name="Freeform 295"/>
              <p:cNvSpPr>
                <a:spLocks/>
              </p:cNvSpPr>
              <p:nvPr/>
            </p:nvSpPr>
            <p:spPr bwMode="auto">
              <a:xfrm rot="-1429352">
                <a:off x="3552" y="124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04" name="Freeform 296"/>
              <p:cNvSpPr>
                <a:spLocks/>
              </p:cNvSpPr>
              <p:nvPr/>
            </p:nvSpPr>
            <p:spPr bwMode="auto">
              <a:xfrm rot="-1429352">
                <a:off x="3360" y="1104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05" name="Freeform 297"/>
              <p:cNvSpPr>
                <a:spLocks/>
              </p:cNvSpPr>
              <p:nvPr/>
            </p:nvSpPr>
            <p:spPr bwMode="auto">
              <a:xfrm>
                <a:off x="3936" y="1288"/>
                <a:ext cx="96" cy="344"/>
              </a:xfrm>
              <a:custGeom>
                <a:avLst/>
                <a:gdLst>
                  <a:gd name="T0" fmla="*/ 0 w 96"/>
                  <a:gd name="T1" fmla="*/ 8 h 344"/>
                  <a:gd name="T2" fmla="*/ 48 w 96"/>
                  <a:gd name="T3" fmla="*/ 8 h 344"/>
                  <a:gd name="T4" fmla="*/ 48 w 96"/>
                  <a:gd name="T5" fmla="*/ 56 h 344"/>
                  <a:gd name="T6" fmla="*/ 48 w 96"/>
                  <a:gd name="T7" fmla="*/ 152 h 344"/>
                  <a:gd name="T8" fmla="*/ 48 w 96"/>
                  <a:gd name="T9" fmla="*/ 200 h 344"/>
                  <a:gd name="T10" fmla="*/ 96 w 96"/>
                  <a:gd name="T11" fmla="*/ 296 h 344"/>
                  <a:gd name="T12" fmla="*/ 48 w 96"/>
                  <a:gd name="T13" fmla="*/ 344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344">
                    <a:moveTo>
                      <a:pt x="0" y="8"/>
                    </a:moveTo>
                    <a:cubicBezTo>
                      <a:pt x="20" y="4"/>
                      <a:pt x="40" y="0"/>
                      <a:pt x="48" y="8"/>
                    </a:cubicBezTo>
                    <a:cubicBezTo>
                      <a:pt x="56" y="16"/>
                      <a:pt x="48" y="32"/>
                      <a:pt x="48" y="56"/>
                    </a:cubicBezTo>
                    <a:cubicBezTo>
                      <a:pt x="48" y="80"/>
                      <a:pt x="48" y="128"/>
                      <a:pt x="48" y="152"/>
                    </a:cubicBezTo>
                    <a:cubicBezTo>
                      <a:pt x="48" y="176"/>
                      <a:pt x="40" y="176"/>
                      <a:pt x="48" y="200"/>
                    </a:cubicBezTo>
                    <a:cubicBezTo>
                      <a:pt x="56" y="224"/>
                      <a:pt x="96" y="272"/>
                      <a:pt x="96" y="296"/>
                    </a:cubicBezTo>
                    <a:cubicBezTo>
                      <a:pt x="96" y="320"/>
                      <a:pt x="56" y="336"/>
                      <a:pt x="48" y="3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06" name="Freeform 298"/>
              <p:cNvSpPr>
                <a:spLocks/>
              </p:cNvSpPr>
              <p:nvPr/>
            </p:nvSpPr>
            <p:spPr bwMode="auto">
              <a:xfrm>
                <a:off x="3984" y="1056"/>
                <a:ext cx="672" cy="816"/>
              </a:xfrm>
              <a:custGeom>
                <a:avLst/>
                <a:gdLst>
                  <a:gd name="T0" fmla="*/ 576 w 672"/>
                  <a:gd name="T1" fmla="*/ 0 h 816"/>
                  <a:gd name="T2" fmla="*/ 0 w 672"/>
                  <a:gd name="T3" fmla="*/ 240 h 816"/>
                  <a:gd name="T4" fmla="*/ 672 w 672"/>
                  <a:gd name="T5" fmla="*/ 48 h 816"/>
                  <a:gd name="T6" fmla="*/ 48 w 672"/>
                  <a:gd name="T7" fmla="*/ 288 h 816"/>
                  <a:gd name="T8" fmla="*/ 624 w 672"/>
                  <a:gd name="T9" fmla="*/ 192 h 816"/>
                  <a:gd name="T10" fmla="*/ 572 w 672"/>
                  <a:gd name="T11" fmla="*/ 240 h 816"/>
                  <a:gd name="T12" fmla="*/ 48 w 672"/>
                  <a:gd name="T13" fmla="*/ 288 h 816"/>
                  <a:gd name="T14" fmla="*/ 432 w 672"/>
                  <a:gd name="T15" fmla="*/ 336 h 816"/>
                  <a:gd name="T16" fmla="*/ 0 w 672"/>
                  <a:gd name="T17" fmla="*/ 384 h 816"/>
                  <a:gd name="T18" fmla="*/ 384 w 672"/>
                  <a:gd name="T19" fmla="*/ 384 h 816"/>
                  <a:gd name="T20" fmla="*/ 76 w 672"/>
                  <a:gd name="T21" fmla="*/ 408 h 816"/>
                  <a:gd name="T22" fmla="*/ 420 w 672"/>
                  <a:gd name="T23" fmla="*/ 424 h 816"/>
                  <a:gd name="T24" fmla="*/ 432 w 672"/>
                  <a:gd name="T25" fmla="*/ 432 h 816"/>
                  <a:gd name="T26" fmla="*/ 96 w 672"/>
                  <a:gd name="T27" fmla="*/ 432 h 816"/>
                  <a:gd name="T28" fmla="*/ 528 w 672"/>
                  <a:gd name="T29" fmla="*/ 576 h 816"/>
                  <a:gd name="T30" fmla="*/ 48 w 672"/>
                  <a:gd name="T31" fmla="*/ 480 h 816"/>
                  <a:gd name="T32" fmla="*/ 624 w 672"/>
                  <a:gd name="T33" fmla="*/ 720 h 816"/>
                  <a:gd name="T34" fmla="*/ 96 w 672"/>
                  <a:gd name="T35" fmla="*/ 528 h 816"/>
                  <a:gd name="T36" fmla="*/ 480 w 672"/>
                  <a:gd name="T37" fmla="*/ 816 h 816"/>
                  <a:gd name="T38" fmla="*/ 48 w 672"/>
                  <a:gd name="T39" fmla="*/ 576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72" h="816">
                    <a:moveTo>
                      <a:pt x="576" y="0"/>
                    </a:moveTo>
                    <a:lnTo>
                      <a:pt x="0" y="240"/>
                    </a:lnTo>
                    <a:lnTo>
                      <a:pt x="672" y="48"/>
                    </a:lnTo>
                    <a:lnTo>
                      <a:pt x="48" y="288"/>
                    </a:lnTo>
                    <a:lnTo>
                      <a:pt x="624" y="192"/>
                    </a:lnTo>
                    <a:lnTo>
                      <a:pt x="572" y="240"/>
                    </a:lnTo>
                    <a:lnTo>
                      <a:pt x="48" y="288"/>
                    </a:lnTo>
                    <a:lnTo>
                      <a:pt x="432" y="336"/>
                    </a:lnTo>
                    <a:lnTo>
                      <a:pt x="0" y="384"/>
                    </a:lnTo>
                    <a:lnTo>
                      <a:pt x="384" y="384"/>
                    </a:lnTo>
                    <a:lnTo>
                      <a:pt x="76" y="408"/>
                    </a:lnTo>
                    <a:lnTo>
                      <a:pt x="420" y="424"/>
                    </a:lnTo>
                    <a:lnTo>
                      <a:pt x="432" y="432"/>
                    </a:lnTo>
                    <a:lnTo>
                      <a:pt x="96" y="432"/>
                    </a:lnTo>
                    <a:lnTo>
                      <a:pt x="528" y="576"/>
                    </a:lnTo>
                    <a:lnTo>
                      <a:pt x="48" y="480"/>
                    </a:lnTo>
                    <a:lnTo>
                      <a:pt x="624" y="720"/>
                    </a:lnTo>
                    <a:lnTo>
                      <a:pt x="96" y="528"/>
                    </a:lnTo>
                    <a:lnTo>
                      <a:pt x="480" y="816"/>
                    </a:lnTo>
                    <a:lnTo>
                      <a:pt x="48" y="576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07" name="Freeform 299"/>
              <p:cNvSpPr>
                <a:spLocks/>
              </p:cNvSpPr>
              <p:nvPr/>
            </p:nvSpPr>
            <p:spPr bwMode="auto">
              <a:xfrm>
                <a:off x="3072" y="768"/>
                <a:ext cx="672" cy="384"/>
              </a:xfrm>
              <a:custGeom>
                <a:avLst/>
                <a:gdLst>
                  <a:gd name="T0" fmla="*/ 144 w 672"/>
                  <a:gd name="T1" fmla="*/ 0 h 384"/>
                  <a:gd name="T2" fmla="*/ 0 w 672"/>
                  <a:gd name="T3" fmla="*/ 192 h 384"/>
                  <a:gd name="T4" fmla="*/ 288 w 672"/>
                  <a:gd name="T5" fmla="*/ 0 h 384"/>
                  <a:gd name="T6" fmla="*/ 144 w 672"/>
                  <a:gd name="T7" fmla="*/ 192 h 384"/>
                  <a:gd name="T8" fmla="*/ 384 w 672"/>
                  <a:gd name="T9" fmla="*/ 48 h 384"/>
                  <a:gd name="T10" fmla="*/ 192 w 672"/>
                  <a:gd name="T11" fmla="*/ 240 h 384"/>
                  <a:gd name="T12" fmla="*/ 432 w 672"/>
                  <a:gd name="T13" fmla="*/ 96 h 384"/>
                  <a:gd name="T14" fmla="*/ 288 w 672"/>
                  <a:gd name="T15" fmla="*/ 288 h 384"/>
                  <a:gd name="T16" fmla="*/ 528 w 672"/>
                  <a:gd name="T17" fmla="*/ 144 h 384"/>
                  <a:gd name="T18" fmla="*/ 288 w 672"/>
                  <a:gd name="T19" fmla="*/ 336 h 384"/>
                  <a:gd name="T20" fmla="*/ 624 w 672"/>
                  <a:gd name="T21" fmla="*/ 192 h 384"/>
                  <a:gd name="T22" fmla="*/ 384 w 672"/>
                  <a:gd name="T23" fmla="*/ 384 h 384"/>
                  <a:gd name="T24" fmla="*/ 672 w 672"/>
                  <a:gd name="T25" fmla="*/ 240 h 384"/>
                  <a:gd name="T26" fmla="*/ 432 w 672"/>
                  <a:gd name="T27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72" h="384">
                    <a:moveTo>
                      <a:pt x="144" y="0"/>
                    </a:moveTo>
                    <a:lnTo>
                      <a:pt x="0" y="192"/>
                    </a:lnTo>
                    <a:lnTo>
                      <a:pt x="288" y="0"/>
                    </a:lnTo>
                    <a:lnTo>
                      <a:pt x="144" y="192"/>
                    </a:lnTo>
                    <a:lnTo>
                      <a:pt x="384" y="48"/>
                    </a:lnTo>
                    <a:lnTo>
                      <a:pt x="192" y="240"/>
                    </a:lnTo>
                    <a:lnTo>
                      <a:pt x="432" y="96"/>
                    </a:lnTo>
                    <a:lnTo>
                      <a:pt x="288" y="288"/>
                    </a:lnTo>
                    <a:lnTo>
                      <a:pt x="528" y="144"/>
                    </a:lnTo>
                    <a:lnTo>
                      <a:pt x="288" y="336"/>
                    </a:lnTo>
                    <a:lnTo>
                      <a:pt x="624" y="192"/>
                    </a:lnTo>
                    <a:lnTo>
                      <a:pt x="384" y="384"/>
                    </a:lnTo>
                    <a:lnTo>
                      <a:pt x="672" y="240"/>
                    </a:lnTo>
                    <a:lnTo>
                      <a:pt x="432" y="384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08" name="Freeform 300"/>
              <p:cNvSpPr>
                <a:spLocks/>
              </p:cNvSpPr>
              <p:nvPr/>
            </p:nvSpPr>
            <p:spPr bwMode="auto">
              <a:xfrm>
                <a:off x="3072" y="1824"/>
                <a:ext cx="480" cy="192"/>
              </a:xfrm>
              <a:custGeom>
                <a:avLst/>
                <a:gdLst>
                  <a:gd name="T0" fmla="*/ 240 w 480"/>
                  <a:gd name="T1" fmla="*/ 0 h 192"/>
                  <a:gd name="T2" fmla="*/ 480 w 480"/>
                  <a:gd name="T3" fmla="*/ 144 h 192"/>
                  <a:gd name="T4" fmla="*/ 192 w 480"/>
                  <a:gd name="T5" fmla="*/ 0 h 192"/>
                  <a:gd name="T6" fmla="*/ 432 w 480"/>
                  <a:gd name="T7" fmla="*/ 192 h 192"/>
                  <a:gd name="T8" fmla="*/ 144 w 480"/>
                  <a:gd name="T9" fmla="*/ 48 h 192"/>
                  <a:gd name="T10" fmla="*/ 288 w 480"/>
                  <a:gd name="T11" fmla="*/ 192 h 192"/>
                  <a:gd name="T12" fmla="*/ 96 w 480"/>
                  <a:gd name="T13" fmla="*/ 48 h 192"/>
                  <a:gd name="T14" fmla="*/ 192 w 480"/>
                  <a:gd name="T15" fmla="*/ 192 h 192"/>
                  <a:gd name="T16" fmla="*/ 0 w 480"/>
                  <a:gd name="T17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0" h="192">
                    <a:moveTo>
                      <a:pt x="240" y="0"/>
                    </a:moveTo>
                    <a:lnTo>
                      <a:pt x="480" y="144"/>
                    </a:lnTo>
                    <a:lnTo>
                      <a:pt x="192" y="0"/>
                    </a:lnTo>
                    <a:lnTo>
                      <a:pt x="432" y="192"/>
                    </a:lnTo>
                    <a:lnTo>
                      <a:pt x="144" y="48"/>
                    </a:lnTo>
                    <a:lnTo>
                      <a:pt x="288" y="192"/>
                    </a:lnTo>
                    <a:lnTo>
                      <a:pt x="96" y="48"/>
                    </a:lnTo>
                    <a:lnTo>
                      <a:pt x="192" y="192"/>
                    </a:lnTo>
                    <a:lnTo>
                      <a:pt x="0" y="96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09" name="Freeform 301"/>
              <p:cNvSpPr>
                <a:spLocks/>
              </p:cNvSpPr>
              <p:nvPr/>
            </p:nvSpPr>
            <p:spPr bwMode="auto">
              <a:xfrm>
                <a:off x="1920" y="1968"/>
                <a:ext cx="480" cy="288"/>
              </a:xfrm>
              <a:custGeom>
                <a:avLst/>
                <a:gdLst>
                  <a:gd name="T0" fmla="*/ 336 w 480"/>
                  <a:gd name="T1" fmla="*/ 0 h 288"/>
                  <a:gd name="T2" fmla="*/ 480 w 480"/>
                  <a:gd name="T3" fmla="*/ 240 h 288"/>
                  <a:gd name="T4" fmla="*/ 336 w 480"/>
                  <a:gd name="T5" fmla="*/ 96 h 288"/>
                  <a:gd name="T6" fmla="*/ 288 w 480"/>
                  <a:gd name="T7" fmla="*/ 0 h 288"/>
                  <a:gd name="T8" fmla="*/ 288 w 480"/>
                  <a:gd name="T9" fmla="*/ 96 h 288"/>
                  <a:gd name="T10" fmla="*/ 384 w 480"/>
                  <a:gd name="T11" fmla="*/ 288 h 288"/>
                  <a:gd name="T12" fmla="*/ 240 w 480"/>
                  <a:gd name="T13" fmla="*/ 96 h 288"/>
                  <a:gd name="T14" fmla="*/ 192 w 480"/>
                  <a:gd name="T15" fmla="*/ 0 h 288"/>
                  <a:gd name="T16" fmla="*/ 288 w 480"/>
                  <a:gd name="T17" fmla="*/ 240 h 288"/>
                  <a:gd name="T18" fmla="*/ 144 w 480"/>
                  <a:gd name="T19" fmla="*/ 0 h 288"/>
                  <a:gd name="T20" fmla="*/ 192 w 480"/>
                  <a:gd name="T21" fmla="*/ 192 h 288"/>
                  <a:gd name="T22" fmla="*/ 96 w 480"/>
                  <a:gd name="T23" fmla="*/ 0 h 288"/>
                  <a:gd name="T24" fmla="*/ 0 w 480"/>
                  <a:gd name="T25" fmla="*/ 48 h 288"/>
                  <a:gd name="T26" fmla="*/ 48 w 480"/>
                  <a:gd name="T27" fmla="*/ 48 h 288"/>
                  <a:gd name="T28" fmla="*/ 96 w 480"/>
                  <a:gd name="T29" fmla="*/ 48 h 288"/>
                  <a:gd name="T30" fmla="*/ 48 w 480"/>
                  <a:gd name="T31" fmla="*/ 4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0" h="288">
                    <a:moveTo>
                      <a:pt x="336" y="0"/>
                    </a:moveTo>
                    <a:lnTo>
                      <a:pt x="480" y="240"/>
                    </a:lnTo>
                    <a:lnTo>
                      <a:pt x="336" y="96"/>
                    </a:lnTo>
                    <a:lnTo>
                      <a:pt x="288" y="0"/>
                    </a:lnTo>
                    <a:lnTo>
                      <a:pt x="288" y="96"/>
                    </a:lnTo>
                    <a:lnTo>
                      <a:pt x="384" y="288"/>
                    </a:lnTo>
                    <a:lnTo>
                      <a:pt x="240" y="96"/>
                    </a:lnTo>
                    <a:lnTo>
                      <a:pt x="192" y="0"/>
                    </a:lnTo>
                    <a:lnTo>
                      <a:pt x="288" y="240"/>
                    </a:lnTo>
                    <a:lnTo>
                      <a:pt x="144" y="0"/>
                    </a:lnTo>
                    <a:lnTo>
                      <a:pt x="192" y="192"/>
                    </a:lnTo>
                    <a:lnTo>
                      <a:pt x="96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96" y="48"/>
                    </a:lnTo>
                    <a:lnTo>
                      <a:pt x="48" y="48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10" name="Freeform 302"/>
              <p:cNvSpPr>
                <a:spLocks/>
              </p:cNvSpPr>
              <p:nvPr/>
            </p:nvSpPr>
            <p:spPr bwMode="auto">
              <a:xfrm>
                <a:off x="1824" y="432"/>
                <a:ext cx="1104" cy="560"/>
              </a:xfrm>
              <a:custGeom>
                <a:avLst/>
                <a:gdLst>
                  <a:gd name="T0" fmla="*/ 48 w 1104"/>
                  <a:gd name="T1" fmla="*/ 264 h 560"/>
                  <a:gd name="T2" fmla="*/ 0 w 1104"/>
                  <a:gd name="T3" fmla="*/ 504 h 560"/>
                  <a:gd name="T4" fmla="*/ 8 w 1104"/>
                  <a:gd name="T5" fmla="*/ 560 h 560"/>
                  <a:gd name="T6" fmla="*/ 48 w 1104"/>
                  <a:gd name="T7" fmla="*/ 552 h 560"/>
                  <a:gd name="T8" fmla="*/ 96 w 1104"/>
                  <a:gd name="T9" fmla="*/ 456 h 560"/>
                  <a:gd name="T10" fmla="*/ 240 w 1104"/>
                  <a:gd name="T11" fmla="*/ 120 h 560"/>
                  <a:gd name="T12" fmla="*/ 152 w 1104"/>
                  <a:gd name="T13" fmla="*/ 544 h 560"/>
                  <a:gd name="T14" fmla="*/ 240 w 1104"/>
                  <a:gd name="T15" fmla="*/ 456 h 560"/>
                  <a:gd name="T16" fmla="*/ 224 w 1104"/>
                  <a:gd name="T17" fmla="*/ 456 h 560"/>
                  <a:gd name="T18" fmla="*/ 384 w 1104"/>
                  <a:gd name="T19" fmla="*/ 72 h 560"/>
                  <a:gd name="T20" fmla="*/ 264 w 1104"/>
                  <a:gd name="T21" fmla="*/ 520 h 560"/>
                  <a:gd name="T22" fmla="*/ 336 w 1104"/>
                  <a:gd name="T23" fmla="*/ 472 h 560"/>
                  <a:gd name="T24" fmla="*/ 568 w 1104"/>
                  <a:gd name="T25" fmla="*/ 0 h 560"/>
                  <a:gd name="T26" fmla="*/ 384 w 1104"/>
                  <a:gd name="T27" fmla="*/ 504 h 560"/>
                  <a:gd name="T28" fmla="*/ 480 w 1104"/>
                  <a:gd name="T29" fmla="*/ 456 h 560"/>
                  <a:gd name="T30" fmla="*/ 720 w 1104"/>
                  <a:gd name="T31" fmla="*/ 24 h 560"/>
                  <a:gd name="T32" fmla="*/ 568 w 1104"/>
                  <a:gd name="T33" fmla="*/ 472 h 560"/>
                  <a:gd name="T34" fmla="*/ 664 w 1104"/>
                  <a:gd name="T35" fmla="*/ 440 h 560"/>
                  <a:gd name="T36" fmla="*/ 912 w 1104"/>
                  <a:gd name="T37" fmla="*/ 72 h 560"/>
                  <a:gd name="T38" fmla="*/ 720 w 1104"/>
                  <a:gd name="T39" fmla="*/ 456 h 560"/>
                  <a:gd name="T40" fmla="*/ 768 w 1104"/>
                  <a:gd name="T41" fmla="*/ 456 h 560"/>
                  <a:gd name="T42" fmla="*/ 960 w 1104"/>
                  <a:gd name="T43" fmla="*/ 168 h 560"/>
                  <a:gd name="T44" fmla="*/ 816 w 1104"/>
                  <a:gd name="T45" fmla="*/ 456 h 560"/>
                  <a:gd name="T46" fmla="*/ 928 w 1104"/>
                  <a:gd name="T47" fmla="*/ 448 h 560"/>
                  <a:gd name="T48" fmla="*/ 960 w 1104"/>
                  <a:gd name="T49" fmla="*/ 408 h 560"/>
                  <a:gd name="T50" fmla="*/ 1104 w 1104"/>
                  <a:gd name="T51" fmla="*/ 264 h 560"/>
                  <a:gd name="T52" fmla="*/ 1008 w 1104"/>
                  <a:gd name="T53" fmla="*/ 456 h 560"/>
                  <a:gd name="T54" fmla="*/ 1056 w 1104"/>
                  <a:gd name="T55" fmla="*/ 456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4" h="560">
                    <a:moveTo>
                      <a:pt x="48" y="264"/>
                    </a:moveTo>
                    <a:lnTo>
                      <a:pt x="0" y="504"/>
                    </a:lnTo>
                    <a:lnTo>
                      <a:pt x="8" y="560"/>
                    </a:lnTo>
                    <a:lnTo>
                      <a:pt x="48" y="552"/>
                    </a:lnTo>
                    <a:lnTo>
                      <a:pt x="96" y="456"/>
                    </a:lnTo>
                    <a:lnTo>
                      <a:pt x="240" y="120"/>
                    </a:lnTo>
                    <a:lnTo>
                      <a:pt x="152" y="544"/>
                    </a:lnTo>
                    <a:lnTo>
                      <a:pt x="240" y="456"/>
                    </a:lnTo>
                    <a:lnTo>
                      <a:pt x="224" y="456"/>
                    </a:lnTo>
                    <a:lnTo>
                      <a:pt x="384" y="72"/>
                    </a:lnTo>
                    <a:lnTo>
                      <a:pt x="264" y="520"/>
                    </a:lnTo>
                    <a:lnTo>
                      <a:pt x="336" y="472"/>
                    </a:lnTo>
                    <a:lnTo>
                      <a:pt x="568" y="0"/>
                    </a:lnTo>
                    <a:lnTo>
                      <a:pt x="384" y="504"/>
                    </a:lnTo>
                    <a:lnTo>
                      <a:pt x="480" y="456"/>
                    </a:lnTo>
                    <a:lnTo>
                      <a:pt x="720" y="24"/>
                    </a:lnTo>
                    <a:lnTo>
                      <a:pt x="568" y="472"/>
                    </a:lnTo>
                    <a:lnTo>
                      <a:pt x="664" y="440"/>
                    </a:lnTo>
                    <a:lnTo>
                      <a:pt x="912" y="72"/>
                    </a:lnTo>
                    <a:lnTo>
                      <a:pt x="720" y="456"/>
                    </a:lnTo>
                    <a:lnTo>
                      <a:pt x="768" y="456"/>
                    </a:lnTo>
                    <a:lnTo>
                      <a:pt x="960" y="168"/>
                    </a:lnTo>
                    <a:lnTo>
                      <a:pt x="816" y="456"/>
                    </a:lnTo>
                    <a:lnTo>
                      <a:pt x="928" y="448"/>
                    </a:lnTo>
                    <a:lnTo>
                      <a:pt x="960" y="408"/>
                    </a:lnTo>
                    <a:lnTo>
                      <a:pt x="1104" y="264"/>
                    </a:lnTo>
                    <a:lnTo>
                      <a:pt x="1008" y="456"/>
                    </a:lnTo>
                    <a:lnTo>
                      <a:pt x="1056" y="456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43311" name="Freeform 303"/>
            <p:cNvSpPr>
              <a:spLocks/>
            </p:cNvSpPr>
            <p:nvPr/>
          </p:nvSpPr>
          <p:spPr bwMode="auto">
            <a:xfrm>
              <a:off x="714" y="969"/>
              <a:ext cx="1392" cy="1269"/>
            </a:xfrm>
            <a:custGeom>
              <a:avLst/>
              <a:gdLst>
                <a:gd name="T0" fmla="*/ 362 w 1056"/>
                <a:gd name="T1" fmla="*/ 37 h 1069"/>
                <a:gd name="T2" fmla="*/ 330 w 1056"/>
                <a:gd name="T3" fmla="*/ 21 h 1069"/>
                <a:gd name="T4" fmla="*/ 266 w 1056"/>
                <a:gd name="T5" fmla="*/ 165 h 1069"/>
                <a:gd name="T6" fmla="*/ 42 w 1056"/>
                <a:gd name="T7" fmla="*/ 501 h 1069"/>
                <a:gd name="T8" fmla="*/ 26 w 1056"/>
                <a:gd name="T9" fmla="*/ 761 h 1069"/>
                <a:gd name="T10" fmla="*/ 196 w 1056"/>
                <a:gd name="T11" fmla="*/ 959 h 1069"/>
                <a:gd name="T12" fmla="*/ 503 w 1056"/>
                <a:gd name="T13" fmla="*/ 1058 h 1069"/>
                <a:gd name="T14" fmla="*/ 742 w 1056"/>
                <a:gd name="T15" fmla="*/ 1025 h 1069"/>
                <a:gd name="T16" fmla="*/ 913 w 1056"/>
                <a:gd name="T17" fmla="*/ 992 h 1069"/>
                <a:gd name="T18" fmla="*/ 1049 w 1056"/>
                <a:gd name="T19" fmla="*/ 761 h 1069"/>
                <a:gd name="T20" fmla="*/ 954 w 1056"/>
                <a:gd name="T21" fmla="*/ 485 h 1069"/>
                <a:gd name="T22" fmla="*/ 794 w 1056"/>
                <a:gd name="T23" fmla="*/ 261 h 1069"/>
                <a:gd name="T24" fmla="*/ 538 w 1056"/>
                <a:gd name="T25" fmla="*/ 133 h 1069"/>
                <a:gd name="T26" fmla="*/ 362 w 1056"/>
                <a:gd name="T27" fmla="*/ 37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6" h="1069">
                  <a:moveTo>
                    <a:pt x="362" y="37"/>
                  </a:moveTo>
                  <a:cubicBezTo>
                    <a:pt x="327" y="18"/>
                    <a:pt x="346" y="0"/>
                    <a:pt x="330" y="21"/>
                  </a:cubicBezTo>
                  <a:cubicBezTo>
                    <a:pt x="314" y="42"/>
                    <a:pt x="314" y="85"/>
                    <a:pt x="266" y="165"/>
                  </a:cubicBezTo>
                  <a:cubicBezTo>
                    <a:pt x="218" y="245"/>
                    <a:pt x="82" y="402"/>
                    <a:pt x="42" y="501"/>
                  </a:cubicBezTo>
                  <a:cubicBezTo>
                    <a:pt x="2" y="600"/>
                    <a:pt x="0" y="685"/>
                    <a:pt x="26" y="761"/>
                  </a:cubicBezTo>
                  <a:cubicBezTo>
                    <a:pt x="52" y="837"/>
                    <a:pt x="117" y="909"/>
                    <a:pt x="196" y="959"/>
                  </a:cubicBezTo>
                  <a:cubicBezTo>
                    <a:pt x="276" y="1008"/>
                    <a:pt x="412" y="1047"/>
                    <a:pt x="503" y="1058"/>
                  </a:cubicBezTo>
                  <a:cubicBezTo>
                    <a:pt x="594" y="1069"/>
                    <a:pt x="674" y="1036"/>
                    <a:pt x="742" y="1025"/>
                  </a:cubicBezTo>
                  <a:cubicBezTo>
                    <a:pt x="810" y="1014"/>
                    <a:pt x="861" y="1036"/>
                    <a:pt x="913" y="992"/>
                  </a:cubicBezTo>
                  <a:cubicBezTo>
                    <a:pt x="964" y="948"/>
                    <a:pt x="1042" y="845"/>
                    <a:pt x="1049" y="761"/>
                  </a:cubicBezTo>
                  <a:cubicBezTo>
                    <a:pt x="1056" y="677"/>
                    <a:pt x="996" y="568"/>
                    <a:pt x="954" y="485"/>
                  </a:cubicBezTo>
                  <a:cubicBezTo>
                    <a:pt x="912" y="402"/>
                    <a:pt x="863" y="320"/>
                    <a:pt x="794" y="261"/>
                  </a:cubicBezTo>
                  <a:cubicBezTo>
                    <a:pt x="725" y="202"/>
                    <a:pt x="610" y="170"/>
                    <a:pt x="538" y="133"/>
                  </a:cubicBezTo>
                  <a:cubicBezTo>
                    <a:pt x="466" y="96"/>
                    <a:pt x="397" y="56"/>
                    <a:pt x="362" y="37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43312" name="Group 304"/>
            <p:cNvGrpSpPr>
              <a:grpSpLocks/>
            </p:cNvGrpSpPr>
            <p:nvPr/>
          </p:nvGrpSpPr>
          <p:grpSpPr bwMode="auto">
            <a:xfrm>
              <a:off x="949" y="624"/>
              <a:ext cx="253" cy="475"/>
              <a:chOff x="720" y="1440"/>
              <a:chExt cx="192" cy="400"/>
            </a:xfrm>
          </p:grpSpPr>
          <p:sp>
            <p:nvSpPr>
              <p:cNvPr id="43313" name="Freeform 305"/>
              <p:cNvSpPr>
                <a:spLocks/>
              </p:cNvSpPr>
              <p:nvPr/>
            </p:nvSpPr>
            <p:spPr bwMode="auto">
              <a:xfrm>
                <a:off x="768" y="1440"/>
                <a:ext cx="144" cy="400"/>
              </a:xfrm>
              <a:custGeom>
                <a:avLst/>
                <a:gdLst>
                  <a:gd name="T0" fmla="*/ 0 w 144"/>
                  <a:gd name="T1" fmla="*/ 16 h 400"/>
                  <a:gd name="T2" fmla="*/ 128 w 144"/>
                  <a:gd name="T3" fmla="*/ 400 h 400"/>
                  <a:gd name="T4" fmla="*/ 144 w 144"/>
                  <a:gd name="T5" fmla="*/ 384 h 400"/>
                  <a:gd name="T6" fmla="*/ 40 w 144"/>
                  <a:gd name="T7" fmla="*/ 0 h 400"/>
                  <a:gd name="T8" fmla="*/ 0 w 144"/>
                  <a:gd name="T9" fmla="*/ 1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400">
                    <a:moveTo>
                      <a:pt x="0" y="16"/>
                    </a:moveTo>
                    <a:lnTo>
                      <a:pt x="128" y="400"/>
                    </a:lnTo>
                    <a:lnTo>
                      <a:pt x="144" y="384"/>
                    </a:lnTo>
                    <a:lnTo>
                      <a:pt x="4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14" name="Oval 306"/>
              <p:cNvSpPr>
                <a:spLocks noChangeArrowheads="1"/>
              </p:cNvSpPr>
              <p:nvPr/>
            </p:nvSpPr>
            <p:spPr bwMode="auto">
              <a:xfrm rot="-1433377">
                <a:off x="720" y="1440"/>
                <a:ext cx="144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3315" name="Group 307"/>
            <p:cNvGrpSpPr>
              <a:grpSpLocks/>
            </p:cNvGrpSpPr>
            <p:nvPr/>
          </p:nvGrpSpPr>
          <p:grpSpPr bwMode="auto">
            <a:xfrm rot="4327912">
              <a:off x="1563" y="2277"/>
              <a:ext cx="1538" cy="823"/>
              <a:chOff x="1142" y="432"/>
              <a:chExt cx="3523" cy="1857"/>
            </a:xfrm>
          </p:grpSpPr>
          <p:sp>
            <p:nvSpPr>
              <p:cNvPr id="43316" name="Freeform 308"/>
              <p:cNvSpPr>
                <a:spLocks/>
              </p:cNvSpPr>
              <p:nvPr/>
            </p:nvSpPr>
            <p:spPr bwMode="auto">
              <a:xfrm>
                <a:off x="1144" y="887"/>
                <a:ext cx="3521" cy="1108"/>
              </a:xfrm>
              <a:custGeom>
                <a:avLst/>
                <a:gdLst>
                  <a:gd name="T0" fmla="*/ 2408 w 3521"/>
                  <a:gd name="T1" fmla="*/ 313 h 1108"/>
                  <a:gd name="T2" fmla="*/ 2552 w 3521"/>
                  <a:gd name="T3" fmla="*/ 361 h 1108"/>
                  <a:gd name="T4" fmla="*/ 2696 w 3521"/>
                  <a:gd name="T5" fmla="*/ 409 h 1108"/>
                  <a:gd name="T6" fmla="*/ 2888 w 3521"/>
                  <a:gd name="T7" fmla="*/ 361 h 1108"/>
                  <a:gd name="T8" fmla="*/ 3032 w 3521"/>
                  <a:gd name="T9" fmla="*/ 265 h 1108"/>
                  <a:gd name="T10" fmla="*/ 3176 w 3521"/>
                  <a:gd name="T11" fmla="*/ 201 h 1108"/>
                  <a:gd name="T12" fmla="*/ 3388 w 3521"/>
                  <a:gd name="T13" fmla="*/ 161 h 1108"/>
                  <a:gd name="T14" fmla="*/ 3500 w 3521"/>
                  <a:gd name="T15" fmla="*/ 209 h 1108"/>
                  <a:gd name="T16" fmla="*/ 3512 w 3521"/>
                  <a:gd name="T17" fmla="*/ 265 h 1108"/>
                  <a:gd name="T18" fmla="*/ 3492 w 3521"/>
                  <a:gd name="T19" fmla="*/ 345 h 1108"/>
                  <a:gd name="T20" fmla="*/ 3416 w 3521"/>
                  <a:gd name="T21" fmla="*/ 409 h 1108"/>
                  <a:gd name="T22" fmla="*/ 3268 w 3521"/>
                  <a:gd name="T23" fmla="*/ 473 h 1108"/>
                  <a:gd name="T24" fmla="*/ 3228 w 3521"/>
                  <a:gd name="T25" fmla="*/ 577 h 1108"/>
                  <a:gd name="T26" fmla="*/ 3316 w 3521"/>
                  <a:gd name="T27" fmla="*/ 657 h 1108"/>
                  <a:gd name="T28" fmla="*/ 3416 w 3521"/>
                  <a:gd name="T29" fmla="*/ 745 h 1108"/>
                  <a:gd name="T30" fmla="*/ 3492 w 3521"/>
                  <a:gd name="T31" fmla="*/ 849 h 1108"/>
                  <a:gd name="T32" fmla="*/ 3476 w 3521"/>
                  <a:gd name="T33" fmla="*/ 969 h 1108"/>
                  <a:gd name="T34" fmla="*/ 3368 w 3521"/>
                  <a:gd name="T35" fmla="*/ 985 h 1108"/>
                  <a:gd name="T36" fmla="*/ 3224 w 3521"/>
                  <a:gd name="T37" fmla="*/ 985 h 1108"/>
                  <a:gd name="T38" fmla="*/ 3036 w 3521"/>
                  <a:gd name="T39" fmla="*/ 905 h 1108"/>
                  <a:gd name="T40" fmla="*/ 2932 w 3521"/>
                  <a:gd name="T41" fmla="*/ 809 h 1108"/>
                  <a:gd name="T42" fmla="*/ 2816 w 3521"/>
                  <a:gd name="T43" fmla="*/ 737 h 1108"/>
                  <a:gd name="T44" fmla="*/ 2552 w 3521"/>
                  <a:gd name="T45" fmla="*/ 745 h 1108"/>
                  <a:gd name="T46" fmla="*/ 2312 w 3521"/>
                  <a:gd name="T47" fmla="*/ 841 h 1108"/>
                  <a:gd name="T48" fmla="*/ 1936 w 3521"/>
                  <a:gd name="T49" fmla="*/ 1017 h 1108"/>
                  <a:gd name="T50" fmla="*/ 1480 w 3521"/>
                  <a:gd name="T51" fmla="*/ 1097 h 1108"/>
                  <a:gd name="T52" fmla="*/ 1064 w 3521"/>
                  <a:gd name="T53" fmla="*/ 1081 h 1108"/>
                  <a:gd name="T54" fmla="*/ 736 w 3521"/>
                  <a:gd name="T55" fmla="*/ 1073 h 1108"/>
                  <a:gd name="T56" fmla="*/ 504 w 3521"/>
                  <a:gd name="T57" fmla="*/ 985 h 1108"/>
                  <a:gd name="T58" fmla="*/ 280 w 3521"/>
                  <a:gd name="T59" fmla="*/ 937 h 1108"/>
                  <a:gd name="T60" fmla="*/ 152 w 3521"/>
                  <a:gd name="T61" fmla="*/ 873 h 1108"/>
                  <a:gd name="T62" fmla="*/ 88 w 3521"/>
                  <a:gd name="T63" fmla="*/ 873 h 1108"/>
                  <a:gd name="T64" fmla="*/ 16 w 3521"/>
                  <a:gd name="T65" fmla="*/ 849 h 1108"/>
                  <a:gd name="T66" fmla="*/ 8 w 3521"/>
                  <a:gd name="T67" fmla="*/ 793 h 1108"/>
                  <a:gd name="T68" fmla="*/ 8 w 3521"/>
                  <a:gd name="T69" fmla="*/ 745 h 1108"/>
                  <a:gd name="T70" fmla="*/ 8 w 3521"/>
                  <a:gd name="T71" fmla="*/ 649 h 1108"/>
                  <a:gd name="T72" fmla="*/ 56 w 3521"/>
                  <a:gd name="T73" fmla="*/ 649 h 1108"/>
                  <a:gd name="T74" fmla="*/ 104 w 3521"/>
                  <a:gd name="T75" fmla="*/ 601 h 1108"/>
                  <a:gd name="T76" fmla="*/ 208 w 3521"/>
                  <a:gd name="T77" fmla="*/ 497 h 1108"/>
                  <a:gd name="T78" fmla="*/ 328 w 3521"/>
                  <a:gd name="T79" fmla="*/ 441 h 1108"/>
                  <a:gd name="T80" fmla="*/ 392 w 3521"/>
                  <a:gd name="T81" fmla="*/ 353 h 1108"/>
                  <a:gd name="T82" fmla="*/ 472 w 3521"/>
                  <a:gd name="T83" fmla="*/ 257 h 1108"/>
                  <a:gd name="T84" fmla="*/ 584 w 3521"/>
                  <a:gd name="T85" fmla="*/ 169 h 1108"/>
                  <a:gd name="T86" fmla="*/ 696 w 3521"/>
                  <a:gd name="T87" fmla="*/ 129 h 1108"/>
                  <a:gd name="T88" fmla="*/ 920 w 3521"/>
                  <a:gd name="T89" fmla="*/ 73 h 1108"/>
                  <a:gd name="T90" fmla="*/ 1208 w 3521"/>
                  <a:gd name="T91" fmla="*/ 25 h 1108"/>
                  <a:gd name="T92" fmla="*/ 1456 w 3521"/>
                  <a:gd name="T93" fmla="*/ 17 h 1108"/>
                  <a:gd name="T94" fmla="*/ 1736 w 3521"/>
                  <a:gd name="T95" fmla="*/ 25 h 1108"/>
                  <a:gd name="T96" fmla="*/ 2168 w 3521"/>
                  <a:gd name="T97" fmla="*/ 169 h 1108"/>
                  <a:gd name="T98" fmla="*/ 2408 w 3521"/>
                  <a:gd name="T99" fmla="*/ 313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21" h="1108">
                    <a:moveTo>
                      <a:pt x="2408" y="313"/>
                    </a:moveTo>
                    <a:cubicBezTo>
                      <a:pt x="2472" y="345"/>
                      <a:pt x="2504" y="345"/>
                      <a:pt x="2552" y="361"/>
                    </a:cubicBezTo>
                    <a:cubicBezTo>
                      <a:pt x="2600" y="377"/>
                      <a:pt x="2640" y="409"/>
                      <a:pt x="2696" y="409"/>
                    </a:cubicBezTo>
                    <a:cubicBezTo>
                      <a:pt x="2752" y="409"/>
                      <a:pt x="2832" y="385"/>
                      <a:pt x="2888" y="361"/>
                    </a:cubicBezTo>
                    <a:cubicBezTo>
                      <a:pt x="2944" y="337"/>
                      <a:pt x="2984" y="292"/>
                      <a:pt x="3032" y="265"/>
                    </a:cubicBezTo>
                    <a:cubicBezTo>
                      <a:pt x="3080" y="238"/>
                      <a:pt x="3117" y="218"/>
                      <a:pt x="3176" y="201"/>
                    </a:cubicBezTo>
                    <a:cubicBezTo>
                      <a:pt x="3235" y="184"/>
                      <a:pt x="3334" y="160"/>
                      <a:pt x="3388" y="161"/>
                    </a:cubicBezTo>
                    <a:cubicBezTo>
                      <a:pt x="3442" y="162"/>
                      <a:pt x="3479" y="192"/>
                      <a:pt x="3500" y="209"/>
                    </a:cubicBezTo>
                    <a:cubicBezTo>
                      <a:pt x="3521" y="226"/>
                      <a:pt x="3513" y="242"/>
                      <a:pt x="3512" y="265"/>
                    </a:cubicBezTo>
                    <a:cubicBezTo>
                      <a:pt x="3511" y="288"/>
                      <a:pt x="3508" y="321"/>
                      <a:pt x="3492" y="345"/>
                    </a:cubicBezTo>
                    <a:cubicBezTo>
                      <a:pt x="3476" y="369"/>
                      <a:pt x="3453" y="388"/>
                      <a:pt x="3416" y="409"/>
                    </a:cubicBezTo>
                    <a:cubicBezTo>
                      <a:pt x="3379" y="430"/>
                      <a:pt x="3299" y="445"/>
                      <a:pt x="3268" y="473"/>
                    </a:cubicBezTo>
                    <a:cubicBezTo>
                      <a:pt x="3237" y="501"/>
                      <a:pt x="3220" y="546"/>
                      <a:pt x="3228" y="577"/>
                    </a:cubicBezTo>
                    <a:cubicBezTo>
                      <a:pt x="3236" y="608"/>
                      <a:pt x="3285" y="629"/>
                      <a:pt x="3316" y="657"/>
                    </a:cubicBezTo>
                    <a:cubicBezTo>
                      <a:pt x="3347" y="685"/>
                      <a:pt x="3387" y="713"/>
                      <a:pt x="3416" y="745"/>
                    </a:cubicBezTo>
                    <a:cubicBezTo>
                      <a:pt x="3445" y="777"/>
                      <a:pt x="3482" y="812"/>
                      <a:pt x="3492" y="849"/>
                    </a:cubicBezTo>
                    <a:cubicBezTo>
                      <a:pt x="3502" y="886"/>
                      <a:pt x="3497" y="946"/>
                      <a:pt x="3476" y="969"/>
                    </a:cubicBezTo>
                    <a:cubicBezTo>
                      <a:pt x="3455" y="992"/>
                      <a:pt x="3410" y="982"/>
                      <a:pt x="3368" y="985"/>
                    </a:cubicBezTo>
                    <a:cubicBezTo>
                      <a:pt x="3326" y="988"/>
                      <a:pt x="3279" y="998"/>
                      <a:pt x="3224" y="985"/>
                    </a:cubicBezTo>
                    <a:cubicBezTo>
                      <a:pt x="3169" y="972"/>
                      <a:pt x="3085" y="934"/>
                      <a:pt x="3036" y="905"/>
                    </a:cubicBezTo>
                    <a:cubicBezTo>
                      <a:pt x="2987" y="876"/>
                      <a:pt x="2969" y="837"/>
                      <a:pt x="2932" y="809"/>
                    </a:cubicBezTo>
                    <a:cubicBezTo>
                      <a:pt x="2895" y="781"/>
                      <a:pt x="2879" y="748"/>
                      <a:pt x="2816" y="737"/>
                    </a:cubicBezTo>
                    <a:cubicBezTo>
                      <a:pt x="2753" y="726"/>
                      <a:pt x="2636" y="728"/>
                      <a:pt x="2552" y="745"/>
                    </a:cubicBezTo>
                    <a:cubicBezTo>
                      <a:pt x="2468" y="762"/>
                      <a:pt x="2415" y="796"/>
                      <a:pt x="2312" y="841"/>
                    </a:cubicBezTo>
                    <a:cubicBezTo>
                      <a:pt x="2209" y="886"/>
                      <a:pt x="2075" y="974"/>
                      <a:pt x="1936" y="1017"/>
                    </a:cubicBezTo>
                    <a:cubicBezTo>
                      <a:pt x="1797" y="1060"/>
                      <a:pt x="1625" y="1086"/>
                      <a:pt x="1480" y="1097"/>
                    </a:cubicBezTo>
                    <a:cubicBezTo>
                      <a:pt x="1335" y="1108"/>
                      <a:pt x="1188" y="1085"/>
                      <a:pt x="1064" y="1081"/>
                    </a:cubicBezTo>
                    <a:cubicBezTo>
                      <a:pt x="940" y="1077"/>
                      <a:pt x="829" y="1089"/>
                      <a:pt x="736" y="1073"/>
                    </a:cubicBezTo>
                    <a:cubicBezTo>
                      <a:pt x="643" y="1057"/>
                      <a:pt x="580" y="1008"/>
                      <a:pt x="504" y="985"/>
                    </a:cubicBezTo>
                    <a:cubicBezTo>
                      <a:pt x="428" y="962"/>
                      <a:pt x="339" y="956"/>
                      <a:pt x="280" y="937"/>
                    </a:cubicBezTo>
                    <a:cubicBezTo>
                      <a:pt x="221" y="918"/>
                      <a:pt x="184" y="884"/>
                      <a:pt x="152" y="873"/>
                    </a:cubicBezTo>
                    <a:cubicBezTo>
                      <a:pt x="120" y="862"/>
                      <a:pt x="111" y="877"/>
                      <a:pt x="88" y="873"/>
                    </a:cubicBezTo>
                    <a:cubicBezTo>
                      <a:pt x="65" y="869"/>
                      <a:pt x="29" y="862"/>
                      <a:pt x="16" y="849"/>
                    </a:cubicBezTo>
                    <a:cubicBezTo>
                      <a:pt x="3" y="836"/>
                      <a:pt x="9" y="810"/>
                      <a:pt x="8" y="793"/>
                    </a:cubicBezTo>
                    <a:cubicBezTo>
                      <a:pt x="7" y="776"/>
                      <a:pt x="8" y="769"/>
                      <a:pt x="8" y="745"/>
                    </a:cubicBezTo>
                    <a:cubicBezTo>
                      <a:pt x="8" y="721"/>
                      <a:pt x="0" y="665"/>
                      <a:pt x="8" y="649"/>
                    </a:cubicBezTo>
                    <a:cubicBezTo>
                      <a:pt x="16" y="633"/>
                      <a:pt x="40" y="657"/>
                      <a:pt x="56" y="649"/>
                    </a:cubicBezTo>
                    <a:cubicBezTo>
                      <a:pt x="72" y="641"/>
                      <a:pt x="79" y="626"/>
                      <a:pt x="104" y="601"/>
                    </a:cubicBezTo>
                    <a:cubicBezTo>
                      <a:pt x="129" y="576"/>
                      <a:pt x="171" y="524"/>
                      <a:pt x="208" y="497"/>
                    </a:cubicBezTo>
                    <a:cubicBezTo>
                      <a:pt x="245" y="470"/>
                      <a:pt x="297" y="465"/>
                      <a:pt x="328" y="441"/>
                    </a:cubicBezTo>
                    <a:cubicBezTo>
                      <a:pt x="359" y="417"/>
                      <a:pt x="368" y="384"/>
                      <a:pt x="392" y="353"/>
                    </a:cubicBezTo>
                    <a:cubicBezTo>
                      <a:pt x="416" y="322"/>
                      <a:pt x="440" y="288"/>
                      <a:pt x="472" y="257"/>
                    </a:cubicBezTo>
                    <a:cubicBezTo>
                      <a:pt x="504" y="226"/>
                      <a:pt x="547" y="190"/>
                      <a:pt x="584" y="169"/>
                    </a:cubicBezTo>
                    <a:cubicBezTo>
                      <a:pt x="621" y="148"/>
                      <a:pt x="640" y="145"/>
                      <a:pt x="696" y="129"/>
                    </a:cubicBezTo>
                    <a:cubicBezTo>
                      <a:pt x="752" y="113"/>
                      <a:pt x="835" y="90"/>
                      <a:pt x="920" y="73"/>
                    </a:cubicBezTo>
                    <a:cubicBezTo>
                      <a:pt x="1005" y="56"/>
                      <a:pt x="1119" y="34"/>
                      <a:pt x="1208" y="25"/>
                    </a:cubicBezTo>
                    <a:cubicBezTo>
                      <a:pt x="1297" y="16"/>
                      <a:pt x="1368" y="17"/>
                      <a:pt x="1456" y="17"/>
                    </a:cubicBezTo>
                    <a:cubicBezTo>
                      <a:pt x="1544" y="17"/>
                      <a:pt x="1617" y="0"/>
                      <a:pt x="1736" y="25"/>
                    </a:cubicBezTo>
                    <a:cubicBezTo>
                      <a:pt x="1855" y="50"/>
                      <a:pt x="2056" y="121"/>
                      <a:pt x="2168" y="169"/>
                    </a:cubicBezTo>
                    <a:cubicBezTo>
                      <a:pt x="2280" y="217"/>
                      <a:pt x="2344" y="281"/>
                      <a:pt x="2408" y="3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17" name="Freeform 309"/>
              <p:cNvSpPr>
                <a:spLocks/>
              </p:cNvSpPr>
              <p:nvPr/>
            </p:nvSpPr>
            <p:spPr bwMode="auto">
              <a:xfrm>
                <a:off x="3004" y="756"/>
                <a:ext cx="783" cy="444"/>
              </a:xfrm>
              <a:custGeom>
                <a:avLst/>
                <a:gdLst>
                  <a:gd name="T0" fmla="*/ 548 w 783"/>
                  <a:gd name="T1" fmla="*/ 444 h 444"/>
                  <a:gd name="T2" fmla="*/ 644 w 783"/>
                  <a:gd name="T3" fmla="*/ 348 h 444"/>
                  <a:gd name="T4" fmla="*/ 740 w 783"/>
                  <a:gd name="T5" fmla="*/ 300 h 444"/>
                  <a:gd name="T6" fmla="*/ 768 w 783"/>
                  <a:gd name="T7" fmla="*/ 212 h 444"/>
                  <a:gd name="T8" fmla="*/ 648 w 783"/>
                  <a:gd name="T9" fmla="*/ 132 h 444"/>
                  <a:gd name="T10" fmla="*/ 512 w 783"/>
                  <a:gd name="T11" fmla="*/ 84 h 444"/>
                  <a:gd name="T12" fmla="*/ 356 w 783"/>
                  <a:gd name="T13" fmla="*/ 12 h 444"/>
                  <a:gd name="T14" fmla="*/ 260 w 783"/>
                  <a:gd name="T15" fmla="*/ 12 h 444"/>
                  <a:gd name="T16" fmla="*/ 144 w 783"/>
                  <a:gd name="T17" fmla="*/ 68 h 444"/>
                  <a:gd name="T18" fmla="*/ 48 w 783"/>
                  <a:gd name="T19" fmla="*/ 180 h 444"/>
                  <a:gd name="T20" fmla="*/ 20 w 783"/>
                  <a:gd name="T21" fmla="*/ 204 h 444"/>
                  <a:gd name="T22" fmla="*/ 168 w 783"/>
                  <a:gd name="T23" fmla="*/ 236 h 444"/>
                  <a:gd name="T24" fmla="*/ 288 w 783"/>
                  <a:gd name="T25" fmla="*/ 292 h 444"/>
                  <a:gd name="T26" fmla="*/ 404 w 783"/>
                  <a:gd name="T27" fmla="*/ 348 h 444"/>
                  <a:gd name="T28" fmla="*/ 548 w 783"/>
                  <a:gd name="T2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83" h="444">
                    <a:moveTo>
                      <a:pt x="548" y="444"/>
                    </a:moveTo>
                    <a:cubicBezTo>
                      <a:pt x="588" y="444"/>
                      <a:pt x="612" y="372"/>
                      <a:pt x="644" y="348"/>
                    </a:cubicBezTo>
                    <a:cubicBezTo>
                      <a:pt x="676" y="324"/>
                      <a:pt x="719" y="323"/>
                      <a:pt x="740" y="300"/>
                    </a:cubicBezTo>
                    <a:cubicBezTo>
                      <a:pt x="761" y="277"/>
                      <a:pt x="783" y="240"/>
                      <a:pt x="768" y="212"/>
                    </a:cubicBezTo>
                    <a:cubicBezTo>
                      <a:pt x="753" y="184"/>
                      <a:pt x="691" y="153"/>
                      <a:pt x="648" y="132"/>
                    </a:cubicBezTo>
                    <a:cubicBezTo>
                      <a:pt x="605" y="111"/>
                      <a:pt x="561" y="104"/>
                      <a:pt x="512" y="84"/>
                    </a:cubicBezTo>
                    <a:cubicBezTo>
                      <a:pt x="463" y="64"/>
                      <a:pt x="398" y="24"/>
                      <a:pt x="356" y="12"/>
                    </a:cubicBezTo>
                    <a:cubicBezTo>
                      <a:pt x="314" y="0"/>
                      <a:pt x="295" y="3"/>
                      <a:pt x="260" y="12"/>
                    </a:cubicBezTo>
                    <a:cubicBezTo>
                      <a:pt x="225" y="21"/>
                      <a:pt x="179" y="40"/>
                      <a:pt x="144" y="68"/>
                    </a:cubicBezTo>
                    <a:cubicBezTo>
                      <a:pt x="109" y="96"/>
                      <a:pt x="69" y="157"/>
                      <a:pt x="48" y="180"/>
                    </a:cubicBezTo>
                    <a:cubicBezTo>
                      <a:pt x="27" y="203"/>
                      <a:pt x="0" y="195"/>
                      <a:pt x="20" y="204"/>
                    </a:cubicBezTo>
                    <a:cubicBezTo>
                      <a:pt x="40" y="213"/>
                      <a:pt x="123" y="221"/>
                      <a:pt x="168" y="236"/>
                    </a:cubicBezTo>
                    <a:cubicBezTo>
                      <a:pt x="213" y="251"/>
                      <a:pt x="249" y="273"/>
                      <a:pt x="288" y="292"/>
                    </a:cubicBezTo>
                    <a:cubicBezTo>
                      <a:pt x="327" y="311"/>
                      <a:pt x="361" y="323"/>
                      <a:pt x="404" y="348"/>
                    </a:cubicBezTo>
                    <a:cubicBezTo>
                      <a:pt x="447" y="373"/>
                      <a:pt x="508" y="444"/>
                      <a:pt x="548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18" name="Freeform 310"/>
              <p:cNvSpPr>
                <a:spLocks/>
              </p:cNvSpPr>
              <p:nvPr/>
            </p:nvSpPr>
            <p:spPr bwMode="auto">
              <a:xfrm>
                <a:off x="3024" y="1776"/>
                <a:ext cx="592" cy="341"/>
              </a:xfrm>
              <a:custGeom>
                <a:avLst/>
                <a:gdLst>
                  <a:gd name="T0" fmla="*/ 0 w 592"/>
                  <a:gd name="T1" fmla="*/ 144 h 341"/>
                  <a:gd name="T2" fmla="*/ 276 w 592"/>
                  <a:gd name="T3" fmla="*/ 320 h 341"/>
                  <a:gd name="T4" fmla="*/ 268 w 592"/>
                  <a:gd name="T5" fmla="*/ 272 h 341"/>
                  <a:gd name="T6" fmla="*/ 288 w 592"/>
                  <a:gd name="T7" fmla="*/ 240 h 341"/>
                  <a:gd name="T8" fmla="*/ 316 w 592"/>
                  <a:gd name="T9" fmla="*/ 272 h 341"/>
                  <a:gd name="T10" fmla="*/ 336 w 592"/>
                  <a:gd name="T11" fmla="*/ 288 h 341"/>
                  <a:gd name="T12" fmla="*/ 336 w 592"/>
                  <a:gd name="T13" fmla="*/ 240 h 341"/>
                  <a:gd name="T14" fmla="*/ 480 w 592"/>
                  <a:gd name="T15" fmla="*/ 240 h 341"/>
                  <a:gd name="T16" fmla="*/ 576 w 592"/>
                  <a:gd name="T17" fmla="*/ 192 h 341"/>
                  <a:gd name="T18" fmla="*/ 576 w 592"/>
                  <a:gd name="T19" fmla="*/ 144 h 341"/>
                  <a:gd name="T20" fmla="*/ 508 w 592"/>
                  <a:gd name="T21" fmla="*/ 64 h 341"/>
                  <a:gd name="T22" fmla="*/ 396 w 592"/>
                  <a:gd name="T23" fmla="*/ 40 h 341"/>
                  <a:gd name="T24" fmla="*/ 308 w 592"/>
                  <a:gd name="T25" fmla="*/ 8 h 341"/>
                  <a:gd name="T26" fmla="*/ 164 w 592"/>
                  <a:gd name="T27" fmla="*/ 88 h 341"/>
                  <a:gd name="T28" fmla="*/ 60 w 592"/>
                  <a:gd name="T29" fmla="*/ 120 h 341"/>
                  <a:gd name="T30" fmla="*/ 0 w 592"/>
                  <a:gd name="T31" fmla="*/ 14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92" h="341">
                    <a:moveTo>
                      <a:pt x="0" y="144"/>
                    </a:moveTo>
                    <a:cubicBezTo>
                      <a:pt x="36" y="177"/>
                      <a:pt x="231" y="299"/>
                      <a:pt x="276" y="320"/>
                    </a:cubicBezTo>
                    <a:cubicBezTo>
                      <a:pt x="321" y="341"/>
                      <a:pt x="266" y="285"/>
                      <a:pt x="268" y="272"/>
                    </a:cubicBezTo>
                    <a:cubicBezTo>
                      <a:pt x="270" y="259"/>
                      <a:pt x="280" y="240"/>
                      <a:pt x="288" y="240"/>
                    </a:cubicBezTo>
                    <a:cubicBezTo>
                      <a:pt x="296" y="240"/>
                      <a:pt x="308" y="264"/>
                      <a:pt x="316" y="272"/>
                    </a:cubicBezTo>
                    <a:cubicBezTo>
                      <a:pt x="324" y="280"/>
                      <a:pt x="333" y="293"/>
                      <a:pt x="336" y="288"/>
                    </a:cubicBezTo>
                    <a:cubicBezTo>
                      <a:pt x="339" y="283"/>
                      <a:pt x="312" y="248"/>
                      <a:pt x="336" y="240"/>
                    </a:cubicBezTo>
                    <a:cubicBezTo>
                      <a:pt x="360" y="232"/>
                      <a:pt x="440" y="248"/>
                      <a:pt x="480" y="240"/>
                    </a:cubicBezTo>
                    <a:cubicBezTo>
                      <a:pt x="520" y="232"/>
                      <a:pt x="560" y="208"/>
                      <a:pt x="576" y="192"/>
                    </a:cubicBezTo>
                    <a:cubicBezTo>
                      <a:pt x="592" y="176"/>
                      <a:pt x="587" y="165"/>
                      <a:pt x="576" y="144"/>
                    </a:cubicBezTo>
                    <a:cubicBezTo>
                      <a:pt x="565" y="123"/>
                      <a:pt x="538" y="81"/>
                      <a:pt x="508" y="64"/>
                    </a:cubicBezTo>
                    <a:cubicBezTo>
                      <a:pt x="478" y="47"/>
                      <a:pt x="429" y="49"/>
                      <a:pt x="396" y="40"/>
                    </a:cubicBezTo>
                    <a:cubicBezTo>
                      <a:pt x="363" y="31"/>
                      <a:pt x="347" y="0"/>
                      <a:pt x="308" y="8"/>
                    </a:cubicBezTo>
                    <a:cubicBezTo>
                      <a:pt x="269" y="16"/>
                      <a:pt x="205" y="69"/>
                      <a:pt x="164" y="88"/>
                    </a:cubicBezTo>
                    <a:cubicBezTo>
                      <a:pt x="123" y="107"/>
                      <a:pt x="87" y="111"/>
                      <a:pt x="60" y="120"/>
                    </a:cubicBezTo>
                    <a:cubicBezTo>
                      <a:pt x="33" y="129"/>
                      <a:pt x="12" y="139"/>
                      <a:pt x="0" y="1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19" name="Freeform 311"/>
              <p:cNvSpPr>
                <a:spLocks/>
              </p:cNvSpPr>
              <p:nvPr/>
            </p:nvSpPr>
            <p:spPr bwMode="auto">
              <a:xfrm>
                <a:off x="1877" y="1911"/>
                <a:ext cx="520" cy="378"/>
              </a:xfrm>
              <a:custGeom>
                <a:avLst/>
                <a:gdLst>
                  <a:gd name="T0" fmla="*/ 15 w 520"/>
                  <a:gd name="T1" fmla="*/ 41 h 378"/>
                  <a:gd name="T2" fmla="*/ 191 w 520"/>
                  <a:gd name="T3" fmla="*/ 337 h 378"/>
                  <a:gd name="T4" fmla="*/ 215 w 520"/>
                  <a:gd name="T5" fmla="*/ 289 h 378"/>
                  <a:gd name="T6" fmla="*/ 206 w 520"/>
                  <a:gd name="T7" fmla="*/ 239 h 378"/>
                  <a:gd name="T8" fmla="*/ 218 w 520"/>
                  <a:gd name="T9" fmla="*/ 280 h 378"/>
                  <a:gd name="T10" fmla="*/ 229 w 520"/>
                  <a:gd name="T11" fmla="*/ 302 h 378"/>
                  <a:gd name="T12" fmla="*/ 250 w 520"/>
                  <a:gd name="T13" fmla="*/ 259 h 378"/>
                  <a:gd name="T14" fmla="*/ 391 w 520"/>
                  <a:gd name="T15" fmla="*/ 353 h 378"/>
                  <a:gd name="T16" fmla="*/ 495 w 520"/>
                  <a:gd name="T17" fmla="*/ 337 h 378"/>
                  <a:gd name="T18" fmla="*/ 519 w 520"/>
                  <a:gd name="T19" fmla="*/ 257 h 378"/>
                  <a:gd name="T20" fmla="*/ 503 w 520"/>
                  <a:gd name="T21" fmla="*/ 169 h 378"/>
                  <a:gd name="T22" fmla="*/ 439 w 520"/>
                  <a:gd name="T23" fmla="*/ 113 h 378"/>
                  <a:gd name="T24" fmla="*/ 367 w 520"/>
                  <a:gd name="T25" fmla="*/ 57 h 378"/>
                  <a:gd name="T26" fmla="*/ 158 w 520"/>
                  <a:gd name="T27" fmla="*/ 49 h 378"/>
                  <a:gd name="T28" fmla="*/ 71 w 520"/>
                  <a:gd name="T29" fmla="*/ 57 h 378"/>
                  <a:gd name="T30" fmla="*/ 15 w 520"/>
                  <a:gd name="T31" fmla="*/ 41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20" h="378">
                    <a:moveTo>
                      <a:pt x="15" y="41"/>
                    </a:moveTo>
                    <a:cubicBezTo>
                      <a:pt x="35" y="88"/>
                      <a:pt x="158" y="296"/>
                      <a:pt x="191" y="337"/>
                    </a:cubicBezTo>
                    <a:cubicBezTo>
                      <a:pt x="224" y="378"/>
                      <a:pt x="213" y="305"/>
                      <a:pt x="215" y="289"/>
                    </a:cubicBezTo>
                    <a:cubicBezTo>
                      <a:pt x="217" y="273"/>
                      <a:pt x="206" y="240"/>
                      <a:pt x="206" y="239"/>
                    </a:cubicBezTo>
                    <a:cubicBezTo>
                      <a:pt x="206" y="238"/>
                      <a:pt x="214" y="269"/>
                      <a:pt x="218" y="280"/>
                    </a:cubicBezTo>
                    <a:cubicBezTo>
                      <a:pt x="222" y="290"/>
                      <a:pt x="225" y="306"/>
                      <a:pt x="229" y="302"/>
                    </a:cubicBezTo>
                    <a:cubicBezTo>
                      <a:pt x="234" y="299"/>
                      <a:pt x="223" y="251"/>
                      <a:pt x="250" y="259"/>
                    </a:cubicBezTo>
                    <a:cubicBezTo>
                      <a:pt x="277" y="267"/>
                      <a:pt x="350" y="340"/>
                      <a:pt x="391" y="353"/>
                    </a:cubicBezTo>
                    <a:cubicBezTo>
                      <a:pt x="432" y="366"/>
                      <a:pt x="474" y="353"/>
                      <a:pt x="495" y="337"/>
                    </a:cubicBezTo>
                    <a:cubicBezTo>
                      <a:pt x="516" y="321"/>
                      <a:pt x="518" y="285"/>
                      <a:pt x="519" y="257"/>
                    </a:cubicBezTo>
                    <a:cubicBezTo>
                      <a:pt x="520" y="229"/>
                      <a:pt x="516" y="193"/>
                      <a:pt x="503" y="169"/>
                    </a:cubicBezTo>
                    <a:cubicBezTo>
                      <a:pt x="490" y="145"/>
                      <a:pt x="462" y="132"/>
                      <a:pt x="439" y="113"/>
                    </a:cubicBezTo>
                    <a:cubicBezTo>
                      <a:pt x="416" y="94"/>
                      <a:pt x="414" y="68"/>
                      <a:pt x="367" y="57"/>
                    </a:cubicBezTo>
                    <a:cubicBezTo>
                      <a:pt x="320" y="46"/>
                      <a:pt x="207" y="49"/>
                      <a:pt x="158" y="49"/>
                    </a:cubicBezTo>
                    <a:cubicBezTo>
                      <a:pt x="109" y="49"/>
                      <a:pt x="95" y="58"/>
                      <a:pt x="71" y="57"/>
                    </a:cubicBezTo>
                    <a:cubicBezTo>
                      <a:pt x="47" y="56"/>
                      <a:pt x="0" y="0"/>
                      <a:pt x="15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20" name="Freeform 312"/>
              <p:cNvSpPr>
                <a:spLocks/>
              </p:cNvSpPr>
              <p:nvPr/>
            </p:nvSpPr>
            <p:spPr bwMode="auto">
              <a:xfrm>
                <a:off x="1756" y="459"/>
                <a:ext cx="1269" cy="605"/>
              </a:xfrm>
              <a:custGeom>
                <a:avLst/>
                <a:gdLst>
                  <a:gd name="T0" fmla="*/ 1220 w 1269"/>
                  <a:gd name="T1" fmla="*/ 501 h 605"/>
                  <a:gd name="T2" fmla="*/ 1056 w 1269"/>
                  <a:gd name="T3" fmla="*/ 437 h 605"/>
                  <a:gd name="T4" fmla="*/ 644 w 1269"/>
                  <a:gd name="T5" fmla="*/ 453 h 605"/>
                  <a:gd name="T6" fmla="*/ 308 w 1269"/>
                  <a:gd name="T7" fmla="*/ 501 h 605"/>
                  <a:gd name="T8" fmla="*/ 68 w 1269"/>
                  <a:gd name="T9" fmla="*/ 549 h 605"/>
                  <a:gd name="T10" fmla="*/ 0 w 1269"/>
                  <a:gd name="T11" fmla="*/ 573 h 605"/>
                  <a:gd name="T12" fmla="*/ 68 w 1269"/>
                  <a:gd name="T13" fmla="*/ 357 h 605"/>
                  <a:gd name="T14" fmla="*/ 184 w 1269"/>
                  <a:gd name="T15" fmla="*/ 61 h 605"/>
                  <a:gd name="T16" fmla="*/ 184 w 1269"/>
                  <a:gd name="T17" fmla="*/ 133 h 605"/>
                  <a:gd name="T18" fmla="*/ 212 w 1269"/>
                  <a:gd name="T19" fmla="*/ 165 h 605"/>
                  <a:gd name="T20" fmla="*/ 280 w 1269"/>
                  <a:gd name="T21" fmla="*/ 117 h 605"/>
                  <a:gd name="T22" fmla="*/ 308 w 1269"/>
                  <a:gd name="T23" fmla="*/ 69 h 605"/>
                  <a:gd name="T24" fmla="*/ 356 w 1269"/>
                  <a:gd name="T25" fmla="*/ 117 h 605"/>
                  <a:gd name="T26" fmla="*/ 440 w 1269"/>
                  <a:gd name="T27" fmla="*/ 77 h 605"/>
                  <a:gd name="T28" fmla="*/ 472 w 1269"/>
                  <a:gd name="T29" fmla="*/ 37 h 605"/>
                  <a:gd name="T30" fmla="*/ 512 w 1269"/>
                  <a:gd name="T31" fmla="*/ 77 h 605"/>
                  <a:gd name="T32" fmla="*/ 576 w 1269"/>
                  <a:gd name="T33" fmla="*/ 53 h 605"/>
                  <a:gd name="T34" fmla="*/ 624 w 1269"/>
                  <a:gd name="T35" fmla="*/ 5 h 605"/>
                  <a:gd name="T36" fmla="*/ 616 w 1269"/>
                  <a:gd name="T37" fmla="*/ 85 h 605"/>
                  <a:gd name="T38" fmla="*/ 704 w 1269"/>
                  <a:gd name="T39" fmla="*/ 101 h 605"/>
                  <a:gd name="T40" fmla="*/ 788 w 1269"/>
                  <a:gd name="T41" fmla="*/ 69 h 605"/>
                  <a:gd name="T42" fmla="*/ 816 w 1269"/>
                  <a:gd name="T43" fmla="*/ 133 h 605"/>
                  <a:gd name="T44" fmla="*/ 880 w 1269"/>
                  <a:gd name="T45" fmla="*/ 117 h 605"/>
                  <a:gd name="T46" fmla="*/ 980 w 1269"/>
                  <a:gd name="T47" fmla="*/ 69 h 605"/>
                  <a:gd name="T48" fmla="*/ 932 w 1269"/>
                  <a:gd name="T49" fmla="*/ 165 h 605"/>
                  <a:gd name="T50" fmla="*/ 1008 w 1269"/>
                  <a:gd name="T51" fmla="*/ 189 h 605"/>
                  <a:gd name="T52" fmla="*/ 1076 w 1269"/>
                  <a:gd name="T53" fmla="*/ 165 h 605"/>
                  <a:gd name="T54" fmla="*/ 1032 w 1269"/>
                  <a:gd name="T55" fmla="*/ 221 h 605"/>
                  <a:gd name="T56" fmla="*/ 1048 w 1269"/>
                  <a:gd name="T57" fmla="*/ 261 h 605"/>
                  <a:gd name="T58" fmla="*/ 1112 w 1269"/>
                  <a:gd name="T59" fmla="*/ 285 h 605"/>
                  <a:gd name="T60" fmla="*/ 1220 w 1269"/>
                  <a:gd name="T61" fmla="*/ 261 h 605"/>
                  <a:gd name="T62" fmla="*/ 1160 w 1269"/>
                  <a:gd name="T63" fmla="*/ 325 h 605"/>
                  <a:gd name="T64" fmla="*/ 1172 w 1269"/>
                  <a:gd name="T65" fmla="*/ 357 h 605"/>
                  <a:gd name="T66" fmla="*/ 1220 w 1269"/>
                  <a:gd name="T67" fmla="*/ 405 h 605"/>
                  <a:gd name="T68" fmla="*/ 1184 w 1269"/>
                  <a:gd name="T69" fmla="*/ 421 h 605"/>
                  <a:gd name="T70" fmla="*/ 1268 w 1269"/>
                  <a:gd name="T71" fmla="*/ 501 h 605"/>
                  <a:gd name="T72" fmla="*/ 1192 w 1269"/>
                  <a:gd name="T73" fmla="*/ 48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9" h="605">
                    <a:moveTo>
                      <a:pt x="1220" y="501"/>
                    </a:moveTo>
                    <a:cubicBezTo>
                      <a:pt x="1193" y="490"/>
                      <a:pt x="1152" y="445"/>
                      <a:pt x="1056" y="437"/>
                    </a:cubicBezTo>
                    <a:cubicBezTo>
                      <a:pt x="960" y="429"/>
                      <a:pt x="769" y="442"/>
                      <a:pt x="644" y="453"/>
                    </a:cubicBezTo>
                    <a:cubicBezTo>
                      <a:pt x="519" y="464"/>
                      <a:pt x="404" y="485"/>
                      <a:pt x="308" y="501"/>
                    </a:cubicBezTo>
                    <a:cubicBezTo>
                      <a:pt x="212" y="517"/>
                      <a:pt x="119" y="537"/>
                      <a:pt x="68" y="549"/>
                    </a:cubicBezTo>
                    <a:cubicBezTo>
                      <a:pt x="17" y="561"/>
                      <a:pt x="0" y="605"/>
                      <a:pt x="0" y="573"/>
                    </a:cubicBezTo>
                    <a:cubicBezTo>
                      <a:pt x="0" y="541"/>
                      <a:pt x="37" y="442"/>
                      <a:pt x="68" y="357"/>
                    </a:cubicBezTo>
                    <a:cubicBezTo>
                      <a:pt x="99" y="272"/>
                      <a:pt x="165" y="98"/>
                      <a:pt x="184" y="61"/>
                    </a:cubicBezTo>
                    <a:cubicBezTo>
                      <a:pt x="203" y="24"/>
                      <a:pt x="179" y="116"/>
                      <a:pt x="184" y="133"/>
                    </a:cubicBezTo>
                    <a:cubicBezTo>
                      <a:pt x="189" y="150"/>
                      <a:pt x="196" y="168"/>
                      <a:pt x="212" y="165"/>
                    </a:cubicBezTo>
                    <a:cubicBezTo>
                      <a:pt x="228" y="162"/>
                      <a:pt x="264" y="133"/>
                      <a:pt x="280" y="117"/>
                    </a:cubicBezTo>
                    <a:cubicBezTo>
                      <a:pt x="296" y="101"/>
                      <a:pt x="295" y="69"/>
                      <a:pt x="308" y="69"/>
                    </a:cubicBezTo>
                    <a:cubicBezTo>
                      <a:pt x="321" y="69"/>
                      <a:pt x="334" y="116"/>
                      <a:pt x="356" y="117"/>
                    </a:cubicBezTo>
                    <a:cubicBezTo>
                      <a:pt x="378" y="118"/>
                      <a:pt x="421" y="90"/>
                      <a:pt x="440" y="77"/>
                    </a:cubicBezTo>
                    <a:cubicBezTo>
                      <a:pt x="459" y="64"/>
                      <a:pt x="460" y="37"/>
                      <a:pt x="472" y="37"/>
                    </a:cubicBezTo>
                    <a:cubicBezTo>
                      <a:pt x="484" y="37"/>
                      <a:pt x="495" y="74"/>
                      <a:pt x="512" y="77"/>
                    </a:cubicBezTo>
                    <a:cubicBezTo>
                      <a:pt x="529" y="80"/>
                      <a:pt x="557" y="65"/>
                      <a:pt x="576" y="53"/>
                    </a:cubicBezTo>
                    <a:cubicBezTo>
                      <a:pt x="595" y="41"/>
                      <a:pt x="617" y="0"/>
                      <a:pt x="624" y="5"/>
                    </a:cubicBezTo>
                    <a:cubicBezTo>
                      <a:pt x="631" y="10"/>
                      <a:pt x="603" y="69"/>
                      <a:pt x="616" y="85"/>
                    </a:cubicBezTo>
                    <a:cubicBezTo>
                      <a:pt x="629" y="101"/>
                      <a:pt x="675" y="104"/>
                      <a:pt x="704" y="101"/>
                    </a:cubicBezTo>
                    <a:cubicBezTo>
                      <a:pt x="733" y="98"/>
                      <a:pt x="769" y="64"/>
                      <a:pt x="788" y="69"/>
                    </a:cubicBezTo>
                    <a:cubicBezTo>
                      <a:pt x="807" y="74"/>
                      <a:pt x="801" y="125"/>
                      <a:pt x="816" y="133"/>
                    </a:cubicBezTo>
                    <a:cubicBezTo>
                      <a:pt x="831" y="141"/>
                      <a:pt x="853" y="128"/>
                      <a:pt x="880" y="117"/>
                    </a:cubicBezTo>
                    <a:cubicBezTo>
                      <a:pt x="907" y="106"/>
                      <a:pt x="971" y="61"/>
                      <a:pt x="980" y="69"/>
                    </a:cubicBezTo>
                    <a:cubicBezTo>
                      <a:pt x="989" y="77"/>
                      <a:pt x="927" y="145"/>
                      <a:pt x="932" y="165"/>
                    </a:cubicBezTo>
                    <a:cubicBezTo>
                      <a:pt x="937" y="185"/>
                      <a:pt x="984" y="189"/>
                      <a:pt x="1008" y="189"/>
                    </a:cubicBezTo>
                    <a:cubicBezTo>
                      <a:pt x="1032" y="189"/>
                      <a:pt x="1072" y="160"/>
                      <a:pt x="1076" y="165"/>
                    </a:cubicBezTo>
                    <a:cubicBezTo>
                      <a:pt x="1080" y="170"/>
                      <a:pt x="1037" y="205"/>
                      <a:pt x="1032" y="221"/>
                    </a:cubicBezTo>
                    <a:cubicBezTo>
                      <a:pt x="1027" y="237"/>
                      <a:pt x="1035" y="250"/>
                      <a:pt x="1048" y="261"/>
                    </a:cubicBezTo>
                    <a:cubicBezTo>
                      <a:pt x="1061" y="272"/>
                      <a:pt x="1083" y="285"/>
                      <a:pt x="1112" y="285"/>
                    </a:cubicBezTo>
                    <a:cubicBezTo>
                      <a:pt x="1141" y="285"/>
                      <a:pt x="1212" y="254"/>
                      <a:pt x="1220" y="261"/>
                    </a:cubicBezTo>
                    <a:cubicBezTo>
                      <a:pt x="1228" y="268"/>
                      <a:pt x="1168" y="309"/>
                      <a:pt x="1160" y="325"/>
                    </a:cubicBezTo>
                    <a:cubicBezTo>
                      <a:pt x="1152" y="341"/>
                      <a:pt x="1162" y="344"/>
                      <a:pt x="1172" y="357"/>
                    </a:cubicBezTo>
                    <a:cubicBezTo>
                      <a:pt x="1182" y="370"/>
                      <a:pt x="1218" y="394"/>
                      <a:pt x="1220" y="405"/>
                    </a:cubicBezTo>
                    <a:cubicBezTo>
                      <a:pt x="1222" y="416"/>
                      <a:pt x="1176" y="405"/>
                      <a:pt x="1184" y="421"/>
                    </a:cubicBezTo>
                    <a:cubicBezTo>
                      <a:pt x="1192" y="437"/>
                      <a:pt x="1267" y="490"/>
                      <a:pt x="1268" y="501"/>
                    </a:cubicBezTo>
                    <a:cubicBezTo>
                      <a:pt x="1269" y="512"/>
                      <a:pt x="1208" y="488"/>
                      <a:pt x="1192" y="485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21" name="Freeform 313"/>
              <p:cNvSpPr>
                <a:spLocks/>
              </p:cNvSpPr>
              <p:nvPr/>
            </p:nvSpPr>
            <p:spPr bwMode="auto">
              <a:xfrm>
                <a:off x="1488" y="1192"/>
                <a:ext cx="399" cy="664"/>
              </a:xfrm>
              <a:custGeom>
                <a:avLst/>
                <a:gdLst>
                  <a:gd name="T0" fmla="*/ 0 w 399"/>
                  <a:gd name="T1" fmla="*/ 104 h 664"/>
                  <a:gd name="T2" fmla="*/ 192 w 399"/>
                  <a:gd name="T3" fmla="*/ 8 h 664"/>
                  <a:gd name="T4" fmla="*/ 288 w 399"/>
                  <a:gd name="T5" fmla="*/ 56 h 664"/>
                  <a:gd name="T6" fmla="*/ 356 w 399"/>
                  <a:gd name="T7" fmla="*/ 136 h 664"/>
                  <a:gd name="T8" fmla="*/ 372 w 399"/>
                  <a:gd name="T9" fmla="*/ 232 h 664"/>
                  <a:gd name="T10" fmla="*/ 396 w 399"/>
                  <a:gd name="T11" fmla="*/ 360 h 664"/>
                  <a:gd name="T12" fmla="*/ 356 w 399"/>
                  <a:gd name="T13" fmla="*/ 480 h 664"/>
                  <a:gd name="T14" fmla="*/ 316 w 399"/>
                  <a:gd name="T15" fmla="*/ 568 h 664"/>
                  <a:gd name="T16" fmla="*/ 240 w 399"/>
                  <a:gd name="T17" fmla="*/ 632 h 664"/>
                  <a:gd name="T18" fmla="*/ 180 w 399"/>
                  <a:gd name="T19" fmla="*/ 664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9" h="664">
                    <a:moveTo>
                      <a:pt x="0" y="104"/>
                    </a:moveTo>
                    <a:cubicBezTo>
                      <a:pt x="72" y="60"/>
                      <a:pt x="144" y="16"/>
                      <a:pt x="192" y="8"/>
                    </a:cubicBezTo>
                    <a:cubicBezTo>
                      <a:pt x="240" y="0"/>
                      <a:pt x="261" y="35"/>
                      <a:pt x="288" y="56"/>
                    </a:cubicBezTo>
                    <a:cubicBezTo>
                      <a:pt x="315" y="77"/>
                      <a:pt x="342" y="107"/>
                      <a:pt x="356" y="136"/>
                    </a:cubicBezTo>
                    <a:cubicBezTo>
                      <a:pt x="370" y="165"/>
                      <a:pt x="365" y="195"/>
                      <a:pt x="372" y="232"/>
                    </a:cubicBezTo>
                    <a:cubicBezTo>
                      <a:pt x="379" y="269"/>
                      <a:pt x="399" y="319"/>
                      <a:pt x="396" y="360"/>
                    </a:cubicBezTo>
                    <a:cubicBezTo>
                      <a:pt x="393" y="401"/>
                      <a:pt x="369" y="445"/>
                      <a:pt x="356" y="480"/>
                    </a:cubicBezTo>
                    <a:cubicBezTo>
                      <a:pt x="343" y="515"/>
                      <a:pt x="335" y="543"/>
                      <a:pt x="316" y="568"/>
                    </a:cubicBezTo>
                    <a:cubicBezTo>
                      <a:pt x="297" y="593"/>
                      <a:pt x="263" y="616"/>
                      <a:pt x="240" y="632"/>
                    </a:cubicBezTo>
                    <a:cubicBezTo>
                      <a:pt x="217" y="648"/>
                      <a:pt x="192" y="657"/>
                      <a:pt x="180" y="66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22" name="Freeform 314"/>
              <p:cNvSpPr>
                <a:spLocks/>
              </p:cNvSpPr>
              <p:nvPr/>
            </p:nvSpPr>
            <p:spPr bwMode="auto">
              <a:xfrm>
                <a:off x="1668" y="1387"/>
                <a:ext cx="129" cy="397"/>
              </a:xfrm>
              <a:custGeom>
                <a:avLst/>
                <a:gdLst>
                  <a:gd name="T0" fmla="*/ 12 w 129"/>
                  <a:gd name="T1" fmla="*/ 5 h 397"/>
                  <a:gd name="T2" fmla="*/ 96 w 129"/>
                  <a:gd name="T3" fmla="*/ 29 h 397"/>
                  <a:gd name="T4" fmla="*/ 128 w 129"/>
                  <a:gd name="T5" fmla="*/ 181 h 397"/>
                  <a:gd name="T6" fmla="*/ 88 w 129"/>
                  <a:gd name="T7" fmla="*/ 317 h 397"/>
                  <a:gd name="T8" fmla="*/ 0 w 129"/>
                  <a:gd name="T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97">
                    <a:moveTo>
                      <a:pt x="12" y="5"/>
                    </a:moveTo>
                    <a:cubicBezTo>
                      <a:pt x="26" y="9"/>
                      <a:pt x="77" y="0"/>
                      <a:pt x="96" y="29"/>
                    </a:cubicBezTo>
                    <a:cubicBezTo>
                      <a:pt x="115" y="58"/>
                      <a:pt x="129" y="133"/>
                      <a:pt x="128" y="181"/>
                    </a:cubicBezTo>
                    <a:cubicBezTo>
                      <a:pt x="127" y="229"/>
                      <a:pt x="109" y="281"/>
                      <a:pt x="88" y="317"/>
                    </a:cubicBezTo>
                    <a:cubicBezTo>
                      <a:pt x="67" y="353"/>
                      <a:pt x="18" y="380"/>
                      <a:pt x="0" y="397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23" name="Oval 315"/>
              <p:cNvSpPr>
                <a:spLocks noChangeArrowheads="1"/>
              </p:cNvSpPr>
              <p:nvPr/>
            </p:nvSpPr>
            <p:spPr bwMode="auto">
              <a:xfrm>
                <a:off x="1344" y="1392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rgbClr val="5F5F5F"/>
                  </a:gs>
                  <a:gs pos="100000">
                    <a:srgbClr val="DDDDDD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24" name="Oval 316"/>
              <p:cNvSpPr>
                <a:spLocks noChangeArrowheads="1"/>
              </p:cNvSpPr>
              <p:nvPr/>
            </p:nvSpPr>
            <p:spPr bwMode="auto">
              <a:xfrm>
                <a:off x="1392" y="1440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292929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25" name="Freeform 317"/>
              <p:cNvSpPr>
                <a:spLocks/>
              </p:cNvSpPr>
              <p:nvPr/>
            </p:nvSpPr>
            <p:spPr bwMode="auto">
              <a:xfrm>
                <a:off x="1152" y="1584"/>
                <a:ext cx="366" cy="125"/>
              </a:xfrm>
              <a:custGeom>
                <a:avLst/>
                <a:gdLst>
                  <a:gd name="T0" fmla="*/ 0 w 366"/>
                  <a:gd name="T1" fmla="*/ 0 h 125"/>
                  <a:gd name="T2" fmla="*/ 12 w 366"/>
                  <a:gd name="T3" fmla="*/ 40 h 125"/>
                  <a:gd name="T4" fmla="*/ 48 w 366"/>
                  <a:gd name="T5" fmla="*/ 48 h 125"/>
                  <a:gd name="T6" fmla="*/ 124 w 366"/>
                  <a:gd name="T7" fmla="*/ 72 h 125"/>
                  <a:gd name="T8" fmla="*/ 212 w 366"/>
                  <a:gd name="T9" fmla="*/ 88 h 125"/>
                  <a:gd name="T10" fmla="*/ 268 w 366"/>
                  <a:gd name="T11" fmla="*/ 120 h 125"/>
                  <a:gd name="T12" fmla="*/ 348 w 366"/>
                  <a:gd name="T13" fmla="*/ 120 h 125"/>
                  <a:gd name="T14" fmla="*/ 364 w 366"/>
                  <a:gd name="T15" fmla="*/ 88 h 125"/>
                  <a:gd name="T16" fmla="*/ 336 w 366"/>
                  <a:gd name="T17" fmla="*/ 4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125">
                    <a:moveTo>
                      <a:pt x="0" y="0"/>
                    </a:moveTo>
                    <a:cubicBezTo>
                      <a:pt x="2" y="7"/>
                      <a:pt x="4" y="32"/>
                      <a:pt x="12" y="40"/>
                    </a:cubicBezTo>
                    <a:cubicBezTo>
                      <a:pt x="20" y="48"/>
                      <a:pt x="29" y="43"/>
                      <a:pt x="48" y="48"/>
                    </a:cubicBezTo>
                    <a:cubicBezTo>
                      <a:pt x="67" y="53"/>
                      <a:pt x="97" y="65"/>
                      <a:pt x="124" y="72"/>
                    </a:cubicBezTo>
                    <a:cubicBezTo>
                      <a:pt x="151" y="79"/>
                      <a:pt x="188" y="80"/>
                      <a:pt x="212" y="88"/>
                    </a:cubicBezTo>
                    <a:cubicBezTo>
                      <a:pt x="236" y="96"/>
                      <a:pt x="245" y="115"/>
                      <a:pt x="268" y="120"/>
                    </a:cubicBezTo>
                    <a:cubicBezTo>
                      <a:pt x="291" y="125"/>
                      <a:pt x="332" y="125"/>
                      <a:pt x="348" y="120"/>
                    </a:cubicBezTo>
                    <a:cubicBezTo>
                      <a:pt x="364" y="115"/>
                      <a:pt x="366" y="100"/>
                      <a:pt x="364" y="88"/>
                    </a:cubicBezTo>
                    <a:cubicBezTo>
                      <a:pt x="362" y="76"/>
                      <a:pt x="342" y="56"/>
                      <a:pt x="336" y="48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26" name="Freeform 318"/>
              <p:cNvSpPr>
                <a:spLocks/>
              </p:cNvSpPr>
              <p:nvPr/>
            </p:nvSpPr>
            <p:spPr bwMode="auto">
              <a:xfrm>
                <a:off x="1142" y="1632"/>
                <a:ext cx="250" cy="115"/>
              </a:xfrm>
              <a:custGeom>
                <a:avLst/>
                <a:gdLst>
                  <a:gd name="T0" fmla="*/ 250 w 250"/>
                  <a:gd name="T1" fmla="*/ 96 h 115"/>
                  <a:gd name="T2" fmla="*/ 202 w 250"/>
                  <a:gd name="T3" fmla="*/ 96 h 115"/>
                  <a:gd name="T4" fmla="*/ 134 w 250"/>
                  <a:gd name="T5" fmla="*/ 112 h 115"/>
                  <a:gd name="T6" fmla="*/ 70 w 250"/>
                  <a:gd name="T7" fmla="*/ 112 h 115"/>
                  <a:gd name="T8" fmla="*/ 10 w 250"/>
                  <a:gd name="T9" fmla="*/ 96 h 115"/>
                  <a:gd name="T10" fmla="*/ 10 w 250"/>
                  <a:gd name="T11" fmla="*/ 48 h 115"/>
                  <a:gd name="T12" fmla="*/ 58 w 250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115">
                    <a:moveTo>
                      <a:pt x="250" y="96"/>
                    </a:moveTo>
                    <a:cubicBezTo>
                      <a:pt x="234" y="92"/>
                      <a:pt x="221" y="93"/>
                      <a:pt x="202" y="96"/>
                    </a:cubicBezTo>
                    <a:cubicBezTo>
                      <a:pt x="183" y="99"/>
                      <a:pt x="156" y="109"/>
                      <a:pt x="134" y="112"/>
                    </a:cubicBezTo>
                    <a:cubicBezTo>
                      <a:pt x="112" y="115"/>
                      <a:pt x="91" y="115"/>
                      <a:pt x="70" y="112"/>
                    </a:cubicBezTo>
                    <a:cubicBezTo>
                      <a:pt x="49" y="109"/>
                      <a:pt x="20" y="107"/>
                      <a:pt x="10" y="96"/>
                    </a:cubicBezTo>
                    <a:cubicBezTo>
                      <a:pt x="0" y="85"/>
                      <a:pt x="2" y="64"/>
                      <a:pt x="10" y="48"/>
                    </a:cubicBezTo>
                    <a:cubicBezTo>
                      <a:pt x="18" y="32"/>
                      <a:pt x="38" y="16"/>
                      <a:pt x="58" y="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27" name="Freeform 319"/>
              <p:cNvSpPr>
                <a:spLocks/>
              </p:cNvSpPr>
              <p:nvPr/>
            </p:nvSpPr>
            <p:spPr bwMode="auto">
              <a:xfrm>
                <a:off x="1204" y="1552"/>
                <a:ext cx="228" cy="160"/>
              </a:xfrm>
              <a:custGeom>
                <a:avLst/>
                <a:gdLst>
                  <a:gd name="T0" fmla="*/ 0 w 228"/>
                  <a:gd name="T1" fmla="*/ 0 h 160"/>
                  <a:gd name="T2" fmla="*/ 136 w 228"/>
                  <a:gd name="T3" fmla="*/ 48 h 160"/>
                  <a:gd name="T4" fmla="*/ 168 w 228"/>
                  <a:gd name="T5" fmla="*/ 88 h 160"/>
                  <a:gd name="T6" fmla="*/ 184 w 228"/>
                  <a:gd name="T7" fmla="*/ 128 h 160"/>
                  <a:gd name="T8" fmla="*/ 224 w 228"/>
                  <a:gd name="T9" fmla="*/ 152 h 160"/>
                  <a:gd name="T10" fmla="*/ 208 w 228"/>
                  <a:gd name="T11" fmla="*/ 80 h 160"/>
                  <a:gd name="T12" fmla="*/ 176 w 228"/>
                  <a:gd name="T13" fmla="*/ 48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8" h="160">
                    <a:moveTo>
                      <a:pt x="0" y="0"/>
                    </a:moveTo>
                    <a:cubicBezTo>
                      <a:pt x="23" y="8"/>
                      <a:pt x="108" y="33"/>
                      <a:pt x="136" y="48"/>
                    </a:cubicBezTo>
                    <a:cubicBezTo>
                      <a:pt x="164" y="63"/>
                      <a:pt x="160" y="75"/>
                      <a:pt x="168" y="88"/>
                    </a:cubicBezTo>
                    <a:cubicBezTo>
                      <a:pt x="176" y="101"/>
                      <a:pt x="175" y="117"/>
                      <a:pt x="184" y="128"/>
                    </a:cubicBezTo>
                    <a:cubicBezTo>
                      <a:pt x="193" y="139"/>
                      <a:pt x="220" y="160"/>
                      <a:pt x="224" y="152"/>
                    </a:cubicBezTo>
                    <a:cubicBezTo>
                      <a:pt x="228" y="144"/>
                      <a:pt x="216" y="97"/>
                      <a:pt x="208" y="80"/>
                    </a:cubicBezTo>
                    <a:cubicBezTo>
                      <a:pt x="200" y="63"/>
                      <a:pt x="183" y="55"/>
                      <a:pt x="176" y="48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28" name="Freeform 320"/>
              <p:cNvSpPr>
                <a:spLocks/>
              </p:cNvSpPr>
              <p:nvPr/>
            </p:nvSpPr>
            <p:spPr bwMode="auto">
              <a:xfrm>
                <a:off x="1968" y="1527"/>
                <a:ext cx="432" cy="281"/>
              </a:xfrm>
              <a:custGeom>
                <a:avLst/>
                <a:gdLst>
                  <a:gd name="T0" fmla="*/ 36 w 432"/>
                  <a:gd name="T1" fmla="*/ 73 h 281"/>
                  <a:gd name="T2" fmla="*/ 28 w 432"/>
                  <a:gd name="T3" fmla="*/ 73 h 281"/>
                  <a:gd name="T4" fmla="*/ 48 w 432"/>
                  <a:gd name="T5" fmla="*/ 105 h 281"/>
                  <a:gd name="T6" fmla="*/ 44 w 432"/>
                  <a:gd name="T7" fmla="*/ 65 h 281"/>
                  <a:gd name="T8" fmla="*/ 240 w 432"/>
                  <a:gd name="T9" fmla="*/ 9 h 281"/>
                  <a:gd name="T10" fmla="*/ 384 w 432"/>
                  <a:gd name="T11" fmla="*/ 9 h 281"/>
                  <a:gd name="T12" fmla="*/ 432 w 432"/>
                  <a:gd name="T13" fmla="*/ 57 h 281"/>
                  <a:gd name="T14" fmla="*/ 384 w 432"/>
                  <a:gd name="T15" fmla="*/ 153 h 281"/>
                  <a:gd name="T16" fmla="*/ 276 w 432"/>
                  <a:gd name="T17" fmla="*/ 265 h 281"/>
                  <a:gd name="T18" fmla="*/ 192 w 432"/>
                  <a:gd name="T19" fmla="*/ 249 h 281"/>
                  <a:gd name="T20" fmla="*/ 48 w 432"/>
                  <a:gd name="T21" fmla="*/ 249 h 281"/>
                  <a:gd name="T22" fmla="*/ 0 w 432"/>
                  <a:gd name="T23" fmla="*/ 249 h 281"/>
                  <a:gd name="T24" fmla="*/ 48 w 432"/>
                  <a:gd name="T25" fmla="*/ 201 h 281"/>
                  <a:gd name="T26" fmla="*/ 48 w 432"/>
                  <a:gd name="T27" fmla="*/ 105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2" h="281">
                    <a:moveTo>
                      <a:pt x="36" y="73"/>
                    </a:moveTo>
                    <a:cubicBezTo>
                      <a:pt x="35" y="73"/>
                      <a:pt x="26" y="68"/>
                      <a:pt x="28" y="73"/>
                    </a:cubicBezTo>
                    <a:cubicBezTo>
                      <a:pt x="30" y="78"/>
                      <a:pt x="45" y="106"/>
                      <a:pt x="48" y="105"/>
                    </a:cubicBezTo>
                    <a:cubicBezTo>
                      <a:pt x="51" y="104"/>
                      <a:pt x="12" y="81"/>
                      <a:pt x="44" y="65"/>
                    </a:cubicBezTo>
                    <a:cubicBezTo>
                      <a:pt x="76" y="49"/>
                      <a:pt x="183" y="18"/>
                      <a:pt x="240" y="9"/>
                    </a:cubicBezTo>
                    <a:cubicBezTo>
                      <a:pt x="297" y="0"/>
                      <a:pt x="352" y="1"/>
                      <a:pt x="384" y="9"/>
                    </a:cubicBezTo>
                    <a:cubicBezTo>
                      <a:pt x="416" y="17"/>
                      <a:pt x="432" y="33"/>
                      <a:pt x="432" y="57"/>
                    </a:cubicBezTo>
                    <a:cubicBezTo>
                      <a:pt x="432" y="81"/>
                      <a:pt x="410" y="118"/>
                      <a:pt x="384" y="153"/>
                    </a:cubicBezTo>
                    <a:cubicBezTo>
                      <a:pt x="358" y="188"/>
                      <a:pt x="308" y="249"/>
                      <a:pt x="276" y="265"/>
                    </a:cubicBezTo>
                    <a:cubicBezTo>
                      <a:pt x="244" y="281"/>
                      <a:pt x="230" y="252"/>
                      <a:pt x="192" y="249"/>
                    </a:cubicBezTo>
                    <a:cubicBezTo>
                      <a:pt x="154" y="246"/>
                      <a:pt x="80" y="249"/>
                      <a:pt x="48" y="249"/>
                    </a:cubicBezTo>
                    <a:cubicBezTo>
                      <a:pt x="16" y="249"/>
                      <a:pt x="0" y="257"/>
                      <a:pt x="0" y="249"/>
                    </a:cubicBezTo>
                    <a:cubicBezTo>
                      <a:pt x="0" y="241"/>
                      <a:pt x="40" y="225"/>
                      <a:pt x="48" y="201"/>
                    </a:cubicBezTo>
                    <a:cubicBezTo>
                      <a:pt x="56" y="177"/>
                      <a:pt x="48" y="121"/>
                      <a:pt x="48" y="105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29" name="Freeform 321"/>
              <p:cNvSpPr>
                <a:spLocks/>
              </p:cNvSpPr>
              <p:nvPr/>
            </p:nvSpPr>
            <p:spPr bwMode="auto">
              <a:xfrm>
                <a:off x="1949" y="1032"/>
                <a:ext cx="67" cy="120"/>
              </a:xfrm>
              <a:custGeom>
                <a:avLst/>
                <a:gdLst>
                  <a:gd name="T0" fmla="*/ 0 w 67"/>
                  <a:gd name="T1" fmla="*/ 0 h 120"/>
                  <a:gd name="T2" fmla="*/ 56 w 67"/>
                  <a:gd name="T3" fmla="*/ 16 h 120"/>
                  <a:gd name="T4" fmla="*/ 64 w 67"/>
                  <a:gd name="T5" fmla="*/ 56 h 120"/>
                  <a:gd name="T6" fmla="*/ 48 w 67"/>
                  <a:gd name="T7" fmla="*/ 104 h 120"/>
                  <a:gd name="T8" fmla="*/ 0 w 67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20">
                    <a:moveTo>
                      <a:pt x="0" y="0"/>
                    </a:moveTo>
                    <a:cubicBezTo>
                      <a:pt x="9" y="3"/>
                      <a:pt x="45" y="7"/>
                      <a:pt x="56" y="16"/>
                    </a:cubicBezTo>
                    <a:cubicBezTo>
                      <a:pt x="67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30" name="Freeform 322"/>
              <p:cNvSpPr>
                <a:spLocks/>
              </p:cNvSpPr>
              <p:nvPr/>
            </p:nvSpPr>
            <p:spPr bwMode="auto">
              <a:xfrm>
                <a:off x="1956" y="1168"/>
                <a:ext cx="73" cy="136"/>
              </a:xfrm>
              <a:custGeom>
                <a:avLst/>
                <a:gdLst>
                  <a:gd name="T0" fmla="*/ 0 w 73"/>
                  <a:gd name="T1" fmla="*/ 0 h 136"/>
                  <a:gd name="T2" fmla="*/ 56 w 73"/>
                  <a:gd name="T3" fmla="*/ 16 h 136"/>
                  <a:gd name="T4" fmla="*/ 72 w 73"/>
                  <a:gd name="T5" fmla="*/ 48 h 136"/>
                  <a:gd name="T6" fmla="*/ 60 w 73"/>
                  <a:gd name="T7" fmla="*/ 88 h 136"/>
                  <a:gd name="T8" fmla="*/ 32 w 73"/>
                  <a:gd name="T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36">
                    <a:moveTo>
                      <a:pt x="0" y="0"/>
                    </a:moveTo>
                    <a:cubicBezTo>
                      <a:pt x="9" y="3"/>
                      <a:pt x="44" y="8"/>
                      <a:pt x="56" y="16"/>
                    </a:cubicBezTo>
                    <a:cubicBezTo>
                      <a:pt x="68" y="24"/>
                      <a:pt x="71" y="36"/>
                      <a:pt x="72" y="48"/>
                    </a:cubicBezTo>
                    <a:cubicBezTo>
                      <a:pt x="73" y="60"/>
                      <a:pt x="67" y="73"/>
                      <a:pt x="60" y="88"/>
                    </a:cubicBezTo>
                    <a:cubicBezTo>
                      <a:pt x="53" y="103"/>
                      <a:pt x="38" y="126"/>
                      <a:pt x="32" y="136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31" name="Freeform 323"/>
              <p:cNvSpPr>
                <a:spLocks/>
              </p:cNvSpPr>
              <p:nvPr/>
            </p:nvSpPr>
            <p:spPr bwMode="auto">
              <a:xfrm>
                <a:off x="2004" y="1296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32" name="Freeform 324"/>
              <p:cNvSpPr>
                <a:spLocks/>
              </p:cNvSpPr>
              <p:nvPr/>
            </p:nvSpPr>
            <p:spPr bwMode="auto">
              <a:xfrm>
                <a:off x="1968" y="144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33" name="Freeform 325"/>
              <p:cNvSpPr>
                <a:spLocks/>
              </p:cNvSpPr>
              <p:nvPr/>
            </p:nvSpPr>
            <p:spPr bwMode="auto">
              <a:xfrm>
                <a:off x="1964" y="1592"/>
                <a:ext cx="69" cy="176"/>
              </a:xfrm>
              <a:custGeom>
                <a:avLst/>
                <a:gdLst>
                  <a:gd name="T0" fmla="*/ 32 w 69"/>
                  <a:gd name="T1" fmla="*/ 0 h 176"/>
                  <a:gd name="T2" fmla="*/ 60 w 69"/>
                  <a:gd name="T3" fmla="*/ 56 h 176"/>
                  <a:gd name="T4" fmla="*/ 68 w 69"/>
                  <a:gd name="T5" fmla="*/ 96 h 176"/>
                  <a:gd name="T6" fmla="*/ 52 w 69"/>
                  <a:gd name="T7" fmla="*/ 144 h 176"/>
                  <a:gd name="T8" fmla="*/ 0 w 69"/>
                  <a:gd name="T9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76">
                    <a:moveTo>
                      <a:pt x="32" y="0"/>
                    </a:moveTo>
                    <a:cubicBezTo>
                      <a:pt x="37" y="8"/>
                      <a:pt x="54" y="40"/>
                      <a:pt x="60" y="56"/>
                    </a:cubicBezTo>
                    <a:cubicBezTo>
                      <a:pt x="66" y="72"/>
                      <a:pt x="69" y="81"/>
                      <a:pt x="68" y="96"/>
                    </a:cubicBezTo>
                    <a:cubicBezTo>
                      <a:pt x="67" y="111"/>
                      <a:pt x="63" y="131"/>
                      <a:pt x="52" y="144"/>
                    </a:cubicBezTo>
                    <a:cubicBezTo>
                      <a:pt x="41" y="157"/>
                      <a:pt x="11" y="169"/>
                      <a:pt x="0" y="176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34" name="Freeform 326"/>
              <p:cNvSpPr>
                <a:spLocks/>
              </p:cNvSpPr>
              <p:nvPr/>
            </p:nvSpPr>
            <p:spPr bwMode="auto">
              <a:xfrm>
                <a:off x="1920" y="178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35" name="Freeform 327"/>
              <p:cNvSpPr>
                <a:spLocks/>
              </p:cNvSpPr>
              <p:nvPr/>
            </p:nvSpPr>
            <p:spPr bwMode="auto">
              <a:xfrm>
                <a:off x="1824" y="172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36" name="Freeform 328"/>
              <p:cNvSpPr>
                <a:spLocks/>
              </p:cNvSpPr>
              <p:nvPr/>
            </p:nvSpPr>
            <p:spPr bwMode="auto">
              <a:xfrm>
                <a:off x="1920" y="1584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37" name="Freeform 329"/>
              <p:cNvSpPr>
                <a:spLocks/>
              </p:cNvSpPr>
              <p:nvPr/>
            </p:nvSpPr>
            <p:spPr bwMode="auto">
              <a:xfrm rot="-365232">
                <a:off x="1872" y="144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38" name="Freeform 330"/>
              <p:cNvSpPr>
                <a:spLocks/>
              </p:cNvSpPr>
              <p:nvPr/>
            </p:nvSpPr>
            <p:spPr bwMode="auto">
              <a:xfrm rot="-1429352">
                <a:off x="1872" y="1296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39" name="Freeform 331"/>
              <p:cNvSpPr>
                <a:spLocks/>
              </p:cNvSpPr>
              <p:nvPr/>
            </p:nvSpPr>
            <p:spPr bwMode="auto">
              <a:xfrm>
                <a:off x="2064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40" name="Freeform 332"/>
              <p:cNvSpPr>
                <a:spLocks/>
              </p:cNvSpPr>
              <p:nvPr/>
            </p:nvSpPr>
            <p:spPr bwMode="auto">
              <a:xfrm>
                <a:off x="2105" y="1392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41" name="Freeform 333"/>
              <p:cNvSpPr>
                <a:spLocks/>
              </p:cNvSpPr>
              <p:nvPr/>
            </p:nvSpPr>
            <p:spPr bwMode="auto">
              <a:xfrm>
                <a:off x="2160" y="134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42" name="Freeform 334"/>
              <p:cNvSpPr>
                <a:spLocks/>
              </p:cNvSpPr>
              <p:nvPr/>
            </p:nvSpPr>
            <p:spPr bwMode="auto">
              <a:xfrm>
                <a:off x="2064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43" name="Freeform 335"/>
              <p:cNvSpPr>
                <a:spLocks/>
              </p:cNvSpPr>
              <p:nvPr/>
            </p:nvSpPr>
            <p:spPr bwMode="auto">
              <a:xfrm>
                <a:off x="2160" y="1200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44" name="Freeform 336"/>
              <p:cNvSpPr>
                <a:spLocks/>
              </p:cNvSpPr>
              <p:nvPr/>
            </p:nvSpPr>
            <p:spPr bwMode="auto">
              <a:xfrm>
                <a:off x="2153" y="1056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45" name="Freeform 337"/>
              <p:cNvSpPr>
                <a:spLocks/>
              </p:cNvSpPr>
              <p:nvPr/>
            </p:nvSpPr>
            <p:spPr bwMode="auto">
              <a:xfrm>
                <a:off x="2208" y="960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46" name="Freeform 338"/>
              <p:cNvSpPr>
                <a:spLocks/>
              </p:cNvSpPr>
              <p:nvPr/>
            </p:nvSpPr>
            <p:spPr bwMode="auto">
              <a:xfrm>
                <a:off x="2256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47" name="Freeform 339"/>
              <p:cNvSpPr>
                <a:spLocks/>
              </p:cNvSpPr>
              <p:nvPr/>
            </p:nvSpPr>
            <p:spPr bwMode="auto">
              <a:xfrm>
                <a:off x="2256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48" name="Freeform 340"/>
              <p:cNvSpPr>
                <a:spLocks/>
              </p:cNvSpPr>
              <p:nvPr/>
            </p:nvSpPr>
            <p:spPr bwMode="auto">
              <a:xfrm>
                <a:off x="2256" y="1392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49" name="Freeform 341"/>
              <p:cNvSpPr>
                <a:spLocks/>
              </p:cNvSpPr>
              <p:nvPr/>
            </p:nvSpPr>
            <p:spPr bwMode="auto">
              <a:xfrm>
                <a:off x="2304" y="960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43350" name="Group 342"/>
              <p:cNvGrpSpPr>
                <a:grpSpLocks/>
              </p:cNvGrpSpPr>
              <p:nvPr/>
            </p:nvGrpSpPr>
            <p:grpSpPr bwMode="auto">
              <a:xfrm>
                <a:off x="2345" y="1104"/>
                <a:ext cx="62" cy="288"/>
                <a:chOff x="2345" y="1104"/>
                <a:chExt cx="62" cy="288"/>
              </a:xfrm>
            </p:grpSpPr>
            <p:sp>
              <p:nvSpPr>
                <p:cNvPr id="43351" name="Freeform 343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352" name="Freeform 344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353" name="Group 345"/>
              <p:cNvGrpSpPr>
                <a:grpSpLocks/>
              </p:cNvGrpSpPr>
              <p:nvPr/>
            </p:nvGrpSpPr>
            <p:grpSpPr bwMode="auto">
              <a:xfrm>
                <a:off x="2448" y="1392"/>
                <a:ext cx="62" cy="288"/>
                <a:chOff x="2345" y="1104"/>
                <a:chExt cx="62" cy="288"/>
              </a:xfrm>
            </p:grpSpPr>
            <p:sp>
              <p:nvSpPr>
                <p:cNvPr id="43354" name="Freeform 34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355" name="Freeform 34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356" name="Group 348"/>
              <p:cNvGrpSpPr>
                <a:grpSpLocks/>
              </p:cNvGrpSpPr>
              <p:nvPr/>
            </p:nvGrpSpPr>
            <p:grpSpPr bwMode="auto">
              <a:xfrm>
                <a:off x="2400" y="960"/>
                <a:ext cx="62" cy="288"/>
                <a:chOff x="2345" y="1104"/>
                <a:chExt cx="62" cy="288"/>
              </a:xfrm>
            </p:grpSpPr>
            <p:sp>
              <p:nvSpPr>
                <p:cNvPr id="43357" name="Freeform 34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358" name="Freeform 35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359" name="Group 351"/>
              <p:cNvGrpSpPr>
                <a:grpSpLocks/>
              </p:cNvGrpSpPr>
              <p:nvPr/>
            </p:nvGrpSpPr>
            <p:grpSpPr bwMode="auto">
              <a:xfrm>
                <a:off x="2496" y="960"/>
                <a:ext cx="62" cy="288"/>
                <a:chOff x="2345" y="1104"/>
                <a:chExt cx="62" cy="288"/>
              </a:xfrm>
            </p:grpSpPr>
            <p:sp>
              <p:nvSpPr>
                <p:cNvPr id="43360" name="Freeform 352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361" name="Freeform 353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362" name="Group 354"/>
              <p:cNvGrpSpPr>
                <a:grpSpLocks/>
              </p:cNvGrpSpPr>
              <p:nvPr/>
            </p:nvGrpSpPr>
            <p:grpSpPr bwMode="auto">
              <a:xfrm>
                <a:off x="2592" y="960"/>
                <a:ext cx="62" cy="288"/>
                <a:chOff x="2345" y="1104"/>
                <a:chExt cx="62" cy="288"/>
              </a:xfrm>
            </p:grpSpPr>
            <p:sp>
              <p:nvSpPr>
                <p:cNvPr id="43363" name="Freeform 35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364" name="Freeform 35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365" name="Group 357"/>
              <p:cNvGrpSpPr>
                <a:grpSpLocks/>
              </p:cNvGrpSpPr>
              <p:nvPr/>
            </p:nvGrpSpPr>
            <p:grpSpPr bwMode="auto">
              <a:xfrm>
                <a:off x="2496" y="1248"/>
                <a:ext cx="62" cy="288"/>
                <a:chOff x="2345" y="1104"/>
                <a:chExt cx="62" cy="288"/>
              </a:xfrm>
            </p:grpSpPr>
            <p:sp>
              <p:nvSpPr>
                <p:cNvPr id="43366" name="Freeform 358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367" name="Freeform 359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368" name="Group 360"/>
              <p:cNvGrpSpPr>
                <a:grpSpLocks/>
              </p:cNvGrpSpPr>
              <p:nvPr/>
            </p:nvGrpSpPr>
            <p:grpSpPr bwMode="auto">
              <a:xfrm>
                <a:off x="2688" y="960"/>
                <a:ext cx="62" cy="288"/>
                <a:chOff x="2345" y="1104"/>
                <a:chExt cx="62" cy="288"/>
              </a:xfrm>
            </p:grpSpPr>
            <p:sp>
              <p:nvSpPr>
                <p:cNvPr id="43369" name="Freeform 361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370" name="Freeform 362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371" name="Group 363"/>
              <p:cNvGrpSpPr>
                <a:grpSpLocks/>
              </p:cNvGrpSpPr>
              <p:nvPr/>
            </p:nvGrpSpPr>
            <p:grpSpPr bwMode="auto">
              <a:xfrm>
                <a:off x="2784" y="960"/>
                <a:ext cx="62" cy="288"/>
                <a:chOff x="2345" y="1104"/>
                <a:chExt cx="62" cy="288"/>
              </a:xfrm>
            </p:grpSpPr>
            <p:sp>
              <p:nvSpPr>
                <p:cNvPr id="43372" name="Freeform 36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373" name="Freeform 36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374" name="Group 366"/>
              <p:cNvGrpSpPr>
                <a:grpSpLocks/>
              </p:cNvGrpSpPr>
              <p:nvPr/>
            </p:nvGrpSpPr>
            <p:grpSpPr bwMode="auto">
              <a:xfrm>
                <a:off x="2880" y="960"/>
                <a:ext cx="62" cy="288"/>
                <a:chOff x="2345" y="1104"/>
                <a:chExt cx="62" cy="288"/>
              </a:xfrm>
            </p:grpSpPr>
            <p:sp>
              <p:nvSpPr>
                <p:cNvPr id="43375" name="Freeform 367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376" name="Freeform 368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377" name="Group 369"/>
              <p:cNvGrpSpPr>
                <a:grpSpLocks/>
              </p:cNvGrpSpPr>
              <p:nvPr/>
            </p:nvGrpSpPr>
            <p:grpSpPr bwMode="auto">
              <a:xfrm>
                <a:off x="2592" y="1248"/>
                <a:ext cx="62" cy="288"/>
                <a:chOff x="2345" y="1104"/>
                <a:chExt cx="62" cy="288"/>
              </a:xfrm>
            </p:grpSpPr>
            <p:sp>
              <p:nvSpPr>
                <p:cNvPr id="43378" name="Freeform 370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379" name="Freeform 371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380" name="Group 372"/>
              <p:cNvGrpSpPr>
                <a:grpSpLocks/>
              </p:cNvGrpSpPr>
              <p:nvPr/>
            </p:nvGrpSpPr>
            <p:grpSpPr bwMode="auto">
              <a:xfrm>
                <a:off x="2592" y="1536"/>
                <a:ext cx="62" cy="288"/>
                <a:chOff x="2345" y="1104"/>
                <a:chExt cx="62" cy="288"/>
              </a:xfrm>
            </p:grpSpPr>
            <p:sp>
              <p:nvSpPr>
                <p:cNvPr id="43381" name="Freeform 373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382" name="Freeform 374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383" name="Group 375"/>
              <p:cNvGrpSpPr>
                <a:grpSpLocks/>
              </p:cNvGrpSpPr>
              <p:nvPr/>
            </p:nvGrpSpPr>
            <p:grpSpPr bwMode="auto">
              <a:xfrm>
                <a:off x="2496" y="1632"/>
                <a:ext cx="62" cy="288"/>
                <a:chOff x="2345" y="1104"/>
                <a:chExt cx="62" cy="288"/>
              </a:xfrm>
            </p:grpSpPr>
            <p:sp>
              <p:nvSpPr>
                <p:cNvPr id="43384" name="Freeform 37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385" name="Freeform 37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43386" name="Freeform 378"/>
              <p:cNvSpPr>
                <a:spLocks/>
              </p:cNvSpPr>
              <p:nvPr/>
            </p:nvSpPr>
            <p:spPr bwMode="auto">
              <a:xfrm>
                <a:off x="2256" y="182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87" name="Freeform 379"/>
              <p:cNvSpPr>
                <a:spLocks/>
              </p:cNvSpPr>
              <p:nvPr/>
            </p:nvSpPr>
            <p:spPr bwMode="auto">
              <a:xfrm>
                <a:off x="2352" y="1680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88" name="Freeform 380"/>
              <p:cNvSpPr>
                <a:spLocks/>
              </p:cNvSpPr>
              <p:nvPr/>
            </p:nvSpPr>
            <p:spPr bwMode="auto">
              <a:xfrm>
                <a:off x="2400" y="182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389" name="Freeform 381"/>
              <p:cNvSpPr>
                <a:spLocks/>
              </p:cNvSpPr>
              <p:nvPr/>
            </p:nvSpPr>
            <p:spPr bwMode="auto">
              <a:xfrm>
                <a:off x="2352" y="1392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43390" name="Group 382"/>
              <p:cNvGrpSpPr>
                <a:grpSpLocks/>
              </p:cNvGrpSpPr>
              <p:nvPr/>
            </p:nvGrpSpPr>
            <p:grpSpPr bwMode="auto">
              <a:xfrm>
                <a:off x="2736" y="1248"/>
                <a:ext cx="62" cy="288"/>
                <a:chOff x="2345" y="1104"/>
                <a:chExt cx="62" cy="288"/>
              </a:xfrm>
            </p:grpSpPr>
            <p:sp>
              <p:nvSpPr>
                <p:cNvPr id="43391" name="Freeform 383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392" name="Freeform 384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393" name="Group 385"/>
              <p:cNvGrpSpPr>
                <a:grpSpLocks/>
              </p:cNvGrpSpPr>
              <p:nvPr/>
            </p:nvGrpSpPr>
            <p:grpSpPr bwMode="auto">
              <a:xfrm>
                <a:off x="2688" y="1536"/>
                <a:ext cx="62" cy="288"/>
                <a:chOff x="2345" y="1104"/>
                <a:chExt cx="62" cy="288"/>
              </a:xfrm>
            </p:grpSpPr>
            <p:sp>
              <p:nvSpPr>
                <p:cNvPr id="43394" name="Freeform 38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395" name="Freeform 38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396" name="Group 388"/>
              <p:cNvGrpSpPr>
                <a:grpSpLocks/>
              </p:cNvGrpSpPr>
              <p:nvPr/>
            </p:nvGrpSpPr>
            <p:grpSpPr bwMode="auto">
              <a:xfrm>
                <a:off x="2784" y="1632"/>
                <a:ext cx="62" cy="288"/>
                <a:chOff x="2345" y="1104"/>
                <a:chExt cx="62" cy="288"/>
              </a:xfrm>
            </p:grpSpPr>
            <p:sp>
              <p:nvSpPr>
                <p:cNvPr id="43397" name="Freeform 38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398" name="Freeform 39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399" name="Group 391"/>
              <p:cNvGrpSpPr>
                <a:grpSpLocks/>
              </p:cNvGrpSpPr>
              <p:nvPr/>
            </p:nvGrpSpPr>
            <p:grpSpPr bwMode="auto">
              <a:xfrm>
                <a:off x="2880" y="1632"/>
                <a:ext cx="62" cy="288"/>
                <a:chOff x="2345" y="1104"/>
                <a:chExt cx="62" cy="288"/>
              </a:xfrm>
            </p:grpSpPr>
            <p:sp>
              <p:nvSpPr>
                <p:cNvPr id="43400" name="Freeform 392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401" name="Freeform 393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43402" name="Freeform 394"/>
              <p:cNvSpPr>
                <a:spLocks/>
              </p:cNvSpPr>
              <p:nvPr/>
            </p:nvSpPr>
            <p:spPr bwMode="auto">
              <a:xfrm>
                <a:off x="2640" y="182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43403" name="Group 395"/>
              <p:cNvGrpSpPr>
                <a:grpSpLocks/>
              </p:cNvGrpSpPr>
              <p:nvPr/>
            </p:nvGrpSpPr>
            <p:grpSpPr bwMode="auto">
              <a:xfrm>
                <a:off x="2832" y="1296"/>
                <a:ext cx="62" cy="288"/>
                <a:chOff x="2345" y="1104"/>
                <a:chExt cx="62" cy="288"/>
              </a:xfrm>
            </p:grpSpPr>
            <p:sp>
              <p:nvSpPr>
                <p:cNvPr id="43404" name="Freeform 39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405" name="Freeform 39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406" name="Group 398"/>
              <p:cNvGrpSpPr>
                <a:grpSpLocks/>
              </p:cNvGrpSpPr>
              <p:nvPr/>
            </p:nvGrpSpPr>
            <p:grpSpPr bwMode="auto">
              <a:xfrm>
                <a:off x="2976" y="1632"/>
                <a:ext cx="62" cy="288"/>
                <a:chOff x="2345" y="1104"/>
                <a:chExt cx="62" cy="288"/>
              </a:xfrm>
            </p:grpSpPr>
            <p:sp>
              <p:nvSpPr>
                <p:cNvPr id="43407" name="Freeform 39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408" name="Freeform 40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409" name="Group 401"/>
              <p:cNvGrpSpPr>
                <a:grpSpLocks/>
              </p:cNvGrpSpPr>
              <p:nvPr/>
            </p:nvGrpSpPr>
            <p:grpSpPr bwMode="auto">
              <a:xfrm>
                <a:off x="2976" y="1344"/>
                <a:ext cx="62" cy="288"/>
                <a:chOff x="2345" y="1104"/>
                <a:chExt cx="62" cy="288"/>
              </a:xfrm>
            </p:grpSpPr>
            <p:sp>
              <p:nvSpPr>
                <p:cNvPr id="43410" name="Freeform 402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411" name="Freeform 403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412" name="Group 404"/>
              <p:cNvGrpSpPr>
                <a:grpSpLocks/>
              </p:cNvGrpSpPr>
              <p:nvPr/>
            </p:nvGrpSpPr>
            <p:grpSpPr bwMode="auto">
              <a:xfrm>
                <a:off x="2976" y="1056"/>
                <a:ext cx="62" cy="288"/>
                <a:chOff x="2345" y="1104"/>
                <a:chExt cx="62" cy="288"/>
              </a:xfrm>
            </p:grpSpPr>
            <p:sp>
              <p:nvSpPr>
                <p:cNvPr id="43413" name="Freeform 40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414" name="Freeform 40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415" name="Group 407"/>
              <p:cNvGrpSpPr>
                <a:grpSpLocks/>
              </p:cNvGrpSpPr>
              <p:nvPr/>
            </p:nvGrpSpPr>
            <p:grpSpPr bwMode="auto">
              <a:xfrm>
                <a:off x="3120" y="1056"/>
                <a:ext cx="62" cy="288"/>
                <a:chOff x="2345" y="1104"/>
                <a:chExt cx="62" cy="288"/>
              </a:xfrm>
            </p:grpSpPr>
            <p:sp>
              <p:nvSpPr>
                <p:cNvPr id="43416" name="Freeform 408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417" name="Freeform 409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418" name="Group 410"/>
              <p:cNvGrpSpPr>
                <a:grpSpLocks/>
              </p:cNvGrpSpPr>
              <p:nvPr/>
            </p:nvGrpSpPr>
            <p:grpSpPr bwMode="auto">
              <a:xfrm>
                <a:off x="3072" y="1296"/>
                <a:ext cx="62" cy="288"/>
                <a:chOff x="2345" y="1104"/>
                <a:chExt cx="62" cy="288"/>
              </a:xfrm>
            </p:grpSpPr>
            <p:sp>
              <p:nvSpPr>
                <p:cNvPr id="43419" name="Freeform 411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420" name="Freeform 412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421" name="Group 413"/>
              <p:cNvGrpSpPr>
                <a:grpSpLocks/>
              </p:cNvGrpSpPr>
              <p:nvPr/>
            </p:nvGrpSpPr>
            <p:grpSpPr bwMode="auto">
              <a:xfrm>
                <a:off x="3120" y="1536"/>
                <a:ext cx="62" cy="288"/>
                <a:chOff x="2345" y="1104"/>
                <a:chExt cx="62" cy="288"/>
              </a:xfrm>
            </p:grpSpPr>
            <p:sp>
              <p:nvSpPr>
                <p:cNvPr id="43422" name="Freeform 41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423" name="Freeform 41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424" name="Group 416"/>
              <p:cNvGrpSpPr>
                <a:grpSpLocks/>
              </p:cNvGrpSpPr>
              <p:nvPr/>
            </p:nvGrpSpPr>
            <p:grpSpPr bwMode="auto">
              <a:xfrm>
                <a:off x="3216" y="1488"/>
                <a:ext cx="62" cy="288"/>
                <a:chOff x="2345" y="1104"/>
                <a:chExt cx="62" cy="288"/>
              </a:xfrm>
            </p:grpSpPr>
            <p:sp>
              <p:nvSpPr>
                <p:cNvPr id="43425" name="Freeform 417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426" name="Freeform 418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427" name="Group 419"/>
              <p:cNvGrpSpPr>
                <a:grpSpLocks/>
              </p:cNvGrpSpPr>
              <p:nvPr/>
            </p:nvGrpSpPr>
            <p:grpSpPr bwMode="auto">
              <a:xfrm>
                <a:off x="3168" y="1200"/>
                <a:ext cx="62" cy="288"/>
                <a:chOff x="2345" y="1104"/>
                <a:chExt cx="62" cy="288"/>
              </a:xfrm>
            </p:grpSpPr>
            <p:sp>
              <p:nvSpPr>
                <p:cNvPr id="43428" name="Freeform 420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429" name="Freeform 421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430" name="Group 422"/>
              <p:cNvGrpSpPr>
                <a:grpSpLocks/>
              </p:cNvGrpSpPr>
              <p:nvPr/>
            </p:nvGrpSpPr>
            <p:grpSpPr bwMode="auto">
              <a:xfrm>
                <a:off x="3264" y="1104"/>
                <a:ext cx="62" cy="288"/>
                <a:chOff x="2345" y="1104"/>
                <a:chExt cx="62" cy="288"/>
              </a:xfrm>
            </p:grpSpPr>
            <p:sp>
              <p:nvSpPr>
                <p:cNvPr id="43431" name="Freeform 423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432" name="Freeform 424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433" name="Group 425"/>
              <p:cNvGrpSpPr>
                <a:grpSpLocks/>
              </p:cNvGrpSpPr>
              <p:nvPr/>
            </p:nvGrpSpPr>
            <p:grpSpPr bwMode="auto">
              <a:xfrm>
                <a:off x="3264" y="1392"/>
                <a:ext cx="62" cy="288"/>
                <a:chOff x="2345" y="1104"/>
                <a:chExt cx="62" cy="288"/>
              </a:xfrm>
            </p:grpSpPr>
            <p:sp>
              <p:nvSpPr>
                <p:cNvPr id="43434" name="Freeform 42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435" name="Freeform 42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436" name="Group 428"/>
              <p:cNvGrpSpPr>
                <a:grpSpLocks/>
              </p:cNvGrpSpPr>
              <p:nvPr/>
            </p:nvGrpSpPr>
            <p:grpSpPr bwMode="auto">
              <a:xfrm>
                <a:off x="3408" y="1392"/>
                <a:ext cx="62" cy="288"/>
                <a:chOff x="2345" y="1104"/>
                <a:chExt cx="62" cy="288"/>
              </a:xfrm>
            </p:grpSpPr>
            <p:sp>
              <p:nvSpPr>
                <p:cNvPr id="43437" name="Freeform 42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438" name="Freeform 43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439" name="Group 431"/>
              <p:cNvGrpSpPr>
                <a:grpSpLocks/>
              </p:cNvGrpSpPr>
              <p:nvPr/>
            </p:nvGrpSpPr>
            <p:grpSpPr bwMode="auto">
              <a:xfrm>
                <a:off x="3600" y="1344"/>
                <a:ext cx="62" cy="288"/>
                <a:chOff x="2345" y="1104"/>
                <a:chExt cx="62" cy="288"/>
              </a:xfrm>
            </p:grpSpPr>
            <p:sp>
              <p:nvSpPr>
                <p:cNvPr id="43440" name="Freeform 432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441" name="Freeform 433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442" name="Group 434"/>
              <p:cNvGrpSpPr>
                <a:grpSpLocks/>
              </p:cNvGrpSpPr>
              <p:nvPr/>
            </p:nvGrpSpPr>
            <p:grpSpPr bwMode="auto">
              <a:xfrm>
                <a:off x="3744" y="1296"/>
                <a:ext cx="62" cy="288"/>
                <a:chOff x="2345" y="1104"/>
                <a:chExt cx="62" cy="288"/>
              </a:xfrm>
            </p:grpSpPr>
            <p:sp>
              <p:nvSpPr>
                <p:cNvPr id="43443" name="Freeform 43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444" name="Freeform 43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445" name="Group 437"/>
              <p:cNvGrpSpPr>
                <a:grpSpLocks/>
              </p:cNvGrpSpPr>
              <p:nvPr/>
            </p:nvGrpSpPr>
            <p:grpSpPr bwMode="auto">
              <a:xfrm>
                <a:off x="3504" y="1344"/>
                <a:ext cx="62" cy="288"/>
                <a:chOff x="2345" y="1104"/>
                <a:chExt cx="62" cy="288"/>
              </a:xfrm>
            </p:grpSpPr>
            <p:sp>
              <p:nvSpPr>
                <p:cNvPr id="43446" name="Freeform 438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447" name="Freeform 439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43448" name="Freeform 440"/>
              <p:cNvSpPr>
                <a:spLocks/>
              </p:cNvSpPr>
              <p:nvPr/>
            </p:nvSpPr>
            <p:spPr bwMode="auto">
              <a:xfrm rot="-1429352">
                <a:off x="3360" y="124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449" name="Freeform 441"/>
              <p:cNvSpPr>
                <a:spLocks/>
              </p:cNvSpPr>
              <p:nvPr/>
            </p:nvSpPr>
            <p:spPr bwMode="auto">
              <a:xfrm rot="-1429352">
                <a:off x="3456" y="120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450" name="Freeform 442"/>
              <p:cNvSpPr>
                <a:spLocks/>
              </p:cNvSpPr>
              <p:nvPr/>
            </p:nvSpPr>
            <p:spPr bwMode="auto">
              <a:xfrm rot="-1429352">
                <a:off x="3648" y="124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43451" name="Group 443"/>
              <p:cNvGrpSpPr>
                <a:grpSpLocks/>
              </p:cNvGrpSpPr>
              <p:nvPr/>
            </p:nvGrpSpPr>
            <p:grpSpPr bwMode="auto">
              <a:xfrm>
                <a:off x="3840" y="1296"/>
                <a:ext cx="62" cy="288"/>
                <a:chOff x="2345" y="1104"/>
                <a:chExt cx="62" cy="288"/>
              </a:xfrm>
            </p:grpSpPr>
            <p:sp>
              <p:nvSpPr>
                <p:cNvPr id="43452" name="Freeform 44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453" name="Freeform 44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43454" name="Freeform 446"/>
              <p:cNvSpPr>
                <a:spLocks/>
              </p:cNvSpPr>
              <p:nvPr/>
            </p:nvSpPr>
            <p:spPr bwMode="auto">
              <a:xfrm rot="-1429352">
                <a:off x="3888" y="1392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455" name="Freeform 447"/>
              <p:cNvSpPr>
                <a:spLocks/>
              </p:cNvSpPr>
              <p:nvPr/>
            </p:nvSpPr>
            <p:spPr bwMode="auto">
              <a:xfrm rot="-1429352">
                <a:off x="3648" y="144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456" name="Freeform 448"/>
              <p:cNvSpPr>
                <a:spLocks/>
              </p:cNvSpPr>
              <p:nvPr/>
            </p:nvSpPr>
            <p:spPr bwMode="auto">
              <a:xfrm rot="-1429352">
                <a:off x="3552" y="124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457" name="Freeform 449"/>
              <p:cNvSpPr>
                <a:spLocks/>
              </p:cNvSpPr>
              <p:nvPr/>
            </p:nvSpPr>
            <p:spPr bwMode="auto">
              <a:xfrm rot="-1429352">
                <a:off x="3360" y="1104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458" name="Freeform 450"/>
              <p:cNvSpPr>
                <a:spLocks/>
              </p:cNvSpPr>
              <p:nvPr/>
            </p:nvSpPr>
            <p:spPr bwMode="auto">
              <a:xfrm>
                <a:off x="3936" y="1288"/>
                <a:ext cx="96" cy="344"/>
              </a:xfrm>
              <a:custGeom>
                <a:avLst/>
                <a:gdLst>
                  <a:gd name="T0" fmla="*/ 0 w 96"/>
                  <a:gd name="T1" fmla="*/ 8 h 344"/>
                  <a:gd name="T2" fmla="*/ 48 w 96"/>
                  <a:gd name="T3" fmla="*/ 8 h 344"/>
                  <a:gd name="T4" fmla="*/ 48 w 96"/>
                  <a:gd name="T5" fmla="*/ 56 h 344"/>
                  <a:gd name="T6" fmla="*/ 48 w 96"/>
                  <a:gd name="T7" fmla="*/ 152 h 344"/>
                  <a:gd name="T8" fmla="*/ 48 w 96"/>
                  <a:gd name="T9" fmla="*/ 200 h 344"/>
                  <a:gd name="T10" fmla="*/ 96 w 96"/>
                  <a:gd name="T11" fmla="*/ 296 h 344"/>
                  <a:gd name="T12" fmla="*/ 48 w 96"/>
                  <a:gd name="T13" fmla="*/ 344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344">
                    <a:moveTo>
                      <a:pt x="0" y="8"/>
                    </a:moveTo>
                    <a:cubicBezTo>
                      <a:pt x="20" y="4"/>
                      <a:pt x="40" y="0"/>
                      <a:pt x="48" y="8"/>
                    </a:cubicBezTo>
                    <a:cubicBezTo>
                      <a:pt x="56" y="16"/>
                      <a:pt x="48" y="32"/>
                      <a:pt x="48" y="56"/>
                    </a:cubicBezTo>
                    <a:cubicBezTo>
                      <a:pt x="48" y="80"/>
                      <a:pt x="48" y="128"/>
                      <a:pt x="48" y="152"/>
                    </a:cubicBezTo>
                    <a:cubicBezTo>
                      <a:pt x="48" y="176"/>
                      <a:pt x="40" y="176"/>
                      <a:pt x="48" y="200"/>
                    </a:cubicBezTo>
                    <a:cubicBezTo>
                      <a:pt x="56" y="224"/>
                      <a:pt x="96" y="272"/>
                      <a:pt x="96" y="296"/>
                    </a:cubicBezTo>
                    <a:cubicBezTo>
                      <a:pt x="96" y="320"/>
                      <a:pt x="56" y="336"/>
                      <a:pt x="48" y="3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459" name="Freeform 451"/>
              <p:cNvSpPr>
                <a:spLocks/>
              </p:cNvSpPr>
              <p:nvPr/>
            </p:nvSpPr>
            <p:spPr bwMode="auto">
              <a:xfrm>
                <a:off x="3984" y="1056"/>
                <a:ext cx="672" cy="816"/>
              </a:xfrm>
              <a:custGeom>
                <a:avLst/>
                <a:gdLst>
                  <a:gd name="T0" fmla="*/ 576 w 672"/>
                  <a:gd name="T1" fmla="*/ 0 h 816"/>
                  <a:gd name="T2" fmla="*/ 0 w 672"/>
                  <a:gd name="T3" fmla="*/ 240 h 816"/>
                  <a:gd name="T4" fmla="*/ 672 w 672"/>
                  <a:gd name="T5" fmla="*/ 48 h 816"/>
                  <a:gd name="T6" fmla="*/ 48 w 672"/>
                  <a:gd name="T7" fmla="*/ 288 h 816"/>
                  <a:gd name="T8" fmla="*/ 624 w 672"/>
                  <a:gd name="T9" fmla="*/ 192 h 816"/>
                  <a:gd name="T10" fmla="*/ 572 w 672"/>
                  <a:gd name="T11" fmla="*/ 240 h 816"/>
                  <a:gd name="T12" fmla="*/ 48 w 672"/>
                  <a:gd name="T13" fmla="*/ 288 h 816"/>
                  <a:gd name="T14" fmla="*/ 432 w 672"/>
                  <a:gd name="T15" fmla="*/ 336 h 816"/>
                  <a:gd name="T16" fmla="*/ 0 w 672"/>
                  <a:gd name="T17" fmla="*/ 384 h 816"/>
                  <a:gd name="T18" fmla="*/ 384 w 672"/>
                  <a:gd name="T19" fmla="*/ 384 h 816"/>
                  <a:gd name="T20" fmla="*/ 76 w 672"/>
                  <a:gd name="T21" fmla="*/ 408 h 816"/>
                  <a:gd name="T22" fmla="*/ 420 w 672"/>
                  <a:gd name="T23" fmla="*/ 424 h 816"/>
                  <a:gd name="T24" fmla="*/ 432 w 672"/>
                  <a:gd name="T25" fmla="*/ 432 h 816"/>
                  <a:gd name="T26" fmla="*/ 96 w 672"/>
                  <a:gd name="T27" fmla="*/ 432 h 816"/>
                  <a:gd name="T28" fmla="*/ 528 w 672"/>
                  <a:gd name="T29" fmla="*/ 576 h 816"/>
                  <a:gd name="T30" fmla="*/ 48 w 672"/>
                  <a:gd name="T31" fmla="*/ 480 h 816"/>
                  <a:gd name="T32" fmla="*/ 624 w 672"/>
                  <a:gd name="T33" fmla="*/ 720 h 816"/>
                  <a:gd name="T34" fmla="*/ 96 w 672"/>
                  <a:gd name="T35" fmla="*/ 528 h 816"/>
                  <a:gd name="T36" fmla="*/ 480 w 672"/>
                  <a:gd name="T37" fmla="*/ 816 h 816"/>
                  <a:gd name="T38" fmla="*/ 48 w 672"/>
                  <a:gd name="T39" fmla="*/ 576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72" h="816">
                    <a:moveTo>
                      <a:pt x="576" y="0"/>
                    </a:moveTo>
                    <a:lnTo>
                      <a:pt x="0" y="240"/>
                    </a:lnTo>
                    <a:lnTo>
                      <a:pt x="672" y="48"/>
                    </a:lnTo>
                    <a:lnTo>
                      <a:pt x="48" y="288"/>
                    </a:lnTo>
                    <a:lnTo>
                      <a:pt x="624" y="192"/>
                    </a:lnTo>
                    <a:lnTo>
                      <a:pt x="572" y="240"/>
                    </a:lnTo>
                    <a:lnTo>
                      <a:pt x="48" y="288"/>
                    </a:lnTo>
                    <a:lnTo>
                      <a:pt x="432" y="336"/>
                    </a:lnTo>
                    <a:lnTo>
                      <a:pt x="0" y="384"/>
                    </a:lnTo>
                    <a:lnTo>
                      <a:pt x="384" y="384"/>
                    </a:lnTo>
                    <a:lnTo>
                      <a:pt x="76" y="408"/>
                    </a:lnTo>
                    <a:lnTo>
                      <a:pt x="420" y="424"/>
                    </a:lnTo>
                    <a:lnTo>
                      <a:pt x="432" y="432"/>
                    </a:lnTo>
                    <a:lnTo>
                      <a:pt x="96" y="432"/>
                    </a:lnTo>
                    <a:lnTo>
                      <a:pt x="528" y="576"/>
                    </a:lnTo>
                    <a:lnTo>
                      <a:pt x="48" y="480"/>
                    </a:lnTo>
                    <a:lnTo>
                      <a:pt x="624" y="720"/>
                    </a:lnTo>
                    <a:lnTo>
                      <a:pt x="96" y="528"/>
                    </a:lnTo>
                    <a:lnTo>
                      <a:pt x="480" y="816"/>
                    </a:lnTo>
                    <a:lnTo>
                      <a:pt x="48" y="576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460" name="Freeform 452"/>
              <p:cNvSpPr>
                <a:spLocks/>
              </p:cNvSpPr>
              <p:nvPr/>
            </p:nvSpPr>
            <p:spPr bwMode="auto">
              <a:xfrm>
                <a:off x="3072" y="768"/>
                <a:ext cx="672" cy="384"/>
              </a:xfrm>
              <a:custGeom>
                <a:avLst/>
                <a:gdLst>
                  <a:gd name="T0" fmla="*/ 144 w 672"/>
                  <a:gd name="T1" fmla="*/ 0 h 384"/>
                  <a:gd name="T2" fmla="*/ 0 w 672"/>
                  <a:gd name="T3" fmla="*/ 192 h 384"/>
                  <a:gd name="T4" fmla="*/ 288 w 672"/>
                  <a:gd name="T5" fmla="*/ 0 h 384"/>
                  <a:gd name="T6" fmla="*/ 144 w 672"/>
                  <a:gd name="T7" fmla="*/ 192 h 384"/>
                  <a:gd name="T8" fmla="*/ 384 w 672"/>
                  <a:gd name="T9" fmla="*/ 48 h 384"/>
                  <a:gd name="T10" fmla="*/ 192 w 672"/>
                  <a:gd name="T11" fmla="*/ 240 h 384"/>
                  <a:gd name="T12" fmla="*/ 432 w 672"/>
                  <a:gd name="T13" fmla="*/ 96 h 384"/>
                  <a:gd name="T14" fmla="*/ 288 w 672"/>
                  <a:gd name="T15" fmla="*/ 288 h 384"/>
                  <a:gd name="T16" fmla="*/ 528 w 672"/>
                  <a:gd name="T17" fmla="*/ 144 h 384"/>
                  <a:gd name="T18" fmla="*/ 288 w 672"/>
                  <a:gd name="T19" fmla="*/ 336 h 384"/>
                  <a:gd name="T20" fmla="*/ 624 w 672"/>
                  <a:gd name="T21" fmla="*/ 192 h 384"/>
                  <a:gd name="T22" fmla="*/ 384 w 672"/>
                  <a:gd name="T23" fmla="*/ 384 h 384"/>
                  <a:gd name="T24" fmla="*/ 672 w 672"/>
                  <a:gd name="T25" fmla="*/ 240 h 384"/>
                  <a:gd name="T26" fmla="*/ 432 w 672"/>
                  <a:gd name="T27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72" h="384">
                    <a:moveTo>
                      <a:pt x="144" y="0"/>
                    </a:moveTo>
                    <a:lnTo>
                      <a:pt x="0" y="192"/>
                    </a:lnTo>
                    <a:lnTo>
                      <a:pt x="288" y="0"/>
                    </a:lnTo>
                    <a:lnTo>
                      <a:pt x="144" y="192"/>
                    </a:lnTo>
                    <a:lnTo>
                      <a:pt x="384" y="48"/>
                    </a:lnTo>
                    <a:lnTo>
                      <a:pt x="192" y="240"/>
                    </a:lnTo>
                    <a:lnTo>
                      <a:pt x="432" y="96"/>
                    </a:lnTo>
                    <a:lnTo>
                      <a:pt x="288" y="288"/>
                    </a:lnTo>
                    <a:lnTo>
                      <a:pt x="528" y="144"/>
                    </a:lnTo>
                    <a:lnTo>
                      <a:pt x="288" y="336"/>
                    </a:lnTo>
                    <a:lnTo>
                      <a:pt x="624" y="192"/>
                    </a:lnTo>
                    <a:lnTo>
                      <a:pt x="384" y="384"/>
                    </a:lnTo>
                    <a:lnTo>
                      <a:pt x="672" y="240"/>
                    </a:lnTo>
                    <a:lnTo>
                      <a:pt x="432" y="384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461" name="Freeform 453"/>
              <p:cNvSpPr>
                <a:spLocks/>
              </p:cNvSpPr>
              <p:nvPr/>
            </p:nvSpPr>
            <p:spPr bwMode="auto">
              <a:xfrm>
                <a:off x="3072" y="1824"/>
                <a:ext cx="480" cy="192"/>
              </a:xfrm>
              <a:custGeom>
                <a:avLst/>
                <a:gdLst>
                  <a:gd name="T0" fmla="*/ 240 w 480"/>
                  <a:gd name="T1" fmla="*/ 0 h 192"/>
                  <a:gd name="T2" fmla="*/ 480 w 480"/>
                  <a:gd name="T3" fmla="*/ 144 h 192"/>
                  <a:gd name="T4" fmla="*/ 192 w 480"/>
                  <a:gd name="T5" fmla="*/ 0 h 192"/>
                  <a:gd name="T6" fmla="*/ 432 w 480"/>
                  <a:gd name="T7" fmla="*/ 192 h 192"/>
                  <a:gd name="T8" fmla="*/ 144 w 480"/>
                  <a:gd name="T9" fmla="*/ 48 h 192"/>
                  <a:gd name="T10" fmla="*/ 288 w 480"/>
                  <a:gd name="T11" fmla="*/ 192 h 192"/>
                  <a:gd name="T12" fmla="*/ 96 w 480"/>
                  <a:gd name="T13" fmla="*/ 48 h 192"/>
                  <a:gd name="T14" fmla="*/ 192 w 480"/>
                  <a:gd name="T15" fmla="*/ 192 h 192"/>
                  <a:gd name="T16" fmla="*/ 0 w 480"/>
                  <a:gd name="T17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0" h="192">
                    <a:moveTo>
                      <a:pt x="240" y="0"/>
                    </a:moveTo>
                    <a:lnTo>
                      <a:pt x="480" y="144"/>
                    </a:lnTo>
                    <a:lnTo>
                      <a:pt x="192" y="0"/>
                    </a:lnTo>
                    <a:lnTo>
                      <a:pt x="432" y="192"/>
                    </a:lnTo>
                    <a:lnTo>
                      <a:pt x="144" y="48"/>
                    </a:lnTo>
                    <a:lnTo>
                      <a:pt x="288" y="192"/>
                    </a:lnTo>
                    <a:lnTo>
                      <a:pt x="96" y="48"/>
                    </a:lnTo>
                    <a:lnTo>
                      <a:pt x="192" y="192"/>
                    </a:lnTo>
                    <a:lnTo>
                      <a:pt x="0" y="96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462" name="Freeform 454"/>
              <p:cNvSpPr>
                <a:spLocks/>
              </p:cNvSpPr>
              <p:nvPr/>
            </p:nvSpPr>
            <p:spPr bwMode="auto">
              <a:xfrm>
                <a:off x="1920" y="1968"/>
                <a:ext cx="480" cy="288"/>
              </a:xfrm>
              <a:custGeom>
                <a:avLst/>
                <a:gdLst>
                  <a:gd name="T0" fmla="*/ 336 w 480"/>
                  <a:gd name="T1" fmla="*/ 0 h 288"/>
                  <a:gd name="T2" fmla="*/ 480 w 480"/>
                  <a:gd name="T3" fmla="*/ 240 h 288"/>
                  <a:gd name="T4" fmla="*/ 336 w 480"/>
                  <a:gd name="T5" fmla="*/ 96 h 288"/>
                  <a:gd name="T6" fmla="*/ 288 w 480"/>
                  <a:gd name="T7" fmla="*/ 0 h 288"/>
                  <a:gd name="T8" fmla="*/ 288 w 480"/>
                  <a:gd name="T9" fmla="*/ 96 h 288"/>
                  <a:gd name="T10" fmla="*/ 384 w 480"/>
                  <a:gd name="T11" fmla="*/ 288 h 288"/>
                  <a:gd name="T12" fmla="*/ 240 w 480"/>
                  <a:gd name="T13" fmla="*/ 96 h 288"/>
                  <a:gd name="T14" fmla="*/ 192 w 480"/>
                  <a:gd name="T15" fmla="*/ 0 h 288"/>
                  <a:gd name="T16" fmla="*/ 288 w 480"/>
                  <a:gd name="T17" fmla="*/ 240 h 288"/>
                  <a:gd name="T18" fmla="*/ 144 w 480"/>
                  <a:gd name="T19" fmla="*/ 0 h 288"/>
                  <a:gd name="T20" fmla="*/ 192 w 480"/>
                  <a:gd name="T21" fmla="*/ 192 h 288"/>
                  <a:gd name="T22" fmla="*/ 96 w 480"/>
                  <a:gd name="T23" fmla="*/ 0 h 288"/>
                  <a:gd name="T24" fmla="*/ 0 w 480"/>
                  <a:gd name="T25" fmla="*/ 48 h 288"/>
                  <a:gd name="T26" fmla="*/ 48 w 480"/>
                  <a:gd name="T27" fmla="*/ 48 h 288"/>
                  <a:gd name="T28" fmla="*/ 96 w 480"/>
                  <a:gd name="T29" fmla="*/ 48 h 288"/>
                  <a:gd name="T30" fmla="*/ 48 w 480"/>
                  <a:gd name="T31" fmla="*/ 4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0" h="288">
                    <a:moveTo>
                      <a:pt x="336" y="0"/>
                    </a:moveTo>
                    <a:lnTo>
                      <a:pt x="480" y="240"/>
                    </a:lnTo>
                    <a:lnTo>
                      <a:pt x="336" y="96"/>
                    </a:lnTo>
                    <a:lnTo>
                      <a:pt x="288" y="0"/>
                    </a:lnTo>
                    <a:lnTo>
                      <a:pt x="288" y="96"/>
                    </a:lnTo>
                    <a:lnTo>
                      <a:pt x="384" y="288"/>
                    </a:lnTo>
                    <a:lnTo>
                      <a:pt x="240" y="96"/>
                    </a:lnTo>
                    <a:lnTo>
                      <a:pt x="192" y="0"/>
                    </a:lnTo>
                    <a:lnTo>
                      <a:pt x="288" y="240"/>
                    </a:lnTo>
                    <a:lnTo>
                      <a:pt x="144" y="0"/>
                    </a:lnTo>
                    <a:lnTo>
                      <a:pt x="192" y="192"/>
                    </a:lnTo>
                    <a:lnTo>
                      <a:pt x="96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96" y="48"/>
                    </a:lnTo>
                    <a:lnTo>
                      <a:pt x="48" y="48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463" name="Freeform 455"/>
              <p:cNvSpPr>
                <a:spLocks/>
              </p:cNvSpPr>
              <p:nvPr/>
            </p:nvSpPr>
            <p:spPr bwMode="auto">
              <a:xfrm>
                <a:off x="1824" y="432"/>
                <a:ext cx="1104" cy="560"/>
              </a:xfrm>
              <a:custGeom>
                <a:avLst/>
                <a:gdLst>
                  <a:gd name="T0" fmla="*/ 48 w 1104"/>
                  <a:gd name="T1" fmla="*/ 264 h 560"/>
                  <a:gd name="T2" fmla="*/ 0 w 1104"/>
                  <a:gd name="T3" fmla="*/ 504 h 560"/>
                  <a:gd name="T4" fmla="*/ 8 w 1104"/>
                  <a:gd name="T5" fmla="*/ 560 h 560"/>
                  <a:gd name="T6" fmla="*/ 48 w 1104"/>
                  <a:gd name="T7" fmla="*/ 552 h 560"/>
                  <a:gd name="T8" fmla="*/ 96 w 1104"/>
                  <a:gd name="T9" fmla="*/ 456 h 560"/>
                  <a:gd name="T10" fmla="*/ 240 w 1104"/>
                  <a:gd name="T11" fmla="*/ 120 h 560"/>
                  <a:gd name="T12" fmla="*/ 152 w 1104"/>
                  <a:gd name="T13" fmla="*/ 544 h 560"/>
                  <a:gd name="T14" fmla="*/ 240 w 1104"/>
                  <a:gd name="T15" fmla="*/ 456 h 560"/>
                  <a:gd name="T16" fmla="*/ 224 w 1104"/>
                  <a:gd name="T17" fmla="*/ 456 h 560"/>
                  <a:gd name="T18" fmla="*/ 384 w 1104"/>
                  <a:gd name="T19" fmla="*/ 72 h 560"/>
                  <a:gd name="T20" fmla="*/ 264 w 1104"/>
                  <a:gd name="T21" fmla="*/ 520 h 560"/>
                  <a:gd name="T22" fmla="*/ 336 w 1104"/>
                  <a:gd name="T23" fmla="*/ 472 h 560"/>
                  <a:gd name="T24" fmla="*/ 568 w 1104"/>
                  <a:gd name="T25" fmla="*/ 0 h 560"/>
                  <a:gd name="T26" fmla="*/ 384 w 1104"/>
                  <a:gd name="T27" fmla="*/ 504 h 560"/>
                  <a:gd name="T28" fmla="*/ 480 w 1104"/>
                  <a:gd name="T29" fmla="*/ 456 h 560"/>
                  <a:gd name="T30" fmla="*/ 720 w 1104"/>
                  <a:gd name="T31" fmla="*/ 24 h 560"/>
                  <a:gd name="T32" fmla="*/ 568 w 1104"/>
                  <a:gd name="T33" fmla="*/ 472 h 560"/>
                  <a:gd name="T34" fmla="*/ 664 w 1104"/>
                  <a:gd name="T35" fmla="*/ 440 h 560"/>
                  <a:gd name="T36" fmla="*/ 912 w 1104"/>
                  <a:gd name="T37" fmla="*/ 72 h 560"/>
                  <a:gd name="T38" fmla="*/ 720 w 1104"/>
                  <a:gd name="T39" fmla="*/ 456 h 560"/>
                  <a:gd name="T40" fmla="*/ 768 w 1104"/>
                  <a:gd name="T41" fmla="*/ 456 h 560"/>
                  <a:gd name="T42" fmla="*/ 960 w 1104"/>
                  <a:gd name="T43" fmla="*/ 168 h 560"/>
                  <a:gd name="T44" fmla="*/ 816 w 1104"/>
                  <a:gd name="T45" fmla="*/ 456 h 560"/>
                  <a:gd name="T46" fmla="*/ 928 w 1104"/>
                  <a:gd name="T47" fmla="*/ 448 h 560"/>
                  <a:gd name="T48" fmla="*/ 960 w 1104"/>
                  <a:gd name="T49" fmla="*/ 408 h 560"/>
                  <a:gd name="T50" fmla="*/ 1104 w 1104"/>
                  <a:gd name="T51" fmla="*/ 264 h 560"/>
                  <a:gd name="T52" fmla="*/ 1008 w 1104"/>
                  <a:gd name="T53" fmla="*/ 456 h 560"/>
                  <a:gd name="T54" fmla="*/ 1056 w 1104"/>
                  <a:gd name="T55" fmla="*/ 456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4" h="560">
                    <a:moveTo>
                      <a:pt x="48" y="264"/>
                    </a:moveTo>
                    <a:lnTo>
                      <a:pt x="0" y="504"/>
                    </a:lnTo>
                    <a:lnTo>
                      <a:pt x="8" y="560"/>
                    </a:lnTo>
                    <a:lnTo>
                      <a:pt x="48" y="552"/>
                    </a:lnTo>
                    <a:lnTo>
                      <a:pt x="96" y="456"/>
                    </a:lnTo>
                    <a:lnTo>
                      <a:pt x="240" y="120"/>
                    </a:lnTo>
                    <a:lnTo>
                      <a:pt x="152" y="544"/>
                    </a:lnTo>
                    <a:lnTo>
                      <a:pt x="240" y="456"/>
                    </a:lnTo>
                    <a:lnTo>
                      <a:pt x="224" y="456"/>
                    </a:lnTo>
                    <a:lnTo>
                      <a:pt x="384" y="72"/>
                    </a:lnTo>
                    <a:lnTo>
                      <a:pt x="264" y="520"/>
                    </a:lnTo>
                    <a:lnTo>
                      <a:pt x="336" y="472"/>
                    </a:lnTo>
                    <a:lnTo>
                      <a:pt x="568" y="0"/>
                    </a:lnTo>
                    <a:lnTo>
                      <a:pt x="384" y="504"/>
                    </a:lnTo>
                    <a:lnTo>
                      <a:pt x="480" y="456"/>
                    </a:lnTo>
                    <a:lnTo>
                      <a:pt x="720" y="24"/>
                    </a:lnTo>
                    <a:lnTo>
                      <a:pt x="568" y="472"/>
                    </a:lnTo>
                    <a:lnTo>
                      <a:pt x="664" y="440"/>
                    </a:lnTo>
                    <a:lnTo>
                      <a:pt x="912" y="72"/>
                    </a:lnTo>
                    <a:lnTo>
                      <a:pt x="720" y="456"/>
                    </a:lnTo>
                    <a:lnTo>
                      <a:pt x="768" y="456"/>
                    </a:lnTo>
                    <a:lnTo>
                      <a:pt x="960" y="168"/>
                    </a:lnTo>
                    <a:lnTo>
                      <a:pt x="816" y="456"/>
                    </a:lnTo>
                    <a:lnTo>
                      <a:pt x="928" y="448"/>
                    </a:lnTo>
                    <a:lnTo>
                      <a:pt x="960" y="408"/>
                    </a:lnTo>
                    <a:lnTo>
                      <a:pt x="1104" y="264"/>
                    </a:lnTo>
                    <a:lnTo>
                      <a:pt x="1008" y="456"/>
                    </a:lnTo>
                    <a:lnTo>
                      <a:pt x="1056" y="456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49335" name="Group 1207"/>
          <p:cNvGrpSpPr>
            <a:grpSpLocks/>
          </p:cNvGrpSpPr>
          <p:nvPr/>
        </p:nvGrpSpPr>
        <p:grpSpPr bwMode="auto">
          <a:xfrm>
            <a:off x="0" y="5157788"/>
            <a:ext cx="1692275" cy="1700212"/>
            <a:chOff x="1378" y="1740"/>
            <a:chExt cx="1827" cy="1776"/>
          </a:xfrm>
        </p:grpSpPr>
        <p:grpSp>
          <p:nvGrpSpPr>
            <p:cNvPr id="43768" name="Group 760"/>
            <p:cNvGrpSpPr>
              <a:grpSpLocks/>
            </p:cNvGrpSpPr>
            <p:nvPr/>
          </p:nvGrpSpPr>
          <p:grpSpPr bwMode="auto">
            <a:xfrm rot="-20221659">
              <a:off x="1378" y="2084"/>
              <a:ext cx="1776" cy="816"/>
              <a:chOff x="1142" y="432"/>
              <a:chExt cx="3523" cy="1857"/>
            </a:xfrm>
          </p:grpSpPr>
          <p:sp>
            <p:nvSpPr>
              <p:cNvPr id="43769" name="Freeform 761"/>
              <p:cNvSpPr>
                <a:spLocks/>
              </p:cNvSpPr>
              <p:nvPr/>
            </p:nvSpPr>
            <p:spPr bwMode="auto">
              <a:xfrm>
                <a:off x="1144" y="887"/>
                <a:ext cx="3521" cy="1108"/>
              </a:xfrm>
              <a:custGeom>
                <a:avLst/>
                <a:gdLst>
                  <a:gd name="T0" fmla="*/ 2408 w 3521"/>
                  <a:gd name="T1" fmla="*/ 313 h 1108"/>
                  <a:gd name="T2" fmla="*/ 2552 w 3521"/>
                  <a:gd name="T3" fmla="*/ 361 h 1108"/>
                  <a:gd name="T4" fmla="*/ 2696 w 3521"/>
                  <a:gd name="T5" fmla="*/ 409 h 1108"/>
                  <a:gd name="T6" fmla="*/ 2888 w 3521"/>
                  <a:gd name="T7" fmla="*/ 361 h 1108"/>
                  <a:gd name="T8" fmla="*/ 3032 w 3521"/>
                  <a:gd name="T9" fmla="*/ 265 h 1108"/>
                  <a:gd name="T10" fmla="*/ 3176 w 3521"/>
                  <a:gd name="T11" fmla="*/ 201 h 1108"/>
                  <a:gd name="T12" fmla="*/ 3388 w 3521"/>
                  <a:gd name="T13" fmla="*/ 161 h 1108"/>
                  <a:gd name="T14" fmla="*/ 3500 w 3521"/>
                  <a:gd name="T15" fmla="*/ 209 h 1108"/>
                  <a:gd name="T16" fmla="*/ 3512 w 3521"/>
                  <a:gd name="T17" fmla="*/ 265 h 1108"/>
                  <a:gd name="T18" fmla="*/ 3492 w 3521"/>
                  <a:gd name="T19" fmla="*/ 345 h 1108"/>
                  <a:gd name="T20" fmla="*/ 3416 w 3521"/>
                  <a:gd name="T21" fmla="*/ 409 h 1108"/>
                  <a:gd name="T22" fmla="*/ 3268 w 3521"/>
                  <a:gd name="T23" fmla="*/ 473 h 1108"/>
                  <a:gd name="T24" fmla="*/ 3228 w 3521"/>
                  <a:gd name="T25" fmla="*/ 577 h 1108"/>
                  <a:gd name="T26" fmla="*/ 3316 w 3521"/>
                  <a:gd name="T27" fmla="*/ 657 h 1108"/>
                  <a:gd name="T28" fmla="*/ 3416 w 3521"/>
                  <a:gd name="T29" fmla="*/ 745 h 1108"/>
                  <a:gd name="T30" fmla="*/ 3492 w 3521"/>
                  <a:gd name="T31" fmla="*/ 849 h 1108"/>
                  <a:gd name="T32" fmla="*/ 3476 w 3521"/>
                  <a:gd name="T33" fmla="*/ 969 h 1108"/>
                  <a:gd name="T34" fmla="*/ 3368 w 3521"/>
                  <a:gd name="T35" fmla="*/ 985 h 1108"/>
                  <a:gd name="T36" fmla="*/ 3224 w 3521"/>
                  <a:gd name="T37" fmla="*/ 985 h 1108"/>
                  <a:gd name="T38" fmla="*/ 3036 w 3521"/>
                  <a:gd name="T39" fmla="*/ 905 h 1108"/>
                  <a:gd name="T40" fmla="*/ 2932 w 3521"/>
                  <a:gd name="T41" fmla="*/ 809 h 1108"/>
                  <a:gd name="T42" fmla="*/ 2816 w 3521"/>
                  <a:gd name="T43" fmla="*/ 737 h 1108"/>
                  <a:gd name="T44" fmla="*/ 2552 w 3521"/>
                  <a:gd name="T45" fmla="*/ 745 h 1108"/>
                  <a:gd name="T46" fmla="*/ 2312 w 3521"/>
                  <a:gd name="T47" fmla="*/ 841 h 1108"/>
                  <a:gd name="T48" fmla="*/ 1936 w 3521"/>
                  <a:gd name="T49" fmla="*/ 1017 h 1108"/>
                  <a:gd name="T50" fmla="*/ 1480 w 3521"/>
                  <a:gd name="T51" fmla="*/ 1097 h 1108"/>
                  <a:gd name="T52" fmla="*/ 1064 w 3521"/>
                  <a:gd name="T53" fmla="*/ 1081 h 1108"/>
                  <a:gd name="T54" fmla="*/ 736 w 3521"/>
                  <a:gd name="T55" fmla="*/ 1073 h 1108"/>
                  <a:gd name="T56" fmla="*/ 504 w 3521"/>
                  <a:gd name="T57" fmla="*/ 985 h 1108"/>
                  <a:gd name="T58" fmla="*/ 280 w 3521"/>
                  <a:gd name="T59" fmla="*/ 937 h 1108"/>
                  <a:gd name="T60" fmla="*/ 152 w 3521"/>
                  <a:gd name="T61" fmla="*/ 873 h 1108"/>
                  <a:gd name="T62" fmla="*/ 88 w 3521"/>
                  <a:gd name="T63" fmla="*/ 873 h 1108"/>
                  <a:gd name="T64" fmla="*/ 16 w 3521"/>
                  <a:gd name="T65" fmla="*/ 849 h 1108"/>
                  <a:gd name="T66" fmla="*/ 8 w 3521"/>
                  <a:gd name="T67" fmla="*/ 793 h 1108"/>
                  <a:gd name="T68" fmla="*/ 8 w 3521"/>
                  <a:gd name="T69" fmla="*/ 745 h 1108"/>
                  <a:gd name="T70" fmla="*/ 8 w 3521"/>
                  <a:gd name="T71" fmla="*/ 649 h 1108"/>
                  <a:gd name="T72" fmla="*/ 56 w 3521"/>
                  <a:gd name="T73" fmla="*/ 649 h 1108"/>
                  <a:gd name="T74" fmla="*/ 104 w 3521"/>
                  <a:gd name="T75" fmla="*/ 601 h 1108"/>
                  <a:gd name="T76" fmla="*/ 208 w 3521"/>
                  <a:gd name="T77" fmla="*/ 497 h 1108"/>
                  <a:gd name="T78" fmla="*/ 328 w 3521"/>
                  <a:gd name="T79" fmla="*/ 441 h 1108"/>
                  <a:gd name="T80" fmla="*/ 392 w 3521"/>
                  <a:gd name="T81" fmla="*/ 353 h 1108"/>
                  <a:gd name="T82" fmla="*/ 472 w 3521"/>
                  <a:gd name="T83" fmla="*/ 257 h 1108"/>
                  <a:gd name="T84" fmla="*/ 584 w 3521"/>
                  <a:gd name="T85" fmla="*/ 169 h 1108"/>
                  <a:gd name="T86" fmla="*/ 696 w 3521"/>
                  <a:gd name="T87" fmla="*/ 129 h 1108"/>
                  <a:gd name="T88" fmla="*/ 920 w 3521"/>
                  <a:gd name="T89" fmla="*/ 73 h 1108"/>
                  <a:gd name="T90" fmla="*/ 1208 w 3521"/>
                  <a:gd name="T91" fmla="*/ 25 h 1108"/>
                  <a:gd name="T92" fmla="*/ 1456 w 3521"/>
                  <a:gd name="T93" fmla="*/ 17 h 1108"/>
                  <a:gd name="T94" fmla="*/ 1736 w 3521"/>
                  <a:gd name="T95" fmla="*/ 25 h 1108"/>
                  <a:gd name="T96" fmla="*/ 2168 w 3521"/>
                  <a:gd name="T97" fmla="*/ 169 h 1108"/>
                  <a:gd name="T98" fmla="*/ 2408 w 3521"/>
                  <a:gd name="T99" fmla="*/ 313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21" h="1108">
                    <a:moveTo>
                      <a:pt x="2408" y="313"/>
                    </a:moveTo>
                    <a:cubicBezTo>
                      <a:pt x="2472" y="345"/>
                      <a:pt x="2504" y="345"/>
                      <a:pt x="2552" y="361"/>
                    </a:cubicBezTo>
                    <a:cubicBezTo>
                      <a:pt x="2600" y="377"/>
                      <a:pt x="2640" y="409"/>
                      <a:pt x="2696" y="409"/>
                    </a:cubicBezTo>
                    <a:cubicBezTo>
                      <a:pt x="2752" y="409"/>
                      <a:pt x="2832" y="385"/>
                      <a:pt x="2888" y="361"/>
                    </a:cubicBezTo>
                    <a:cubicBezTo>
                      <a:pt x="2944" y="337"/>
                      <a:pt x="2984" y="292"/>
                      <a:pt x="3032" y="265"/>
                    </a:cubicBezTo>
                    <a:cubicBezTo>
                      <a:pt x="3080" y="238"/>
                      <a:pt x="3117" y="218"/>
                      <a:pt x="3176" y="201"/>
                    </a:cubicBezTo>
                    <a:cubicBezTo>
                      <a:pt x="3235" y="184"/>
                      <a:pt x="3334" y="160"/>
                      <a:pt x="3388" y="161"/>
                    </a:cubicBezTo>
                    <a:cubicBezTo>
                      <a:pt x="3442" y="162"/>
                      <a:pt x="3479" y="192"/>
                      <a:pt x="3500" y="209"/>
                    </a:cubicBezTo>
                    <a:cubicBezTo>
                      <a:pt x="3521" y="226"/>
                      <a:pt x="3513" y="242"/>
                      <a:pt x="3512" y="265"/>
                    </a:cubicBezTo>
                    <a:cubicBezTo>
                      <a:pt x="3511" y="288"/>
                      <a:pt x="3508" y="321"/>
                      <a:pt x="3492" y="345"/>
                    </a:cubicBezTo>
                    <a:cubicBezTo>
                      <a:pt x="3476" y="369"/>
                      <a:pt x="3453" y="388"/>
                      <a:pt x="3416" y="409"/>
                    </a:cubicBezTo>
                    <a:cubicBezTo>
                      <a:pt x="3379" y="430"/>
                      <a:pt x="3299" y="445"/>
                      <a:pt x="3268" y="473"/>
                    </a:cubicBezTo>
                    <a:cubicBezTo>
                      <a:pt x="3237" y="501"/>
                      <a:pt x="3220" y="546"/>
                      <a:pt x="3228" y="577"/>
                    </a:cubicBezTo>
                    <a:cubicBezTo>
                      <a:pt x="3236" y="608"/>
                      <a:pt x="3285" y="629"/>
                      <a:pt x="3316" y="657"/>
                    </a:cubicBezTo>
                    <a:cubicBezTo>
                      <a:pt x="3347" y="685"/>
                      <a:pt x="3387" y="713"/>
                      <a:pt x="3416" y="745"/>
                    </a:cubicBezTo>
                    <a:cubicBezTo>
                      <a:pt x="3445" y="777"/>
                      <a:pt x="3482" y="812"/>
                      <a:pt x="3492" y="849"/>
                    </a:cubicBezTo>
                    <a:cubicBezTo>
                      <a:pt x="3502" y="886"/>
                      <a:pt x="3497" y="946"/>
                      <a:pt x="3476" y="969"/>
                    </a:cubicBezTo>
                    <a:cubicBezTo>
                      <a:pt x="3455" y="992"/>
                      <a:pt x="3410" y="982"/>
                      <a:pt x="3368" y="985"/>
                    </a:cubicBezTo>
                    <a:cubicBezTo>
                      <a:pt x="3326" y="988"/>
                      <a:pt x="3279" y="998"/>
                      <a:pt x="3224" y="985"/>
                    </a:cubicBezTo>
                    <a:cubicBezTo>
                      <a:pt x="3169" y="972"/>
                      <a:pt x="3085" y="934"/>
                      <a:pt x="3036" y="905"/>
                    </a:cubicBezTo>
                    <a:cubicBezTo>
                      <a:pt x="2987" y="876"/>
                      <a:pt x="2969" y="837"/>
                      <a:pt x="2932" y="809"/>
                    </a:cubicBezTo>
                    <a:cubicBezTo>
                      <a:pt x="2895" y="781"/>
                      <a:pt x="2879" y="748"/>
                      <a:pt x="2816" y="737"/>
                    </a:cubicBezTo>
                    <a:cubicBezTo>
                      <a:pt x="2753" y="726"/>
                      <a:pt x="2636" y="728"/>
                      <a:pt x="2552" y="745"/>
                    </a:cubicBezTo>
                    <a:cubicBezTo>
                      <a:pt x="2468" y="762"/>
                      <a:pt x="2415" y="796"/>
                      <a:pt x="2312" y="841"/>
                    </a:cubicBezTo>
                    <a:cubicBezTo>
                      <a:pt x="2209" y="886"/>
                      <a:pt x="2075" y="974"/>
                      <a:pt x="1936" y="1017"/>
                    </a:cubicBezTo>
                    <a:cubicBezTo>
                      <a:pt x="1797" y="1060"/>
                      <a:pt x="1625" y="1086"/>
                      <a:pt x="1480" y="1097"/>
                    </a:cubicBezTo>
                    <a:cubicBezTo>
                      <a:pt x="1335" y="1108"/>
                      <a:pt x="1188" y="1085"/>
                      <a:pt x="1064" y="1081"/>
                    </a:cubicBezTo>
                    <a:cubicBezTo>
                      <a:pt x="940" y="1077"/>
                      <a:pt x="829" y="1089"/>
                      <a:pt x="736" y="1073"/>
                    </a:cubicBezTo>
                    <a:cubicBezTo>
                      <a:pt x="643" y="1057"/>
                      <a:pt x="580" y="1008"/>
                      <a:pt x="504" y="985"/>
                    </a:cubicBezTo>
                    <a:cubicBezTo>
                      <a:pt x="428" y="962"/>
                      <a:pt x="339" y="956"/>
                      <a:pt x="280" y="937"/>
                    </a:cubicBezTo>
                    <a:cubicBezTo>
                      <a:pt x="221" y="918"/>
                      <a:pt x="184" y="884"/>
                      <a:pt x="152" y="873"/>
                    </a:cubicBezTo>
                    <a:cubicBezTo>
                      <a:pt x="120" y="862"/>
                      <a:pt x="111" y="877"/>
                      <a:pt x="88" y="873"/>
                    </a:cubicBezTo>
                    <a:cubicBezTo>
                      <a:pt x="65" y="869"/>
                      <a:pt x="29" y="862"/>
                      <a:pt x="16" y="849"/>
                    </a:cubicBezTo>
                    <a:cubicBezTo>
                      <a:pt x="3" y="836"/>
                      <a:pt x="9" y="810"/>
                      <a:pt x="8" y="793"/>
                    </a:cubicBezTo>
                    <a:cubicBezTo>
                      <a:pt x="7" y="776"/>
                      <a:pt x="8" y="769"/>
                      <a:pt x="8" y="745"/>
                    </a:cubicBezTo>
                    <a:cubicBezTo>
                      <a:pt x="8" y="721"/>
                      <a:pt x="0" y="665"/>
                      <a:pt x="8" y="649"/>
                    </a:cubicBezTo>
                    <a:cubicBezTo>
                      <a:pt x="16" y="633"/>
                      <a:pt x="40" y="657"/>
                      <a:pt x="56" y="649"/>
                    </a:cubicBezTo>
                    <a:cubicBezTo>
                      <a:pt x="72" y="641"/>
                      <a:pt x="79" y="626"/>
                      <a:pt x="104" y="601"/>
                    </a:cubicBezTo>
                    <a:cubicBezTo>
                      <a:pt x="129" y="576"/>
                      <a:pt x="171" y="524"/>
                      <a:pt x="208" y="497"/>
                    </a:cubicBezTo>
                    <a:cubicBezTo>
                      <a:pt x="245" y="470"/>
                      <a:pt x="297" y="465"/>
                      <a:pt x="328" y="441"/>
                    </a:cubicBezTo>
                    <a:cubicBezTo>
                      <a:pt x="359" y="417"/>
                      <a:pt x="368" y="384"/>
                      <a:pt x="392" y="353"/>
                    </a:cubicBezTo>
                    <a:cubicBezTo>
                      <a:pt x="416" y="322"/>
                      <a:pt x="440" y="288"/>
                      <a:pt x="472" y="257"/>
                    </a:cubicBezTo>
                    <a:cubicBezTo>
                      <a:pt x="504" y="226"/>
                      <a:pt x="547" y="190"/>
                      <a:pt x="584" y="169"/>
                    </a:cubicBezTo>
                    <a:cubicBezTo>
                      <a:pt x="621" y="148"/>
                      <a:pt x="640" y="145"/>
                      <a:pt x="696" y="129"/>
                    </a:cubicBezTo>
                    <a:cubicBezTo>
                      <a:pt x="752" y="113"/>
                      <a:pt x="835" y="90"/>
                      <a:pt x="920" y="73"/>
                    </a:cubicBezTo>
                    <a:cubicBezTo>
                      <a:pt x="1005" y="56"/>
                      <a:pt x="1119" y="34"/>
                      <a:pt x="1208" y="25"/>
                    </a:cubicBezTo>
                    <a:cubicBezTo>
                      <a:pt x="1297" y="16"/>
                      <a:pt x="1368" y="17"/>
                      <a:pt x="1456" y="17"/>
                    </a:cubicBezTo>
                    <a:cubicBezTo>
                      <a:pt x="1544" y="17"/>
                      <a:pt x="1617" y="0"/>
                      <a:pt x="1736" y="25"/>
                    </a:cubicBezTo>
                    <a:cubicBezTo>
                      <a:pt x="1855" y="50"/>
                      <a:pt x="2056" y="121"/>
                      <a:pt x="2168" y="169"/>
                    </a:cubicBezTo>
                    <a:cubicBezTo>
                      <a:pt x="2280" y="217"/>
                      <a:pt x="2344" y="281"/>
                      <a:pt x="2408" y="3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70" name="Freeform 762"/>
              <p:cNvSpPr>
                <a:spLocks/>
              </p:cNvSpPr>
              <p:nvPr/>
            </p:nvSpPr>
            <p:spPr bwMode="auto">
              <a:xfrm>
                <a:off x="3004" y="756"/>
                <a:ext cx="783" cy="444"/>
              </a:xfrm>
              <a:custGeom>
                <a:avLst/>
                <a:gdLst>
                  <a:gd name="T0" fmla="*/ 548 w 783"/>
                  <a:gd name="T1" fmla="*/ 444 h 444"/>
                  <a:gd name="T2" fmla="*/ 644 w 783"/>
                  <a:gd name="T3" fmla="*/ 348 h 444"/>
                  <a:gd name="T4" fmla="*/ 740 w 783"/>
                  <a:gd name="T5" fmla="*/ 300 h 444"/>
                  <a:gd name="T6" fmla="*/ 768 w 783"/>
                  <a:gd name="T7" fmla="*/ 212 h 444"/>
                  <a:gd name="T8" fmla="*/ 648 w 783"/>
                  <a:gd name="T9" fmla="*/ 132 h 444"/>
                  <a:gd name="T10" fmla="*/ 512 w 783"/>
                  <a:gd name="T11" fmla="*/ 84 h 444"/>
                  <a:gd name="T12" fmla="*/ 356 w 783"/>
                  <a:gd name="T13" fmla="*/ 12 h 444"/>
                  <a:gd name="T14" fmla="*/ 260 w 783"/>
                  <a:gd name="T15" fmla="*/ 12 h 444"/>
                  <a:gd name="T16" fmla="*/ 144 w 783"/>
                  <a:gd name="T17" fmla="*/ 68 h 444"/>
                  <a:gd name="T18" fmla="*/ 48 w 783"/>
                  <a:gd name="T19" fmla="*/ 180 h 444"/>
                  <a:gd name="T20" fmla="*/ 20 w 783"/>
                  <a:gd name="T21" fmla="*/ 204 h 444"/>
                  <a:gd name="T22" fmla="*/ 168 w 783"/>
                  <a:gd name="T23" fmla="*/ 236 h 444"/>
                  <a:gd name="T24" fmla="*/ 288 w 783"/>
                  <a:gd name="T25" fmla="*/ 292 h 444"/>
                  <a:gd name="T26" fmla="*/ 404 w 783"/>
                  <a:gd name="T27" fmla="*/ 348 h 444"/>
                  <a:gd name="T28" fmla="*/ 548 w 783"/>
                  <a:gd name="T2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83" h="444">
                    <a:moveTo>
                      <a:pt x="548" y="444"/>
                    </a:moveTo>
                    <a:cubicBezTo>
                      <a:pt x="588" y="444"/>
                      <a:pt x="612" y="372"/>
                      <a:pt x="644" y="348"/>
                    </a:cubicBezTo>
                    <a:cubicBezTo>
                      <a:pt x="676" y="324"/>
                      <a:pt x="719" y="323"/>
                      <a:pt x="740" y="300"/>
                    </a:cubicBezTo>
                    <a:cubicBezTo>
                      <a:pt x="761" y="277"/>
                      <a:pt x="783" y="240"/>
                      <a:pt x="768" y="212"/>
                    </a:cubicBezTo>
                    <a:cubicBezTo>
                      <a:pt x="753" y="184"/>
                      <a:pt x="691" y="153"/>
                      <a:pt x="648" y="132"/>
                    </a:cubicBezTo>
                    <a:cubicBezTo>
                      <a:pt x="605" y="111"/>
                      <a:pt x="561" y="104"/>
                      <a:pt x="512" y="84"/>
                    </a:cubicBezTo>
                    <a:cubicBezTo>
                      <a:pt x="463" y="64"/>
                      <a:pt x="398" y="24"/>
                      <a:pt x="356" y="12"/>
                    </a:cubicBezTo>
                    <a:cubicBezTo>
                      <a:pt x="314" y="0"/>
                      <a:pt x="295" y="3"/>
                      <a:pt x="260" y="12"/>
                    </a:cubicBezTo>
                    <a:cubicBezTo>
                      <a:pt x="225" y="21"/>
                      <a:pt x="179" y="40"/>
                      <a:pt x="144" y="68"/>
                    </a:cubicBezTo>
                    <a:cubicBezTo>
                      <a:pt x="109" y="96"/>
                      <a:pt x="69" y="157"/>
                      <a:pt x="48" y="180"/>
                    </a:cubicBezTo>
                    <a:cubicBezTo>
                      <a:pt x="27" y="203"/>
                      <a:pt x="0" y="195"/>
                      <a:pt x="20" y="204"/>
                    </a:cubicBezTo>
                    <a:cubicBezTo>
                      <a:pt x="40" y="213"/>
                      <a:pt x="123" y="221"/>
                      <a:pt x="168" y="236"/>
                    </a:cubicBezTo>
                    <a:cubicBezTo>
                      <a:pt x="213" y="251"/>
                      <a:pt x="249" y="273"/>
                      <a:pt x="288" y="292"/>
                    </a:cubicBezTo>
                    <a:cubicBezTo>
                      <a:pt x="327" y="311"/>
                      <a:pt x="361" y="323"/>
                      <a:pt x="404" y="348"/>
                    </a:cubicBezTo>
                    <a:cubicBezTo>
                      <a:pt x="447" y="373"/>
                      <a:pt x="508" y="444"/>
                      <a:pt x="548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71" name="Freeform 763"/>
              <p:cNvSpPr>
                <a:spLocks/>
              </p:cNvSpPr>
              <p:nvPr/>
            </p:nvSpPr>
            <p:spPr bwMode="auto">
              <a:xfrm>
                <a:off x="3024" y="1776"/>
                <a:ext cx="592" cy="341"/>
              </a:xfrm>
              <a:custGeom>
                <a:avLst/>
                <a:gdLst>
                  <a:gd name="T0" fmla="*/ 0 w 592"/>
                  <a:gd name="T1" fmla="*/ 144 h 341"/>
                  <a:gd name="T2" fmla="*/ 276 w 592"/>
                  <a:gd name="T3" fmla="*/ 320 h 341"/>
                  <a:gd name="T4" fmla="*/ 268 w 592"/>
                  <a:gd name="T5" fmla="*/ 272 h 341"/>
                  <a:gd name="T6" fmla="*/ 288 w 592"/>
                  <a:gd name="T7" fmla="*/ 240 h 341"/>
                  <a:gd name="T8" fmla="*/ 316 w 592"/>
                  <a:gd name="T9" fmla="*/ 272 h 341"/>
                  <a:gd name="T10" fmla="*/ 336 w 592"/>
                  <a:gd name="T11" fmla="*/ 288 h 341"/>
                  <a:gd name="T12" fmla="*/ 336 w 592"/>
                  <a:gd name="T13" fmla="*/ 240 h 341"/>
                  <a:gd name="T14" fmla="*/ 480 w 592"/>
                  <a:gd name="T15" fmla="*/ 240 h 341"/>
                  <a:gd name="T16" fmla="*/ 576 w 592"/>
                  <a:gd name="T17" fmla="*/ 192 h 341"/>
                  <a:gd name="T18" fmla="*/ 576 w 592"/>
                  <a:gd name="T19" fmla="*/ 144 h 341"/>
                  <a:gd name="T20" fmla="*/ 508 w 592"/>
                  <a:gd name="T21" fmla="*/ 64 h 341"/>
                  <a:gd name="T22" fmla="*/ 396 w 592"/>
                  <a:gd name="T23" fmla="*/ 40 h 341"/>
                  <a:gd name="T24" fmla="*/ 308 w 592"/>
                  <a:gd name="T25" fmla="*/ 8 h 341"/>
                  <a:gd name="T26" fmla="*/ 164 w 592"/>
                  <a:gd name="T27" fmla="*/ 88 h 341"/>
                  <a:gd name="T28" fmla="*/ 60 w 592"/>
                  <a:gd name="T29" fmla="*/ 120 h 341"/>
                  <a:gd name="T30" fmla="*/ 0 w 592"/>
                  <a:gd name="T31" fmla="*/ 14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92" h="341">
                    <a:moveTo>
                      <a:pt x="0" y="144"/>
                    </a:moveTo>
                    <a:cubicBezTo>
                      <a:pt x="36" y="177"/>
                      <a:pt x="231" y="299"/>
                      <a:pt x="276" y="320"/>
                    </a:cubicBezTo>
                    <a:cubicBezTo>
                      <a:pt x="321" y="341"/>
                      <a:pt x="266" y="285"/>
                      <a:pt x="268" y="272"/>
                    </a:cubicBezTo>
                    <a:cubicBezTo>
                      <a:pt x="270" y="259"/>
                      <a:pt x="280" y="240"/>
                      <a:pt x="288" y="240"/>
                    </a:cubicBezTo>
                    <a:cubicBezTo>
                      <a:pt x="296" y="240"/>
                      <a:pt x="308" y="264"/>
                      <a:pt x="316" y="272"/>
                    </a:cubicBezTo>
                    <a:cubicBezTo>
                      <a:pt x="324" y="280"/>
                      <a:pt x="333" y="293"/>
                      <a:pt x="336" y="288"/>
                    </a:cubicBezTo>
                    <a:cubicBezTo>
                      <a:pt x="339" y="283"/>
                      <a:pt x="312" y="248"/>
                      <a:pt x="336" y="240"/>
                    </a:cubicBezTo>
                    <a:cubicBezTo>
                      <a:pt x="360" y="232"/>
                      <a:pt x="440" y="248"/>
                      <a:pt x="480" y="240"/>
                    </a:cubicBezTo>
                    <a:cubicBezTo>
                      <a:pt x="520" y="232"/>
                      <a:pt x="560" y="208"/>
                      <a:pt x="576" y="192"/>
                    </a:cubicBezTo>
                    <a:cubicBezTo>
                      <a:pt x="592" y="176"/>
                      <a:pt x="587" y="165"/>
                      <a:pt x="576" y="144"/>
                    </a:cubicBezTo>
                    <a:cubicBezTo>
                      <a:pt x="565" y="123"/>
                      <a:pt x="538" y="81"/>
                      <a:pt x="508" y="64"/>
                    </a:cubicBezTo>
                    <a:cubicBezTo>
                      <a:pt x="478" y="47"/>
                      <a:pt x="429" y="49"/>
                      <a:pt x="396" y="40"/>
                    </a:cubicBezTo>
                    <a:cubicBezTo>
                      <a:pt x="363" y="31"/>
                      <a:pt x="347" y="0"/>
                      <a:pt x="308" y="8"/>
                    </a:cubicBezTo>
                    <a:cubicBezTo>
                      <a:pt x="269" y="16"/>
                      <a:pt x="205" y="69"/>
                      <a:pt x="164" y="88"/>
                    </a:cubicBezTo>
                    <a:cubicBezTo>
                      <a:pt x="123" y="107"/>
                      <a:pt x="87" y="111"/>
                      <a:pt x="60" y="120"/>
                    </a:cubicBezTo>
                    <a:cubicBezTo>
                      <a:pt x="33" y="129"/>
                      <a:pt x="12" y="139"/>
                      <a:pt x="0" y="1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72" name="Freeform 764"/>
              <p:cNvSpPr>
                <a:spLocks/>
              </p:cNvSpPr>
              <p:nvPr/>
            </p:nvSpPr>
            <p:spPr bwMode="auto">
              <a:xfrm>
                <a:off x="1877" y="1911"/>
                <a:ext cx="520" cy="378"/>
              </a:xfrm>
              <a:custGeom>
                <a:avLst/>
                <a:gdLst>
                  <a:gd name="T0" fmla="*/ 15 w 520"/>
                  <a:gd name="T1" fmla="*/ 41 h 378"/>
                  <a:gd name="T2" fmla="*/ 191 w 520"/>
                  <a:gd name="T3" fmla="*/ 337 h 378"/>
                  <a:gd name="T4" fmla="*/ 215 w 520"/>
                  <a:gd name="T5" fmla="*/ 289 h 378"/>
                  <a:gd name="T6" fmla="*/ 206 w 520"/>
                  <a:gd name="T7" fmla="*/ 239 h 378"/>
                  <a:gd name="T8" fmla="*/ 218 w 520"/>
                  <a:gd name="T9" fmla="*/ 280 h 378"/>
                  <a:gd name="T10" fmla="*/ 229 w 520"/>
                  <a:gd name="T11" fmla="*/ 302 h 378"/>
                  <a:gd name="T12" fmla="*/ 250 w 520"/>
                  <a:gd name="T13" fmla="*/ 259 h 378"/>
                  <a:gd name="T14" fmla="*/ 391 w 520"/>
                  <a:gd name="T15" fmla="*/ 353 h 378"/>
                  <a:gd name="T16" fmla="*/ 495 w 520"/>
                  <a:gd name="T17" fmla="*/ 337 h 378"/>
                  <a:gd name="T18" fmla="*/ 519 w 520"/>
                  <a:gd name="T19" fmla="*/ 257 h 378"/>
                  <a:gd name="T20" fmla="*/ 503 w 520"/>
                  <a:gd name="T21" fmla="*/ 169 h 378"/>
                  <a:gd name="T22" fmla="*/ 439 w 520"/>
                  <a:gd name="T23" fmla="*/ 113 h 378"/>
                  <a:gd name="T24" fmla="*/ 367 w 520"/>
                  <a:gd name="T25" fmla="*/ 57 h 378"/>
                  <a:gd name="T26" fmla="*/ 158 w 520"/>
                  <a:gd name="T27" fmla="*/ 49 h 378"/>
                  <a:gd name="T28" fmla="*/ 71 w 520"/>
                  <a:gd name="T29" fmla="*/ 57 h 378"/>
                  <a:gd name="T30" fmla="*/ 15 w 520"/>
                  <a:gd name="T31" fmla="*/ 41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20" h="378">
                    <a:moveTo>
                      <a:pt x="15" y="41"/>
                    </a:moveTo>
                    <a:cubicBezTo>
                      <a:pt x="35" y="88"/>
                      <a:pt x="158" y="296"/>
                      <a:pt x="191" y="337"/>
                    </a:cubicBezTo>
                    <a:cubicBezTo>
                      <a:pt x="224" y="378"/>
                      <a:pt x="213" y="305"/>
                      <a:pt x="215" y="289"/>
                    </a:cubicBezTo>
                    <a:cubicBezTo>
                      <a:pt x="217" y="273"/>
                      <a:pt x="206" y="240"/>
                      <a:pt x="206" y="239"/>
                    </a:cubicBezTo>
                    <a:cubicBezTo>
                      <a:pt x="206" y="238"/>
                      <a:pt x="214" y="269"/>
                      <a:pt x="218" y="280"/>
                    </a:cubicBezTo>
                    <a:cubicBezTo>
                      <a:pt x="222" y="290"/>
                      <a:pt x="225" y="306"/>
                      <a:pt x="229" y="302"/>
                    </a:cubicBezTo>
                    <a:cubicBezTo>
                      <a:pt x="234" y="299"/>
                      <a:pt x="223" y="251"/>
                      <a:pt x="250" y="259"/>
                    </a:cubicBezTo>
                    <a:cubicBezTo>
                      <a:pt x="277" y="267"/>
                      <a:pt x="350" y="340"/>
                      <a:pt x="391" y="353"/>
                    </a:cubicBezTo>
                    <a:cubicBezTo>
                      <a:pt x="432" y="366"/>
                      <a:pt x="474" y="353"/>
                      <a:pt x="495" y="337"/>
                    </a:cubicBezTo>
                    <a:cubicBezTo>
                      <a:pt x="516" y="321"/>
                      <a:pt x="518" y="285"/>
                      <a:pt x="519" y="257"/>
                    </a:cubicBezTo>
                    <a:cubicBezTo>
                      <a:pt x="520" y="229"/>
                      <a:pt x="516" y="193"/>
                      <a:pt x="503" y="169"/>
                    </a:cubicBezTo>
                    <a:cubicBezTo>
                      <a:pt x="490" y="145"/>
                      <a:pt x="462" y="132"/>
                      <a:pt x="439" y="113"/>
                    </a:cubicBezTo>
                    <a:cubicBezTo>
                      <a:pt x="416" y="94"/>
                      <a:pt x="414" y="68"/>
                      <a:pt x="367" y="57"/>
                    </a:cubicBezTo>
                    <a:cubicBezTo>
                      <a:pt x="320" y="46"/>
                      <a:pt x="207" y="49"/>
                      <a:pt x="158" y="49"/>
                    </a:cubicBezTo>
                    <a:cubicBezTo>
                      <a:pt x="109" y="49"/>
                      <a:pt x="95" y="58"/>
                      <a:pt x="71" y="57"/>
                    </a:cubicBezTo>
                    <a:cubicBezTo>
                      <a:pt x="47" y="56"/>
                      <a:pt x="0" y="0"/>
                      <a:pt x="15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73" name="Freeform 765"/>
              <p:cNvSpPr>
                <a:spLocks/>
              </p:cNvSpPr>
              <p:nvPr/>
            </p:nvSpPr>
            <p:spPr bwMode="auto">
              <a:xfrm>
                <a:off x="1756" y="459"/>
                <a:ext cx="1269" cy="605"/>
              </a:xfrm>
              <a:custGeom>
                <a:avLst/>
                <a:gdLst>
                  <a:gd name="T0" fmla="*/ 1220 w 1269"/>
                  <a:gd name="T1" fmla="*/ 501 h 605"/>
                  <a:gd name="T2" fmla="*/ 1056 w 1269"/>
                  <a:gd name="T3" fmla="*/ 437 h 605"/>
                  <a:gd name="T4" fmla="*/ 644 w 1269"/>
                  <a:gd name="T5" fmla="*/ 453 h 605"/>
                  <a:gd name="T6" fmla="*/ 308 w 1269"/>
                  <a:gd name="T7" fmla="*/ 501 h 605"/>
                  <a:gd name="T8" fmla="*/ 68 w 1269"/>
                  <a:gd name="T9" fmla="*/ 549 h 605"/>
                  <a:gd name="T10" fmla="*/ 0 w 1269"/>
                  <a:gd name="T11" fmla="*/ 573 h 605"/>
                  <a:gd name="T12" fmla="*/ 68 w 1269"/>
                  <a:gd name="T13" fmla="*/ 357 h 605"/>
                  <a:gd name="T14" fmla="*/ 184 w 1269"/>
                  <a:gd name="T15" fmla="*/ 61 h 605"/>
                  <a:gd name="T16" fmla="*/ 184 w 1269"/>
                  <a:gd name="T17" fmla="*/ 133 h 605"/>
                  <a:gd name="T18" fmla="*/ 212 w 1269"/>
                  <a:gd name="T19" fmla="*/ 165 h 605"/>
                  <a:gd name="T20" fmla="*/ 280 w 1269"/>
                  <a:gd name="T21" fmla="*/ 117 h 605"/>
                  <a:gd name="T22" fmla="*/ 308 w 1269"/>
                  <a:gd name="T23" fmla="*/ 69 h 605"/>
                  <a:gd name="T24" fmla="*/ 356 w 1269"/>
                  <a:gd name="T25" fmla="*/ 117 h 605"/>
                  <a:gd name="T26" fmla="*/ 440 w 1269"/>
                  <a:gd name="T27" fmla="*/ 77 h 605"/>
                  <a:gd name="T28" fmla="*/ 472 w 1269"/>
                  <a:gd name="T29" fmla="*/ 37 h 605"/>
                  <a:gd name="T30" fmla="*/ 512 w 1269"/>
                  <a:gd name="T31" fmla="*/ 77 h 605"/>
                  <a:gd name="T32" fmla="*/ 576 w 1269"/>
                  <a:gd name="T33" fmla="*/ 53 h 605"/>
                  <a:gd name="T34" fmla="*/ 624 w 1269"/>
                  <a:gd name="T35" fmla="*/ 5 h 605"/>
                  <a:gd name="T36" fmla="*/ 616 w 1269"/>
                  <a:gd name="T37" fmla="*/ 85 h 605"/>
                  <a:gd name="T38" fmla="*/ 704 w 1269"/>
                  <a:gd name="T39" fmla="*/ 101 h 605"/>
                  <a:gd name="T40" fmla="*/ 788 w 1269"/>
                  <a:gd name="T41" fmla="*/ 69 h 605"/>
                  <a:gd name="T42" fmla="*/ 816 w 1269"/>
                  <a:gd name="T43" fmla="*/ 133 h 605"/>
                  <a:gd name="T44" fmla="*/ 880 w 1269"/>
                  <a:gd name="T45" fmla="*/ 117 h 605"/>
                  <a:gd name="T46" fmla="*/ 980 w 1269"/>
                  <a:gd name="T47" fmla="*/ 69 h 605"/>
                  <a:gd name="T48" fmla="*/ 932 w 1269"/>
                  <a:gd name="T49" fmla="*/ 165 h 605"/>
                  <a:gd name="T50" fmla="*/ 1008 w 1269"/>
                  <a:gd name="T51" fmla="*/ 189 h 605"/>
                  <a:gd name="T52" fmla="*/ 1076 w 1269"/>
                  <a:gd name="T53" fmla="*/ 165 h 605"/>
                  <a:gd name="T54" fmla="*/ 1032 w 1269"/>
                  <a:gd name="T55" fmla="*/ 221 h 605"/>
                  <a:gd name="T56" fmla="*/ 1048 w 1269"/>
                  <a:gd name="T57" fmla="*/ 261 h 605"/>
                  <a:gd name="T58" fmla="*/ 1112 w 1269"/>
                  <a:gd name="T59" fmla="*/ 285 h 605"/>
                  <a:gd name="T60" fmla="*/ 1220 w 1269"/>
                  <a:gd name="T61" fmla="*/ 261 h 605"/>
                  <a:gd name="T62" fmla="*/ 1160 w 1269"/>
                  <a:gd name="T63" fmla="*/ 325 h 605"/>
                  <a:gd name="T64" fmla="*/ 1172 w 1269"/>
                  <a:gd name="T65" fmla="*/ 357 h 605"/>
                  <a:gd name="T66" fmla="*/ 1220 w 1269"/>
                  <a:gd name="T67" fmla="*/ 405 h 605"/>
                  <a:gd name="T68" fmla="*/ 1184 w 1269"/>
                  <a:gd name="T69" fmla="*/ 421 h 605"/>
                  <a:gd name="T70" fmla="*/ 1268 w 1269"/>
                  <a:gd name="T71" fmla="*/ 501 h 605"/>
                  <a:gd name="T72" fmla="*/ 1192 w 1269"/>
                  <a:gd name="T73" fmla="*/ 48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9" h="605">
                    <a:moveTo>
                      <a:pt x="1220" y="501"/>
                    </a:moveTo>
                    <a:cubicBezTo>
                      <a:pt x="1193" y="490"/>
                      <a:pt x="1152" y="445"/>
                      <a:pt x="1056" y="437"/>
                    </a:cubicBezTo>
                    <a:cubicBezTo>
                      <a:pt x="960" y="429"/>
                      <a:pt x="769" y="442"/>
                      <a:pt x="644" y="453"/>
                    </a:cubicBezTo>
                    <a:cubicBezTo>
                      <a:pt x="519" y="464"/>
                      <a:pt x="404" y="485"/>
                      <a:pt x="308" y="501"/>
                    </a:cubicBezTo>
                    <a:cubicBezTo>
                      <a:pt x="212" y="517"/>
                      <a:pt x="119" y="537"/>
                      <a:pt x="68" y="549"/>
                    </a:cubicBezTo>
                    <a:cubicBezTo>
                      <a:pt x="17" y="561"/>
                      <a:pt x="0" y="605"/>
                      <a:pt x="0" y="573"/>
                    </a:cubicBezTo>
                    <a:cubicBezTo>
                      <a:pt x="0" y="541"/>
                      <a:pt x="37" y="442"/>
                      <a:pt x="68" y="357"/>
                    </a:cubicBezTo>
                    <a:cubicBezTo>
                      <a:pt x="99" y="272"/>
                      <a:pt x="165" y="98"/>
                      <a:pt x="184" y="61"/>
                    </a:cubicBezTo>
                    <a:cubicBezTo>
                      <a:pt x="203" y="24"/>
                      <a:pt x="179" y="116"/>
                      <a:pt x="184" y="133"/>
                    </a:cubicBezTo>
                    <a:cubicBezTo>
                      <a:pt x="189" y="150"/>
                      <a:pt x="196" y="168"/>
                      <a:pt x="212" y="165"/>
                    </a:cubicBezTo>
                    <a:cubicBezTo>
                      <a:pt x="228" y="162"/>
                      <a:pt x="264" y="133"/>
                      <a:pt x="280" y="117"/>
                    </a:cubicBezTo>
                    <a:cubicBezTo>
                      <a:pt x="296" y="101"/>
                      <a:pt x="295" y="69"/>
                      <a:pt x="308" y="69"/>
                    </a:cubicBezTo>
                    <a:cubicBezTo>
                      <a:pt x="321" y="69"/>
                      <a:pt x="334" y="116"/>
                      <a:pt x="356" y="117"/>
                    </a:cubicBezTo>
                    <a:cubicBezTo>
                      <a:pt x="378" y="118"/>
                      <a:pt x="421" y="90"/>
                      <a:pt x="440" y="77"/>
                    </a:cubicBezTo>
                    <a:cubicBezTo>
                      <a:pt x="459" y="64"/>
                      <a:pt x="460" y="37"/>
                      <a:pt x="472" y="37"/>
                    </a:cubicBezTo>
                    <a:cubicBezTo>
                      <a:pt x="484" y="37"/>
                      <a:pt x="495" y="74"/>
                      <a:pt x="512" y="77"/>
                    </a:cubicBezTo>
                    <a:cubicBezTo>
                      <a:pt x="529" y="80"/>
                      <a:pt x="557" y="65"/>
                      <a:pt x="576" y="53"/>
                    </a:cubicBezTo>
                    <a:cubicBezTo>
                      <a:pt x="595" y="41"/>
                      <a:pt x="617" y="0"/>
                      <a:pt x="624" y="5"/>
                    </a:cubicBezTo>
                    <a:cubicBezTo>
                      <a:pt x="631" y="10"/>
                      <a:pt x="603" y="69"/>
                      <a:pt x="616" y="85"/>
                    </a:cubicBezTo>
                    <a:cubicBezTo>
                      <a:pt x="629" y="101"/>
                      <a:pt x="675" y="104"/>
                      <a:pt x="704" y="101"/>
                    </a:cubicBezTo>
                    <a:cubicBezTo>
                      <a:pt x="733" y="98"/>
                      <a:pt x="769" y="64"/>
                      <a:pt x="788" y="69"/>
                    </a:cubicBezTo>
                    <a:cubicBezTo>
                      <a:pt x="807" y="74"/>
                      <a:pt x="801" y="125"/>
                      <a:pt x="816" y="133"/>
                    </a:cubicBezTo>
                    <a:cubicBezTo>
                      <a:pt x="831" y="141"/>
                      <a:pt x="853" y="128"/>
                      <a:pt x="880" y="117"/>
                    </a:cubicBezTo>
                    <a:cubicBezTo>
                      <a:pt x="907" y="106"/>
                      <a:pt x="971" y="61"/>
                      <a:pt x="980" y="69"/>
                    </a:cubicBezTo>
                    <a:cubicBezTo>
                      <a:pt x="989" y="77"/>
                      <a:pt x="927" y="145"/>
                      <a:pt x="932" y="165"/>
                    </a:cubicBezTo>
                    <a:cubicBezTo>
                      <a:pt x="937" y="185"/>
                      <a:pt x="984" y="189"/>
                      <a:pt x="1008" y="189"/>
                    </a:cubicBezTo>
                    <a:cubicBezTo>
                      <a:pt x="1032" y="189"/>
                      <a:pt x="1072" y="160"/>
                      <a:pt x="1076" y="165"/>
                    </a:cubicBezTo>
                    <a:cubicBezTo>
                      <a:pt x="1080" y="170"/>
                      <a:pt x="1037" y="205"/>
                      <a:pt x="1032" y="221"/>
                    </a:cubicBezTo>
                    <a:cubicBezTo>
                      <a:pt x="1027" y="237"/>
                      <a:pt x="1035" y="250"/>
                      <a:pt x="1048" y="261"/>
                    </a:cubicBezTo>
                    <a:cubicBezTo>
                      <a:pt x="1061" y="272"/>
                      <a:pt x="1083" y="285"/>
                      <a:pt x="1112" y="285"/>
                    </a:cubicBezTo>
                    <a:cubicBezTo>
                      <a:pt x="1141" y="285"/>
                      <a:pt x="1212" y="254"/>
                      <a:pt x="1220" y="261"/>
                    </a:cubicBezTo>
                    <a:cubicBezTo>
                      <a:pt x="1228" y="268"/>
                      <a:pt x="1168" y="309"/>
                      <a:pt x="1160" y="325"/>
                    </a:cubicBezTo>
                    <a:cubicBezTo>
                      <a:pt x="1152" y="341"/>
                      <a:pt x="1162" y="344"/>
                      <a:pt x="1172" y="357"/>
                    </a:cubicBezTo>
                    <a:cubicBezTo>
                      <a:pt x="1182" y="370"/>
                      <a:pt x="1218" y="394"/>
                      <a:pt x="1220" y="405"/>
                    </a:cubicBezTo>
                    <a:cubicBezTo>
                      <a:pt x="1222" y="416"/>
                      <a:pt x="1176" y="405"/>
                      <a:pt x="1184" y="421"/>
                    </a:cubicBezTo>
                    <a:cubicBezTo>
                      <a:pt x="1192" y="437"/>
                      <a:pt x="1267" y="490"/>
                      <a:pt x="1268" y="501"/>
                    </a:cubicBezTo>
                    <a:cubicBezTo>
                      <a:pt x="1269" y="512"/>
                      <a:pt x="1208" y="488"/>
                      <a:pt x="1192" y="485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74" name="Freeform 766"/>
              <p:cNvSpPr>
                <a:spLocks/>
              </p:cNvSpPr>
              <p:nvPr/>
            </p:nvSpPr>
            <p:spPr bwMode="auto">
              <a:xfrm>
                <a:off x="1488" y="1192"/>
                <a:ext cx="399" cy="664"/>
              </a:xfrm>
              <a:custGeom>
                <a:avLst/>
                <a:gdLst>
                  <a:gd name="T0" fmla="*/ 0 w 399"/>
                  <a:gd name="T1" fmla="*/ 104 h 664"/>
                  <a:gd name="T2" fmla="*/ 192 w 399"/>
                  <a:gd name="T3" fmla="*/ 8 h 664"/>
                  <a:gd name="T4" fmla="*/ 288 w 399"/>
                  <a:gd name="T5" fmla="*/ 56 h 664"/>
                  <a:gd name="T6" fmla="*/ 356 w 399"/>
                  <a:gd name="T7" fmla="*/ 136 h 664"/>
                  <a:gd name="T8" fmla="*/ 372 w 399"/>
                  <a:gd name="T9" fmla="*/ 232 h 664"/>
                  <a:gd name="T10" fmla="*/ 396 w 399"/>
                  <a:gd name="T11" fmla="*/ 360 h 664"/>
                  <a:gd name="T12" fmla="*/ 356 w 399"/>
                  <a:gd name="T13" fmla="*/ 480 h 664"/>
                  <a:gd name="T14" fmla="*/ 316 w 399"/>
                  <a:gd name="T15" fmla="*/ 568 h 664"/>
                  <a:gd name="T16" fmla="*/ 240 w 399"/>
                  <a:gd name="T17" fmla="*/ 632 h 664"/>
                  <a:gd name="T18" fmla="*/ 180 w 399"/>
                  <a:gd name="T19" fmla="*/ 664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9" h="664">
                    <a:moveTo>
                      <a:pt x="0" y="104"/>
                    </a:moveTo>
                    <a:cubicBezTo>
                      <a:pt x="72" y="60"/>
                      <a:pt x="144" y="16"/>
                      <a:pt x="192" y="8"/>
                    </a:cubicBezTo>
                    <a:cubicBezTo>
                      <a:pt x="240" y="0"/>
                      <a:pt x="261" y="35"/>
                      <a:pt x="288" y="56"/>
                    </a:cubicBezTo>
                    <a:cubicBezTo>
                      <a:pt x="315" y="77"/>
                      <a:pt x="342" y="107"/>
                      <a:pt x="356" y="136"/>
                    </a:cubicBezTo>
                    <a:cubicBezTo>
                      <a:pt x="370" y="165"/>
                      <a:pt x="365" y="195"/>
                      <a:pt x="372" y="232"/>
                    </a:cubicBezTo>
                    <a:cubicBezTo>
                      <a:pt x="379" y="269"/>
                      <a:pt x="399" y="319"/>
                      <a:pt x="396" y="360"/>
                    </a:cubicBezTo>
                    <a:cubicBezTo>
                      <a:pt x="393" y="401"/>
                      <a:pt x="369" y="445"/>
                      <a:pt x="356" y="480"/>
                    </a:cubicBezTo>
                    <a:cubicBezTo>
                      <a:pt x="343" y="515"/>
                      <a:pt x="335" y="543"/>
                      <a:pt x="316" y="568"/>
                    </a:cubicBezTo>
                    <a:cubicBezTo>
                      <a:pt x="297" y="593"/>
                      <a:pt x="263" y="616"/>
                      <a:pt x="240" y="632"/>
                    </a:cubicBezTo>
                    <a:cubicBezTo>
                      <a:pt x="217" y="648"/>
                      <a:pt x="192" y="657"/>
                      <a:pt x="180" y="66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75" name="Freeform 767"/>
              <p:cNvSpPr>
                <a:spLocks/>
              </p:cNvSpPr>
              <p:nvPr/>
            </p:nvSpPr>
            <p:spPr bwMode="auto">
              <a:xfrm>
                <a:off x="1668" y="1387"/>
                <a:ext cx="129" cy="397"/>
              </a:xfrm>
              <a:custGeom>
                <a:avLst/>
                <a:gdLst>
                  <a:gd name="T0" fmla="*/ 12 w 129"/>
                  <a:gd name="T1" fmla="*/ 5 h 397"/>
                  <a:gd name="T2" fmla="*/ 96 w 129"/>
                  <a:gd name="T3" fmla="*/ 29 h 397"/>
                  <a:gd name="T4" fmla="*/ 128 w 129"/>
                  <a:gd name="T5" fmla="*/ 181 h 397"/>
                  <a:gd name="T6" fmla="*/ 88 w 129"/>
                  <a:gd name="T7" fmla="*/ 317 h 397"/>
                  <a:gd name="T8" fmla="*/ 0 w 129"/>
                  <a:gd name="T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97">
                    <a:moveTo>
                      <a:pt x="12" y="5"/>
                    </a:moveTo>
                    <a:cubicBezTo>
                      <a:pt x="26" y="9"/>
                      <a:pt x="77" y="0"/>
                      <a:pt x="96" y="29"/>
                    </a:cubicBezTo>
                    <a:cubicBezTo>
                      <a:pt x="115" y="58"/>
                      <a:pt x="129" y="133"/>
                      <a:pt x="128" y="181"/>
                    </a:cubicBezTo>
                    <a:cubicBezTo>
                      <a:pt x="127" y="229"/>
                      <a:pt x="109" y="281"/>
                      <a:pt x="88" y="317"/>
                    </a:cubicBezTo>
                    <a:cubicBezTo>
                      <a:pt x="67" y="353"/>
                      <a:pt x="18" y="380"/>
                      <a:pt x="0" y="397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76" name="Oval 768"/>
              <p:cNvSpPr>
                <a:spLocks noChangeArrowheads="1"/>
              </p:cNvSpPr>
              <p:nvPr/>
            </p:nvSpPr>
            <p:spPr bwMode="auto">
              <a:xfrm>
                <a:off x="1344" y="1392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77" name="Oval 769"/>
              <p:cNvSpPr>
                <a:spLocks noChangeArrowheads="1"/>
              </p:cNvSpPr>
              <p:nvPr/>
            </p:nvSpPr>
            <p:spPr bwMode="auto">
              <a:xfrm>
                <a:off x="1392" y="14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78" name="Freeform 770"/>
              <p:cNvSpPr>
                <a:spLocks/>
              </p:cNvSpPr>
              <p:nvPr/>
            </p:nvSpPr>
            <p:spPr bwMode="auto">
              <a:xfrm>
                <a:off x="1152" y="1584"/>
                <a:ext cx="366" cy="125"/>
              </a:xfrm>
              <a:custGeom>
                <a:avLst/>
                <a:gdLst>
                  <a:gd name="T0" fmla="*/ 0 w 366"/>
                  <a:gd name="T1" fmla="*/ 0 h 125"/>
                  <a:gd name="T2" fmla="*/ 12 w 366"/>
                  <a:gd name="T3" fmla="*/ 40 h 125"/>
                  <a:gd name="T4" fmla="*/ 48 w 366"/>
                  <a:gd name="T5" fmla="*/ 48 h 125"/>
                  <a:gd name="T6" fmla="*/ 124 w 366"/>
                  <a:gd name="T7" fmla="*/ 72 h 125"/>
                  <a:gd name="T8" fmla="*/ 212 w 366"/>
                  <a:gd name="T9" fmla="*/ 88 h 125"/>
                  <a:gd name="T10" fmla="*/ 268 w 366"/>
                  <a:gd name="T11" fmla="*/ 120 h 125"/>
                  <a:gd name="T12" fmla="*/ 348 w 366"/>
                  <a:gd name="T13" fmla="*/ 120 h 125"/>
                  <a:gd name="T14" fmla="*/ 364 w 366"/>
                  <a:gd name="T15" fmla="*/ 88 h 125"/>
                  <a:gd name="T16" fmla="*/ 336 w 366"/>
                  <a:gd name="T17" fmla="*/ 4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125">
                    <a:moveTo>
                      <a:pt x="0" y="0"/>
                    </a:moveTo>
                    <a:cubicBezTo>
                      <a:pt x="2" y="7"/>
                      <a:pt x="4" y="32"/>
                      <a:pt x="12" y="40"/>
                    </a:cubicBezTo>
                    <a:cubicBezTo>
                      <a:pt x="20" y="48"/>
                      <a:pt x="29" y="43"/>
                      <a:pt x="48" y="48"/>
                    </a:cubicBezTo>
                    <a:cubicBezTo>
                      <a:pt x="67" y="53"/>
                      <a:pt x="97" y="65"/>
                      <a:pt x="124" y="72"/>
                    </a:cubicBezTo>
                    <a:cubicBezTo>
                      <a:pt x="151" y="79"/>
                      <a:pt x="188" y="80"/>
                      <a:pt x="212" y="88"/>
                    </a:cubicBezTo>
                    <a:cubicBezTo>
                      <a:pt x="236" y="96"/>
                      <a:pt x="245" y="115"/>
                      <a:pt x="268" y="120"/>
                    </a:cubicBezTo>
                    <a:cubicBezTo>
                      <a:pt x="291" y="125"/>
                      <a:pt x="332" y="125"/>
                      <a:pt x="348" y="120"/>
                    </a:cubicBezTo>
                    <a:cubicBezTo>
                      <a:pt x="364" y="115"/>
                      <a:pt x="366" y="100"/>
                      <a:pt x="364" y="88"/>
                    </a:cubicBezTo>
                    <a:cubicBezTo>
                      <a:pt x="362" y="76"/>
                      <a:pt x="342" y="56"/>
                      <a:pt x="336" y="48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79" name="Freeform 771"/>
              <p:cNvSpPr>
                <a:spLocks/>
              </p:cNvSpPr>
              <p:nvPr/>
            </p:nvSpPr>
            <p:spPr bwMode="auto">
              <a:xfrm>
                <a:off x="1142" y="1632"/>
                <a:ext cx="250" cy="115"/>
              </a:xfrm>
              <a:custGeom>
                <a:avLst/>
                <a:gdLst>
                  <a:gd name="T0" fmla="*/ 250 w 250"/>
                  <a:gd name="T1" fmla="*/ 96 h 115"/>
                  <a:gd name="T2" fmla="*/ 202 w 250"/>
                  <a:gd name="T3" fmla="*/ 96 h 115"/>
                  <a:gd name="T4" fmla="*/ 134 w 250"/>
                  <a:gd name="T5" fmla="*/ 112 h 115"/>
                  <a:gd name="T6" fmla="*/ 70 w 250"/>
                  <a:gd name="T7" fmla="*/ 112 h 115"/>
                  <a:gd name="T8" fmla="*/ 10 w 250"/>
                  <a:gd name="T9" fmla="*/ 96 h 115"/>
                  <a:gd name="T10" fmla="*/ 10 w 250"/>
                  <a:gd name="T11" fmla="*/ 48 h 115"/>
                  <a:gd name="T12" fmla="*/ 58 w 250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115">
                    <a:moveTo>
                      <a:pt x="250" y="96"/>
                    </a:moveTo>
                    <a:cubicBezTo>
                      <a:pt x="234" y="92"/>
                      <a:pt x="221" y="93"/>
                      <a:pt x="202" y="96"/>
                    </a:cubicBezTo>
                    <a:cubicBezTo>
                      <a:pt x="183" y="99"/>
                      <a:pt x="156" y="109"/>
                      <a:pt x="134" y="112"/>
                    </a:cubicBezTo>
                    <a:cubicBezTo>
                      <a:pt x="112" y="115"/>
                      <a:pt x="91" y="115"/>
                      <a:pt x="70" y="112"/>
                    </a:cubicBezTo>
                    <a:cubicBezTo>
                      <a:pt x="49" y="109"/>
                      <a:pt x="20" y="107"/>
                      <a:pt x="10" y="96"/>
                    </a:cubicBezTo>
                    <a:cubicBezTo>
                      <a:pt x="0" y="85"/>
                      <a:pt x="2" y="64"/>
                      <a:pt x="10" y="48"/>
                    </a:cubicBezTo>
                    <a:cubicBezTo>
                      <a:pt x="18" y="32"/>
                      <a:pt x="38" y="16"/>
                      <a:pt x="58" y="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80" name="Freeform 772"/>
              <p:cNvSpPr>
                <a:spLocks/>
              </p:cNvSpPr>
              <p:nvPr/>
            </p:nvSpPr>
            <p:spPr bwMode="auto">
              <a:xfrm>
                <a:off x="1204" y="1552"/>
                <a:ext cx="228" cy="160"/>
              </a:xfrm>
              <a:custGeom>
                <a:avLst/>
                <a:gdLst>
                  <a:gd name="T0" fmla="*/ 0 w 228"/>
                  <a:gd name="T1" fmla="*/ 0 h 160"/>
                  <a:gd name="T2" fmla="*/ 136 w 228"/>
                  <a:gd name="T3" fmla="*/ 48 h 160"/>
                  <a:gd name="T4" fmla="*/ 168 w 228"/>
                  <a:gd name="T5" fmla="*/ 88 h 160"/>
                  <a:gd name="T6" fmla="*/ 184 w 228"/>
                  <a:gd name="T7" fmla="*/ 128 h 160"/>
                  <a:gd name="T8" fmla="*/ 224 w 228"/>
                  <a:gd name="T9" fmla="*/ 152 h 160"/>
                  <a:gd name="T10" fmla="*/ 208 w 228"/>
                  <a:gd name="T11" fmla="*/ 80 h 160"/>
                  <a:gd name="T12" fmla="*/ 176 w 228"/>
                  <a:gd name="T13" fmla="*/ 48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8" h="160">
                    <a:moveTo>
                      <a:pt x="0" y="0"/>
                    </a:moveTo>
                    <a:cubicBezTo>
                      <a:pt x="23" y="8"/>
                      <a:pt x="108" y="33"/>
                      <a:pt x="136" y="48"/>
                    </a:cubicBezTo>
                    <a:cubicBezTo>
                      <a:pt x="164" y="63"/>
                      <a:pt x="160" y="75"/>
                      <a:pt x="168" y="88"/>
                    </a:cubicBezTo>
                    <a:cubicBezTo>
                      <a:pt x="176" y="101"/>
                      <a:pt x="175" y="117"/>
                      <a:pt x="184" y="128"/>
                    </a:cubicBezTo>
                    <a:cubicBezTo>
                      <a:pt x="193" y="139"/>
                      <a:pt x="220" y="160"/>
                      <a:pt x="224" y="152"/>
                    </a:cubicBezTo>
                    <a:cubicBezTo>
                      <a:pt x="228" y="144"/>
                      <a:pt x="216" y="97"/>
                      <a:pt x="208" y="80"/>
                    </a:cubicBezTo>
                    <a:cubicBezTo>
                      <a:pt x="200" y="63"/>
                      <a:pt x="183" y="55"/>
                      <a:pt x="176" y="48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81" name="Freeform 773"/>
              <p:cNvSpPr>
                <a:spLocks/>
              </p:cNvSpPr>
              <p:nvPr/>
            </p:nvSpPr>
            <p:spPr bwMode="auto">
              <a:xfrm>
                <a:off x="1968" y="1527"/>
                <a:ext cx="432" cy="281"/>
              </a:xfrm>
              <a:custGeom>
                <a:avLst/>
                <a:gdLst>
                  <a:gd name="T0" fmla="*/ 36 w 432"/>
                  <a:gd name="T1" fmla="*/ 73 h 281"/>
                  <a:gd name="T2" fmla="*/ 28 w 432"/>
                  <a:gd name="T3" fmla="*/ 73 h 281"/>
                  <a:gd name="T4" fmla="*/ 48 w 432"/>
                  <a:gd name="T5" fmla="*/ 105 h 281"/>
                  <a:gd name="T6" fmla="*/ 44 w 432"/>
                  <a:gd name="T7" fmla="*/ 65 h 281"/>
                  <a:gd name="T8" fmla="*/ 240 w 432"/>
                  <a:gd name="T9" fmla="*/ 9 h 281"/>
                  <a:gd name="T10" fmla="*/ 384 w 432"/>
                  <a:gd name="T11" fmla="*/ 9 h 281"/>
                  <a:gd name="T12" fmla="*/ 432 w 432"/>
                  <a:gd name="T13" fmla="*/ 57 h 281"/>
                  <a:gd name="T14" fmla="*/ 384 w 432"/>
                  <a:gd name="T15" fmla="*/ 153 h 281"/>
                  <a:gd name="T16" fmla="*/ 276 w 432"/>
                  <a:gd name="T17" fmla="*/ 265 h 281"/>
                  <a:gd name="T18" fmla="*/ 192 w 432"/>
                  <a:gd name="T19" fmla="*/ 249 h 281"/>
                  <a:gd name="T20" fmla="*/ 48 w 432"/>
                  <a:gd name="T21" fmla="*/ 249 h 281"/>
                  <a:gd name="T22" fmla="*/ 0 w 432"/>
                  <a:gd name="T23" fmla="*/ 249 h 281"/>
                  <a:gd name="T24" fmla="*/ 48 w 432"/>
                  <a:gd name="T25" fmla="*/ 201 h 281"/>
                  <a:gd name="T26" fmla="*/ 48 w 432"/>
                  <a:gd name="T27" fmla="*/ 105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2" h="281">
                    <a:moveTo>
                      <a:pt x="36" y="73"/>
                    </a:moveTo>
                    <a:cubicBezTo>
                      <a:pt x="35" y="73"/>
                      <a:pt x="26" y="68"/>
                      <a:pt x="28" y="73"/>
                    </a:cubicBezTo>
                    <a:cubicBezTo>
                      <a:pt x="30" y="78"/>
                      <a:pt x="45" y="106"/>
                      <a:pt x="48" y="105"/>
                    </a:cubicBezTo>
                    <a:cubicBezTo>
                      <a:pt x="51" y="104"/>
                      <a:pt x="12" y="81"/>
                      <a:pt x="44" y="65"/>
                    </a:cubicBezTo>
                    <a:cubicBezTo>
                      <a:pt x="76" y="49"/>
                      <a:pt x="183" y="18"/>
                      <a:pt x="240" y="9"/>
                    </a:cubicBezTo>
                    <a:cubicBezTo>
                      <a:pt x="297" y="0"/>
                      <a:pt x="352" y="1"/>
                      <a:pt x="384" y="9"/>
                    </a:cubicBezTo>
                    <a:cubicBezTo>
                      <a:pt x="416" y="17"/>
                      <a:pt x="432" y="33"/>
                      <a:pt x="432" y="57"/>
                    </a:cubicBezTo>
                    <a:cubicBezTo>
                      <a:pt x="432" y="81"/>
                      <a:pt x="410" y="118"/>
                      <a:pt x="384" y="153"/>
                    </a:cubicBezTo>
                    <a:cubicBezTo>
                      <a:pt x="358" y="188"/>
                      <a:pt x="308" y="249"/>
                      <a:pt x="276" y="265"/>
                    </a:cubicBezTo>
                    <a:cubicBezTo>
                      <a:pt x="244" y="281"/>
                      <a:pt x="230" y="252"/>
                      <a:pt x="192" y="249"/>
                    </a:cubicBezTo>
                    <a:cubicBezTo>
                      <a:pt x="154" y="246"/>
                      <a:pt x="80" y="249"/>
                      <a:pt x="48" y="249"/>
                    </a:cubicBezTo>
                    <a:cubicBezTo>
                      <a:pt x="16" y="249"/>
                      <a:pt x="0" y="257"/>
                      <a:pt x="0" y="249"/>
                    </a:cubicBezTo>
                    <a:cubicBezTo>
                      <a:pt x="0" y="241"/>
                      <a:pt x="40" y="225"/>
                      <a:pt x="48" y="201"/>
                    </a:cubicBezTo>
                    <a:cubicBezTo>
                      <a:pt x="56" y="177"/>
                      <a:pt x="48" y="121"/>
                      <a:pt x="48" y="105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82" name="Freeform 774"/>
              <p:cNvSpPr>
                <a:spLocks/>
              </p:cNvSpPr>
              <p:nvPr/>
            </p:nvSpPr>
            <p:spPr bwMode="auto">
              <a:xfrm>
                <a:off x="1949" y="1032"/>
                <a:ext cx="67" cy="120"/>
              </a:xfrm>
              <a:custGeom>
                <a:avLst/>
                <a:gdLst>
                  <a:gd name="T0" fmla="*/ 0 w 67"/>
                  <a:gd name="T1" fmla="*/ 0 h 120"/>
                  <a:gd name="T2" fmla="*/ 56 w 67"/>
                  <a:gd name="T3" fmla="*/ 16 h 120"/>
                  <a:gd name="T4" fmla="*/ 64 w 67"/>
                  <a:gd name="T5" fmla="*/ 56 h 120"/>
                  <a:gd name="T6" fmla="*/ 48 w 67"/>
                  <a:gd name="T7" fmla="*/ 104 h 120"/>
                  <a:gd name="T8" fmla="*/ 0 w 67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20">
                    <a:moveTo>
                      <a:pt x="0" y="0"/>
                    </a:moveTo>
                    <a:cubicBezTo>
                      <a:pt x="9" y="3"/>
                      <a:pt x="45" y="7"/>
                      <a:pt x="56" y="16"/>
                    </a:cubicBezTo>
                    <a:cubicBezTo>
                      <a:pt x="67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83" name="Freeform 775"/>
              <p:cNvSpPr>
                <a:spLocks/>
              </p:cNvSpPr>
              <p:nvPr/>
            </p:nvSpPr>
            <p:spPr bwMode="auto">
              <a:xfrm>
                <a:off x="1956" y="1168"/>
                <a:ext cx="73" cy="136"/>
              </a:xfrm>
              <a:custGeom>
                <a:avLst/>
                <a:gdLst>
                  <a:gd name="T0" fmla="*/ 0 w 73"/>
                  <a:gd name="T1" fmla="*/ 0 h 136"/>
                  <a:gd name="T2" fmla="*/ 56 w 73"/>
                  <a:gd name="T3" fmla="*/ 16 h 136"/>
                  <a:gd name="T4" fmla="*/ 72 w 73"/>
                  <a:gd name="T5" fmla="*/ 48 h 136"/>
                  <a:gd name="T6" fmla="*/ 60 w 73"/>
                  <a:gd name="T7" fmla="*/ 88 h 136"/>
                  <a:gd name="T8" fmla="*/ 32 w 73"/>
                  <a:gd name="T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36">
                    <a:moveTo>
                      <a:pt x="0" y="0"/>
                    </a:moveTo>
                    <a:cubicBezTo>
                      <a:pt x="9" y="3"/>
                      <a:pt x="44" y="8"/>
                      <a:pt x="56" y="16"/>
                    </a:cubicBezTo>
                    <a:cubicBezTo>
                      <a:pt x="68" y="24"/>
                      <a:pt x="71" y="36"/>
                      <a:pt x="72" y="48"/>
                    </a:cubicBezTo>
                    <a:cubicBezTo>
                      <a:pt x="73" y="60"/>
                      <a:pt x="67" y="73"/>
                      <a:pt x="60" y="88"/>
                    </a:cubicBezTo>
                    <a:cubicBezTo>
                      <a:pt x="53" y="103"/>
                      <a:pt x="38" y="126"/>
                      <a:pt x="32" y="136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84" name="Freeform 776"/>
              <p:cNvSpPr>
                <a:spLocks/>
              </p:cNvSpPr>
              <p:nvPr/>
            </p:nvSpPr>
            <p:spPr bwMode="auto">
              <a:xfrm>
                <a:off x="2004" y="1296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85" name="Freeform 777"/>
              <p:cNvSpPr>
                <a:spLocks/>
              </p:cNvSpPr>
              <p:nvPr/>
            </p:nvSpPr>
            <p:spPr bwMode="auto">
              <a:xfrm>
                <a:off x="1968" y="144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86" name="Freeform 778"/>
              <p:cNvSpPr>
                <a:spLocks/>
              </p:cNvSpPr>
              <p:nvPr/>
            </p:nvSpPr>
            <p:spPr bwMode="auto">
              <a:xfrm>
                <a:off x="1964" y="1592"/>
                <a:ext cx="69" cy="176"/>
              </a:xfrm>
              <a:custGeom>
                <a:avLst/>
                <a:gdLst>
                  <a:gd name="T0" fmla="*/ 32 w 69"/>
                  <a:gd name="T1" fmla="*/ 0 h 176"/>
                  <a:gd name="T2" fmla="*/ 60 w 69"/>
                  <a:gd name="T3" fmla="*/ 56 h 176"/>
                  <a:gd name="T4" fmla="*/ 68 w 69"/>
                  <a:gd name="T5" fmla="*/ 96 h 176"/>
                  <a:gd name="T6" fmla="*/ 52 w 69"/>
                  <a:gd name="T7" fmla="*/ 144 h 176"/>
                  <a:gd name="T8" fmla="*/ 0 w 69"/>
                  <a:gd name="T9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76">
                    <a:moveTo>
                      <a:pt x="32" y="0"/>
                    </a:moveTo>
                    <a:cubicBezTo>
                      <a:pt x="37" y="8"/>
                      <a:pt x="54" y="40"/>
                      <a:pt x="60" y="56"/>
                    </a:cubicBezTo>
                    <a:cubicBezTo>
                      <a:pt x="66" y="72"/>
                      <a:pt x="69" y="81"/>
                      <a:pt x="68" y="96"/>
                    </a:cubicBezTo>
                    <a:cubicBezTo>
                      <a:pt x="67" y="111"/>
                      <a:pt x="63" y="131"/>
                      <a:pt x="52" y="144"/>
                    </a:cubicBezTo>
                    <a:cubicBezTo>
                      <a:pt x="41" y="157"/>
                      <a:pt x="11" y="169"/>
                      <a:pt x="0" y="176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87" name="Freeform 779"/>
              <p:cNvSpPr>
                <a:spLocks/>
              </p:cNvSpPr>
              <p:nvPr/>
            </p:nvSpPr>
            <p:spPr bwMode="auto">
              <a:xfrm>
                <a:off x="1920" y="178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88" name="Freeform 780"/>
              <p:cNvSpPr>
                <a:spLocks/>
              </p:cNvSpPr>
              <p:nvPr/>
            </p:nvSpPr>
            <p:spPr bwMode="auto">
              <a:xfrm>
                <a:off x="1824" y="172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89" name="Freeform 781"/>
              <p:cNvSpPr>
                <a:spLocks/>
              </p:cNvSpPr>
              <p:nvPr/>
            </p:nvSpPr>
            <p:spPr bwMode="auto">
              <a:xfrm>
                <a:off x="1920" y="1584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90" name="Freeform 782"/>
              <p:cNvSpPr>
                <a:spLocks/>
              </p:cNvSpPr>
              <p:nvPr/>
            </p:nvSpPr>
            <p:spPr bwMode="auto">
              <a:xfrm rot="-365232">
                <a:off x="1872" y="144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91" name="Freeform 783"/>
              <p:cNvSpPr>
                <a:spLocks/>
              </p:cNvSpPr>
              <p:nvPr/>
            </p:nvSpPr>
            <p:spPr bwMode="auto">
              <a:xfrm rot="-1429352">
                <a:off x="1872" y="1296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92" name="Freeform 784"/>
              <p:cNvSpPr>
                <a:spLocks/>
              </p:cNvSpPr>
              <p:nvPr/>
            </p:nvSpPr>
            <p:spPr bwMode="auto">
              <a:xfrm>
                <a:off x="2064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93" name="Freeform 785"/>
              <p:cNvSpPr>
                <a:spLocks/>
              </p:cNvSpPr>
              <p:nvPr/>
            </p:nvSpPr>
            <p:spPr bwMode="auto">
              <a:xfrm>
                <a:off x="2105" y="1392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94" name="Freeform 786"/>
              <p:cNvSpPr>
                <a:spLocks/>
              </p:cNvSpPr>
              <p:nvPr/>
            </p:nvSpPr>
            <p:spPr bwMode="auto">
              <a:xfrm>
                <a:off x="2160" y="134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95" name="Freeform 787"/>
              <p:cNvSpPr>
                <a:spLocks/>
              </p:cNvSpPr>
              <p:nvPr/>
            </p:nvSpPr>
            <p:spPr bwMode="auto">
              <a:xfrm>
                <a:off x="2064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96" name="Freeform 788"/>
              <p:cNvSpPr>
                <a:spLocks/>
              </p:cNvSpPr>
              <p:nvPr/>
            </p:nvSpPr>
            <p:spPr bwMode="auto">
              <a:xfrm>
                <a:off x="2160" y="1200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97" name="Freeform 789"/>
              <p:cNvSpPr>
                <a:spLocks/>
              </p:cNvSpPr>
              <p:nvPr/>
            </p:nvSpPr>
            <p:spPr bwMode="auto">
              <a:xfrm>
                <a:off x="2153" y="1056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98" name="Freeform 790"/>
              <p:cNvSpPr>
                <a:spLocks/>
              </p:cNvSpPr>
              <p:nvPr/>
            </p:nvSpPr>
            <p:spPr bwMode="auto">
              <a:xfrm>
                <a:off x="2208" y="960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799" name="Freeform 791"/>
              <p:cNvSpPr>
                <a:spLocks/>
              </p:cNvSpPr>
              <p:nvPr/>
            </p:nvSpPr>
            <p:spPr bwMode="auto">
              <a:xfrm>
                <a:off x="2256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800" name="Freeform 792"/>
              <p:cNvSpPr>
                <a:spLocks/>
              </p:cNvSpPr>
              <p:nvPr/>
            </p:nvSpPr>
            <p:spPr bwMode="auto">
              <a:xfrm>
                <a:off x="2256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801" name="Freeform 793"/>
              <p:cNvSpPr>
                <a:spLocks/>
              </p:cNvSpPr>
              <p:nvPr/>
            </p:nvSpPr>
            <p:spPr bwMode="auto">
              <a:xfrm>
                <a:off x="2256" y="1392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802" name="Freeform 794"/>
              <p:cNvSpPr>
                <a:spLocks/>
              </p:cNvSpPr>
              <p:nvPr/>
            </p:nvSpPr>
            <p:spPr bwMode="auto">
              <a:xfrm>
                <a:off x="2304" y="960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43803" name="Group 795"/>
              <p:cNvGrpSpPr>
                <a:grpSpLocks/>
              </p:cNvGrpSpPr>
              <p:nvPr/>
            </p:nvGrpSpPr>
            <p:grpSpPr bwMode="auto">
              <a:xfrm>
                <a:off x="2345" y="1104"/>
                <a:ext cx="62" cy="288"/>
                <a:chOff x="2345" y="1104"/>
                <a:chExt cx="62" cy="288"/>
              </a:xfrm>
            </p:grpSpPr>
            <p:sp>
              <p:nvSpPr>
                <p:cNvPr id="43804" name="Freeform 79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05" name="Freeform 79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806" name="Group 798"/>
              <p:cNvGrpSpPr>
                <a:grpSpLocks/>
              </p:cNvGrpSpPr>
              <p:nvPr/>
            </p:nvGrpSpPr>
            <p:grpSpPr bwMode="auto">
              <a:xfrm>
                <a:off x="2448" y="1392"/>
                <a:ext cx="62" cy="288"/>
                <a:chOff x="2345" y="1104"/>
                <a:chExt cx="62" cy="288"/>
              </a:xfrm>
            </p:grpSpPr>
            <p:sp>
              <p:nvSpPr>
                <p:cNvPr id="43807" name="Freeform 79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08" name="Freeform 80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809" name="Group 801"/>
              <p:cNvGrpSpPr>
                <a:grpSpLocks/>
              </p:cNvGrpSpPr>
              <p:nvPr/>
            </p:nvGrpSpPr>
            <p:grpSpPr bwMode="auto">
              <a:xfrm>
                <a:off x="2400" y="960"/>
                <a:ext cx="62" cy="288"/>
                <a:chOff x="2345" y="1104"/>
                <a:chExt cx="62" cy="288"/>
              </a:xfrm>
            </p:grpSpPr>
            <p:sp>
              <p:nvSpPr>
                <p:cNvPr id="43810" name="Freeform 802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11" name="Freeform 803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812" name="Group 804"/>
              <p:cNvGrpSpPr>
                <a:grpSpLocks/>
              </p:cNvGrpSpPr>
              <p:nvPr/>
            </p:nvGrpSpPr>
            <p:grpSpPr bwMode="auto">
              <a:xfrm>
                <a:off x="2496" y="960"/>
                <a:ext cx="62" cy="288"/>
                <a:chOff x="2345" y="1104"/>
                <a:chExt cx="62" cy="288"/>
              </a:xfrm>
            </p:grpSpPr>
            <p:sp>
              <p:nvSpPr>
                <p:cNvPr id="43813" name="Freeform 80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14" name="Freeform 80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815" name="Group 807"/>
              <p:cNvGrpSpPr>
                <a:grpSpLocks/>
              </p:cNvGrpSpPr>
              <p:nvPr/>
            </p:nvGrpSpPr>
            <p:grpSpPr bwMode="auto">
              <a:xfrm>
                <a:off x="2592" y="960"/>
                <a:ext cx="62" cy="288"/>
                <a:chOff x="2345" y="1104"/>
                <a:chExt cx="62" cy="288"/>
              </a:xfrm>
            </p:grpSpPr>
            <p:sp>
              <p:nvSpPr>
                <p:cNvPr id="43816" name="Freeform 808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17" name="Freeform 809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818" name="Group 810"/>
              <p:cNvGrpSpPr>
                <a:grpSpLocks/>
              </p:cNvGrpSpPr>
              <p:nvPr/>
            </p:nvGrpSpPr>
            <p:grpSpPr bwMode="auto">
              <a:xfrm>
                <a:off x="2496" y="1248"/>
                <a:ext cx="62" cy="288"/>
                <a:chOff x="2345" y="1104"/>
                <a:chExt cx="62" cy="288"/>
              </a:xfrm>
            </p:grpSpPr>
            <p:sp>
              <p:nvSpPr>
                <p:cNvPr id="43819" name="Freeform 811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20" name="Freeform 812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821" name="Group 813"/>
              <p:cNvGrpSpPr>
                <a:grpSpLocks/>
              </p:cNvGrpSpPr>
              <p:nvPr/>
            </p:nvGrpSpPr>
            <p:grpSpPr bwMode="auto">
              <a:xfrm>
                <a:off x="2688" y="960"/>
                <a:ext cx="62" cy="288"/>
                <a:chOff x="2345" y="1104"/>
                <a:chExt cx="62" cy="288"/>
              </a:xfrm>
            </p:grpSpPr>
            <p:sp>
              <p:nvSpPr>
                <p:cNvPr id="43822" name="Freeform 81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23" name="Freeform 81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824" name="Group 816"/>
              <p:cNvGrpSpPr>
                <a:grpSpLocks/>
              </p:cNvGrpSpPr>
              <p:nvPr/>
            </p:nvGrpSpPr>
            <p:grpSpPr bwMode="auto">
              <a:xfrm>
                <a:off x="2784" y="960"/>
                <a:ext cx="62" cy="288"/>
                <a:chOff x="2345" y="1104"/>
                <a:chExt cx="62" cy="288"/>
              </a:xfrm>
            </p:grpSpPr>
            <p:sp>
              <p:nvSpPr>
                <p:cNvPr id="43825" name="Freeform 817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26" name="Freeform 818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827" name="Group 819"/>
              <p:cNvGrpSpPr>
                <a:grpSpLocks/>
              </p:cNvGrpSpPr>
              <p:nvPr/>
            </p:nvGrpSpPr>
            <p:grpSpPr bwMode="auto">
              <a:xfrm>
                <a:off x="2880" y="960"/>
                <a:ext cx="62" cy="288"/>
                <a:chOff x="2345" y="1104"/>
                <a:chExt cx="62" cy="288"/>
              </a:xfrm>
            </p:grpSpPr>
            <p:sp>
              <p:nvSpPr>
                <p:cNvPr id="43828" name="Freeform 820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29" name="Freeform 821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830" name="Group 822"/>
              <p:cNvGrpSpPr>
                <a:grpSpLocks/>
              </p:cNvGrpSpPr>
              <p:nvPr/>
            </p:nvGrpSpPr>
            <p:grpSpPr bwMode="auto">
              <a:xfrm>
                <a:off x="2592" y="1248"/>
                <a:ext cx="62" cy="288"/>
                <a:chOff x="2345" y="1104"/>
                <a:chExt cx="62" cy="288"/>
              </a:xfrm>
            </p:grpSpPr>
            <p:sp>
              <p:nvSpPr>
                <p:cNvPr id="43831" name="Freeform 823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32" name="Freeform 824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833" name="Group 825"/>
              <p:cNvGrpSpPr>
                <a:grpSpLocks/>
              </p:cNvGrpSpPr>
              <p:nvPr/>
            </p:nvGrpSpPr>
            <p:grpSpPr bwMode="auto">
              <a:xfrm>
                <a:off x="2592" y="1536"/>
                <a:ext cx="62" cy="288"/>
                <a:chOff x="2345" y="1104"/>
                <a:chExt cx="62" cy="288"/>
              </a:xfrm>
            </p:grpSpPr>
            <p:sp>
              <p:nvSpPr>
                <p:cNvPr id="43834" name="Freeform 82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35" name="Freeform 82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836" name="Group 828"/>
              <p:cNvGrpSpPr>
                <a:grpSpLocks/>
              </p:cNvGrpSpPr>
              <p:nvPr/>
            </p:nvGrpSpPr>
            <p:grpSpPr bwMode="auto">
              <a:xfrm>
                <a:off x="2496" y="1632"/>
                <a:ext cx="62" cy="288"/>
                <a:chOff x="2345" y="1104"/>
                <a:chExt cx="62" cy="288"/>
              </a:xfrm>
            </p:grpSpPr>
            <p:sp>
              <p:nvSpPr>
                <p:cNvPr id="43837" name="Freeform 82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38" name="Freeform 83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43839" name="Freeform 831"/>
              <p:cNvSpPr>
                <a:spLocks/>
              </p:cNvSpPr>
              <p:nvPr/>
            </p:nvSpPr>
            <p:spPr bwMode="auto">
              <a:xfrm>
                <a:off x="2256" y="182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840" name="Freeform 832"/>
              <p:cNvSpPr>
                <a:spLocks/>
              </p:cNvSpPr>
              <p:nvPr/>
            </p:nvSpPr>
            <p:spPr bwMode="auto">
              <a:xfrm>
                <a:off x="2352" y="1680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841" name="Freeform 833"/>
              <p:cNvSpPr>
                <a:spLocks/>
              </p:cNvSpPr>
              <p:nvPr/>
            </p:nvSpPr>
            <p:spPr bwMode="auto">
              <a:xfrm>
                <a:off x="2400" y="182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842" name="Freeform 834"/>
              <p:cNvSpPr>
                <a:spLocks/>
              </p:cNvSpPr>
              <p:nvPr/>
            </p:nvSpPr>
            <p:spPr bwMode="auto">
              <a:xfrm>
                <a:off x="2352" y="1392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43843" name="Group 835"/>
              <p:cNvGrpSpPr>
                <a:grpSpLocks/>
              </p:cNvGrpSpPr>
              <p:nvPr/>
            </p:nvGrpSpPr>
            <p:grpSpPr bwMode="auto">
              <a:xfrm>
                <a:off x="2736" y="1248"/>
                <a:ext cx="62" cy="288"/>
                <a:chOff x="2345" y="1104"/>
                <a:chExt cx="62" cy="288"/>
              </a:xfrm>
            </p:grpSpPr>
            <p:sp>
              <p:nvSpPr>
                <p:cNvPr id="43844" name="Freeform 83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45" name="Freeform 83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846" name="Group 838"/>
              <p:cNvGrpSpPr>
                <a:grpSpLocks/>
              </p:cNvGrpSpPr>
              <p:nvPr/>
            </p:nvGrpSpPr>
            <p:grpSpPr bwMode="auto">
              <a:xfrm>
                <a:off x="2688" y="1536"/>
                <a:ext cx="62" cy="288"/>
                <a:chOff x="2345" y="1104"/>
                <a:chExt cx="62" cy="288"/>
              </a:xfrm>
            </p:grpSpPr>
            <p:sp>
              <p:nvSpPr>
                <p:cNvPr id="43847" name="Freeform 83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48" name="Freeform 84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849" name="Group 841"/>
              <p:cNvGrpSpPr>
                <a:grpSpLocks/>
              </p:cNvGrpSpPr>
              <p:nvPr/>
            </p:nvGrpSpPr>
            <p:grpSpPr bwMode="auto">
              <a:xfrm>
                <a:off x="2784" y="1632"/>
                <a:ext cx="62" cy="288"/>
                <a:chOff x="2345" y="1104"/>
                <a:chExt cx="62" cy="288"/>
              </a:xfrm>
            </p:grpSpPr>
            <p:sp>
              <p:nvSpPr>
                <p:cNvPr id="43850" name="Freeform 842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51" name="Freeform 843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852" name="Group 844"/>
              <p:cNvGrpSpPr>
                <a:grpSpLocks/>
              </p:cNvGrpSpPr>
              <p:nvPr/>
            </p:nvGrpSpPr>
            <p:grpSpPr bwMode="auto">
              <a:xfrm>
                <a:off x="2880" y="1632"/>
                <a:ext cx="62" cy="288"/>
                <a:chOff x="2345" y="1104"/>
                <a:chExt cx="62" cy="288"/>
              </a:xfrm>
            </p:grpSpPr>
            <p:sp>
              <p:nvSpPr>
                <p:cNvPr id="43853" name="Freeform 84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54" name="Freeform 84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43855" name="Freeform 847"/>
              <p:cNvSpPr>
                <a:spLocks/>
              </p:cNvSpPr>
              <p:nvPr/>
            </p:nvSpPr>
            <p:spPr bwMode="auto">
              <a:xfrm>
                <a:off x="2640" y="182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43856" name="Group 848"/>
              <p:cNvGrpSpPr>
                <a:grpSpLocks/>
              </p:cNvGrpSpPr>
              <p:nvPr/>
            </p:nvGrpSpPr>
            <p:grpSpPr bwMode="auto">
              <a:xfrm>
                <a:off x="2832" y="1296"/>
                <a:ext cx="62" cy="288"/>
                <a:chOff x="2345" y="1104"/>
                <a:chExt cx="62" cy="288"/>
              </a:xfrm>
            </p:grpSpPr>
            <p:sp>
              <p:nvSpPr>
                <p:cNvPr id="43857" name="Freeform 84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58" name="Freeform 85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859" name="Group 851"/>
              <p:cNvGrpSpPr>
                <a:grpSpLocks/>
              </p:cNvGrpSpPr>
              <p:nvPr/>
            </p:nvGrpSpPr>
            <p:grpSpPr bwMode="auto">
              <a:xfrm>
                <a:off x="2976" y="1632"/>
                <a:ext cx="62" cy="288"/>
                <a:chOff x="2345" y="1104"/>
                <a:chExt cx="62" cy="288"/>
              </a:xfrm>
            </p:grpSpPr>
            <p:sp>
              <p:nvSpPr>
                <p:cNvPr id="43860" name="Freeform 852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61" name="Freeform 853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862" name="Group 854"/>
              <p:cNvGrpSpPr>
                <a:grpSpLocks/>
              </p:cNvGrpSpPr>
              <p:nvPr/>
            </p:nvGrpSpPr>
            <p:grpSpPr bwMode="auto">
              <a:xfrm>
                <a:off x="2976" y="1344"/>
                <a:ext cx="62" cy="288"/>
                <a:chOff x="2345" y="1104"/>
                <a:chExt cx="62" cy="288"/>
              </a:xfrm>
            </p:grpSpPr>
            <p:sp>
              <p:nvSpPr>
                <p:cNvPr id="43863" name="Freeform 85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64" name="Freeform 85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865" name="Group 857"/>
              <p:cNvGrpSpPr>
                <a:grpSpLocks/>
              </p:cNvGrpSpPr>
              <p:nvPr/>
            </p:nvGrpSpPr>
            <p:grpSpPr bwMode="auto">
              <a:xfrm>
                <a:off x="2976" y="1056"/>
                <a:ext cx="62" cy="288"/>
                <a:chOff x="2345" y="1104"/>
                <a:chExt cx="62" cy="288"/>
              </a:xfrm>
            </p:grpSpPr>
            <p:sp>
              <p:nvSpPr>
                <p:cNvPr id="43866" name="Freeform 858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67" name="Freeform 859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868" name="Group 860"/>
              <p:cNvGrpSpPr>
                <a:grpSpLocks/>
              </p:cNvGrpSpPr>
              <p:nvPr/>
            </p:nvGrpSpPr>
            <p:grpSpPr bwMode="auto">
              <a:xfrm>
                <a:off x="3120" y="1056"/>
                <a:ext cx="62" cy="288"/>
                <a:chOff x="2345" y="1104"/>
                <a:chExt cx="62" cy="288"/>
              </a:xfrm>
            </p:grpSpPr>
            <p:sp>
              <p:nvSpPr>
                <p:cNvPr id="43869" name="Freeform 861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70" name="Freeform 862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871" name="Group 863"/>
              <p:cNvGrpSpPr>
                <a:grpSpLocks/>
              </p:cNvGrpSpPr>
              <p:nvPr/>
            </p:nvGrpSpPr>
            <p:grpSpPr bwMode="auto">
              <a:xfrm>
                <a:off x="3072" y="1296"/>
                <a:ext cx="62" cy="288"/>
                <a:chOff x="2345" y="1104"/>
                <a:chExt cx="62" cy="288"/>
              </a:xfrm>
            </p:grpSpPr>
            <p:sp>
              <p:nvSpPr>
                <p:cNvPr id="43872" name="Freeform 86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73" name="Freeform 86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874" name="Group 866"/>
              <p:cNvGrpSpPr>
                <a:grpSpLocks/>
              </p:cNvGrpSpPr>
              <p:nvPr/>
            </p:nvGrpSpPr>
            <p:grpSpPr bwMode="auto">
              <a:xfrm>
                <a:off x="3120" y="1536"/>
                <a:ext cx="62" cy="288"/>
                <a:chOff x="2345" y="1104"/>
                <a:chExt cx="62" cy="288"/>
              </a:xfrm>
            </p:grpSpPr>
            <p:sp>
              <p:nvSpPr>
                <p:cNvPr id="43875" name="Freeform 867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76" name="Freeform 868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877" name="Group 869"/>
              <p:cNvGrpSpPr>
                <a:grpSpLocks/>
              </p:cNvGrpSpPr>
              <p:nvPr/>
            </p:nvGrpSpPr>
            <p:grpSpPr bwMode="auto">
              <a:xfrm>
                <a:off x="3216" y="1488"/>
                <a:ext cx="62" cy="288"/>
                <a:chOff x="2345" y="1104"/>
                <a:chExt cx="62" cy="288"/>
              </a:xfrm>
            </p:grpSpPr>
            <p:sp>
              <p:nvSpPr>
                <p:cNvPr id="43878" name="Freeform 870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79" name="Freeform 871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880" name="Group 872"/>
              <p:cNvGrpSpPr>
                <a:grpSpLocks/>
              </p:cNvGrpSpPr>
              <p:nvPr/>
            </p:nvGrpSpPr>
            <p:grpSpPr bwMode="auto">
              <a:xfrm>
                <a:off x="3168" y="1200"/>
                <a:ext cx="62" cy="288"/>
                <a:chOff x="2345" y="1104"/>
                <a:chExt cx="62" cy="288"/>
              </a:xfrm>
            </p:grpSpPr>
            <p:sp>
              <p:nvSpPr>
                <p:cNvPr id="43881" name="Freeform 873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82" name="Freeform 874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883" name="Group 875"/>
              <p:cNvGrpSpPr>
                <a:grpSpLocks/>
              </p:cNvGrpSpPr>
              <p:nvPr/>
            </p:nvGrpSpPr>
            <p:grpSpPr bwMode="auto">
              <a:xfrm>
                <a:off x="3264" y="1104"/>
                <a:ext cx="62" cy="288"/>
                <a:chOff x="2345" y="1104"/>
                <a:chExt cx="62" cy="288"/>
              </a:xfrm>
            </p:grpSpPr>
            <p:sp>
              <p:nvSpPr>
                <p:cNvPr id="43884" name="Freeform 87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85" name="Freeform 87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886" name="Group 878"/>
              <p:cNvGrpSpPr>
                <a:grpSpLocks/>
              </p:cNvGrpSpPr>
              <p:nvPr/>
            </p:nvGrpSpPr>
            <p:grpSpPr bwMode="auto">
              <a:xfrm>
                <a:off x="3264" y="1392"/>
                <a:ext cx="62" cy="288"/>
                <a:chOff x="2345" y="1104"/>
                <a:chExt cx="62" cy="288"/>
              </a:xfrm>
            </p:grpSpPr>
            <p:sp>
              <p:nvSpPr>
                <p:cNvPr id="43887" name="Freeform 87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88" name="Freeform 88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889" name="Group 881"/>
              <p:cNvGrpSpPr>
                <a:grpSpLocks/>
              </p:cNvGrpSpPr>
              <p:nvPr/>
            </p:nvGrpSpPr>
            <p:grpSpPr bwMode="auto">
              <a:xfrm>
                <a:off x="3408" y="1392"/>
                <a:ext cx="62" cy="288"/>
                <a:chOff x="2345" y="1104"/>
                <a:chExt cx="62" cy="288"/>
              </a:xfrm>
            </p:grpSpPr>
            <p:sp>
              <p:nvSpPr>
                <p:cNvPr id="43890" name="Freeform 882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91" name="Freeform 883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892" name="Group 884"/>
              <p:cNvGrpSpPr>
                <a:grpSpLocks/>
              </p:cNvGrpSpPr>
              <p:nvPr/>
            </p:nvGrpSpPr>
            <p:grpSpPr bwMode="auto">
              <a:xfrm>
                <a:off x="3600" y="1344"/>
                <a:ext cx="62" cy="288"/>
                <a:chOff x="2345" y="1104"/>
                <a:chExt cx="62" cy="288"/>
              </a:xfrm>
            </p:grpSpPr>
            <p:sp>
              <p:nvSpPr>
                <p:cNvPr id="43893" name="Freeform 88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94" name="Freeform 88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895" name="Group 887"/>
              <p:cNvGrpSpPr>
                <a:grpSpLocks/>
              </p:cNvGrpSpPr>
              <p:nvPr/>
            </p:nvGrpSpPr>
            <p:grpSpPr bwMode="auto">
              <a:xfrm>
                <a:off x="3744" y="1296"/>
                <a:ext cx="62" cy="288"/>
                <a:chOff x="2345" y="1104"/>
                <a:chExt cx="62" cy="288"/>
              </a:xfrm>
            </p:grpSpPr>
            <p:sp>
              <p:nvSpPr>
                <p:cNvPr id="43896" name="Freeform 888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897" name="Freeform 889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898" name="Group 890"/>
              <p:cNvGrpSpPr>
                <a:grpSpLocks/>
              </p:cNvGrpSpPr>
              <p:nvPr/>
            </p:nvGrpSpPr>
            <p:grpSpPr bwMode="auto">
              <a:xfrm>
                <a:off x="3504" y="1344"/>
                <a:ext cx="62" cy="288"/>
                <a:chOff x="2345" y="1104"/>
                <a:chExt cx="62" cy="288"/>
              </a:xfrm>
            </p:grpSpPr>
            <p:sp>
              <p:nvSpPr>
                <p:cNvPr id="43899" name="Freeform 891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900" name="Freeform 892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43901" name="Freeform 893"/>
              <p:cNvSpPr>
                <a:spLocks/>
              </p:cNvSpPr>
              <p:nvPr/>
            </p:nvSpPr>
            <p:spPr bwMode="auto">
              <a:xfrm rot="-1429352">
                <a:off x="3360" y="124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02" name="Freeform 894"/>
              <p:cNvSpPr>
                <a:spLocks/>
              </p:cNvSpPr>
              <p:nvPr/>
            </p:nvSpPr>
            <p:spPr bwMode="auto">
              <a:xfrm rot="-1429352">
                <a:off x="3456" y="120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03" name="Freeform 895"/>
              <p:cNvSpPr>
                <a:spLocks/>
              </p:cNvSpPr>
              <p:nvPr/>
            </p:nvSpPr>
            <p:spPr bwMode="auto">
              <a:xfrm rot="-1429352">
                <a:off x="3648" y="124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43904" name="Group 896"/>
              <p:cNvGrpSpPr>
                <a:grpSpLocks/>
              </p:cNvGrpSpPr>
              <p:nvPr/>
            </p:nvGrpSpPr>
            <p:grpSpPr bwMode="auto">
              <a:xfrm>
                <a:off x="3840" y="1296"/>
                <a:ext cx="62" cy="288"/>
                <a:chOff x="2345" y="1104"/>
                <a:chExt cx="62" cy="288"/>
              </a:xfrm>
            </p:grpSpPr>
            <p:sp>
              <p:nvSpPr>
                <p:cNvPr id="43905" name="Freeform 897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906" name="Freeform 898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43907" name="Freeform 899"/>
              <p:cNvSpPr>
                <a:spLocks/>
              </p:cNvSpPr>
              <p:nvPr/>
            </p:nvSpPr>
            <p:spPr bwMode="auto">
              <a:xfrm rot="-1429352">
                <a:off x="3888" y="1392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08" name="Freeform 900"/>
              <p:cNvSpPr>
                <a:spLocks/>
              </p:cNvSpPr>
              <p:nvPr/>
            </p:nvSpPr>
            <p:spPr bwMode="auto">
              <a:xfrm rot="-1429352">
                <a:off x="3648" y="144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09" name="Freeform 901"/>
              <p:cNvSpPr>
                <a:spLocks/>
              </p:cNvSpPr>
              <p:nvPr/>
            </p:nvSpPr>
            <p:spPr bwMode="auto">
              <a:xfrm rot="-1429352">
                <a:off x="3552" y="124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10" name="Freeform 902"/>
              <p:cNvSpPr>
                <a:spLocks/>
              </p:cNvSpPr>
              <p:nvPr/>
            </p:nvSpPr>
            <p:spPr bwMode="auto">
              <a:xfrm rot="-1429352">
                <a:off x="3360" y="1104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11" name="Freeform 903"/>
              <p:cNvSpPr>
                <a:spLocks/>
              </p:cNvSpPr>
              <p:nvPr/>
            </p:nvSpPr>
            <p:spPr bwMode="auto">
              <a:xfrm>
                <a:off x="3936" y="1288"/>
                <a:ext cx="96" cy="344"/>
              </a:xfrm>
              <a:custGeom>
                <a:avLst/>
                <a:gdLst>
                  <a:gd name="T0" fmla="*/ 0 w 96"/>
                  <a:gd name="T1" fmla="*/ 8 h 344"/>
                  <a:gd name="T2" fmla="*/ 48 w 96"/>
                  <a:gd name="T3" fmla="*/ 8 h 344"/>
                  <a:gd name="T4" fmla="*/ 48 w 96"/>
                  <a:gd name="T5" fmla="*/ 56 h 344"/>
                  <a:gd name="T6" fmla="*/ 48 w 96"/>
                  <a:gd name="T7" fmla="*/ 152 h 344"/>
                  <a:gd name="T8" fmla="*/ 48 w 96"/>
                  <a:gd name="T9" fmla="*/ 200 h 344"/>
                  <a:gd name="T10" fmla="*/ 96 w 96"/>
                  <a:gd name="T11" fmla="*/ 296 h 344"/>
                  <a:gd name="T12" fmla="*/ 48 w 96"/>
                  <a:gd name="T13" fmla="*/ 344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344">
                    <a:moveTo>
                      <a:pt x="0" y="8"/>
                    </a:moveTo>
                    <a:cubicBezTo>
                      <a:pt x="20" y="4"/>
                      <a:pt x="40" y="0"/>
                      <a:pt x="48" y="8"/>
                    </a:cubicBezTo>
                    <a:cubicBezTo>
                      <a:pt x="56" y="16"/>
                      <a:pt x="48" y="32"/>
                      <a:pt x="48" y="56"/>
                    </a:cubicBezTo>
                    <a:cubicBezTo>
                      <a:pt x="48" y="80"/>
                      <a:pt x="48" y="128"/>
                      <a:pt x="48" y="152"/>
                    </a:cubicBezTo>
                    <a:cubicBezTo>
                      <a:pt x="48" y="176"/>
                      <a:pt x="40" y="176"/>
                      <a:pt x="48" y="200"/>
                    </a:cubicBezTo>
                    <a:cubicBezTo>
                      <a:pt x="56" y="224"/>
                      <a:pt x="96" y="272"/>
                      <a:pt x="96" y="296"/>
                    </a:cubicBezTo>
                    <a:cubicBezTo>
                      <a:pt x="96" y="320"/>
                      <a:pt x="56" y="336"/>
                      <a:pt x="48" y="3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12" name="Freeform 904"/>
              <p:cNvSpPr>
                <a:spLocks/>
              </p:cNvSpPr>
              <p:nvPr/>
            </p:nvSpPr>
            <p:spPr bwMode="auto">
              <a:xfrm>
                <a:off x="3984" y="1056"/>
                <a:ext cx="672" cy="816"/>
              </a:xfrm>
              <a:custGeom>
                <a:avLst/>
                <a:gdLst>
                  <a:gd name="T0" fmla="*/ 576 w 672"/>
                  <a:gd name="T1" fmla="*/ 0 h 816"/>
                  <a:gd name="T2" fmla="*/ 0 w 672"/>
                  <a:gd name="T3" fmla="*/ 240 h 816"/>
                  <a:gd name="T4" fmla="*/ 672 w 672"/>
                  <a:gd name="T5" fmla="*/ 48 h 816"/>
                  <a:gd name="T6" fmla="*/ 48 w 672"/>
                  <a:gd name="T7" fmla="*/ 288 h 816"/>
                  <a:gd name="T8" fmla="*/ 624 w 672"/>
                  <a:gd name="T9" fmla="*/ 192 h 816"/>
                  <a:gd name="T10" fmla="*/ 572 w 672"/>
                  <a:gd name="T11" fmla="*/ 240 h 816"/>
                  <a:gd name="T12" fmla="*/ 48 w 672"/>
                  <a:gd name="T13" fmla="*/ 288 h 816"/>
                  <a:gd name="T14" fmla="*/ 432 w 672"/>
                  <a:gd name="T15" fmla="*/ 336 h 816"/>
                  <a:gd name="T16" fmla="*/ 0 w 672"/>
                  <a:gd name="T17" fmla="*/ 384 h 816"/>
                  <a:gd name="T18" fmla="*/ 384 w 672"/>
                  <a:gd name="T19" fmla="*/ 384 h 816"/>
                  <a:gd name="T20" fmla="*/ 76 w 672"/>
                  <a:gd name="T21" fmla="*/ 408 h 816"/>
                  <a:gd name="T22" fmla="*/ 420 w 672"/>
                  <a:gd name="T23" fmla="*/ 424 h 816"/>
                  <a:gd name="T24" fmla="*/ 432 w 672"/>
                  <a:gd name="T25" fmla="*/ 432 h 816"/>
                  <a:gd name="T26" fmla="*/ 96 w 672"/>
                  <a:gd name="T27" fmla="*/ 432 h 816"/>
                  <a:gd name="T28" fmla="*/ 528 w 672"/>
                  <a:gd name="T29" fmla="*/ 576 h 816"/>
                  <a:gd name="T30" fmla="*/ 48 w 672"/>
                  <a:gd name="T31" fmla="*/ 480 h 816"/>
                  <a:gd name="T32" fmla="*/ 624 w 672"/>
                  <a:gd name="T33" fmla="*/ 720 h 816"/>
                  <a:gd name="T34" fmla="*/ 96 w 672"/>
                  <a:gd name="T35" fmla="*/ 528 h 816"/>
                  <a:gd name="T36" fmla="*/ 480 w 672"/>
                  <a:gd name="T37" fmla="*/ 816 h 816"/>
                  <a:gd name="T38" fmla="*/ 48 w 672"/>
                  <a:gd name="T39" fmla="*/ 576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72" h="816">
                    <a:moveTo>
                      <a:pt x="576" y="0"/>
                    </a:moveTo>
                    <a:lnTo>
                      <a:pt x="0" y="240"/>
                    </a:lnTo>
                    <a:lnTo>
                      <a:pt x="672" y="48"/>
                    </a:lnTo>
                    <a:lnTo>
                      <a:pt x="48" y="288"/>
                    </a:lnTo>
                    <a:lnTo>
                      <a:pt x="624" y="192"/>
                    </a:lnTo>
                    <a:lnTo>
                      <a:pt x="572" y="240"/>
                    </a:lnTo>
                    <a:lnTo>
                      <a:pt x="48" y="288"/>
                    </a:lnTo>
                    <a:lnTo>
                      <a:pt x="432" y="336"/>
                    </a:lnTo>
                    <a:lnTo>
                      <a:pt x="0" y="384"/>
                    </a:lnTo>
                    <a:lnTo>
                      <a:pt x="384" y="384"/>
                    </a:lnTo>
                    <a:lnTo>
                      <a:pt x="76" y="408"/>
                    </a:lnTo>
                    <a:lnTo>
                      <a:pt x="420" y="424"/>
                    </a:lnTo>
                    <a:lnTo>
                      <a:pt x="432" y="432"/>
                    </a:lnTo>
                    <a:lnTo>
                      <a:pt x="96" y="432"/>
                    </a:lnTo>
                    <a:lnTo>
                      <a:pt x="528" y="576"/>
                    </a:lnTo>
                    <a:lnTo>
                      <a:pt x="48" y="480"/>
                    </a:lnTo>
                    <a:lnTo>
                      <a:pt x="624" y="720"/>
                    </a:lnTo>
                    <a:lnTo>
                      <a:pt x="96" y="528"/>
                    </a:lnTo>
                    <a:lnTo>
                      <a:pt x="480" y="816"/>
                    </a:lnTo>
                    <a:lnTo>
                      <a:pt x="48" y="576"/>
                    </a:ln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13" name="Freeform 905"/>
              <p:cNvSpPr>
                <a:spLocks/>
              </p:cNvSpPr>
              <p:nvPr/>
            </p:nvSpPr>
            <p:spPr bwMode="auto">
              <a:xfrm>
                <a:off x="3072" y="768"/>
                <a:ext cx="672" cy="384"/>
              </a:xfrm>
              <a:custGeom>
                <a:avLst/>
                <a:gdLst>
                  <a:gd name="T0" fmla="*/ 144 w 672"/>
                  <a:gd name="T1" fmla="*/ 0 h 384"/>
                  <a:gd name="T2" fmla="*/ 0 w 672"/>
                  <a:gd name="T3" fmla="*/ 192 h 384"/>
                  <a:gd name="T4" fmla="*/ 288 w 672"/>
                  <a:gd name="T5" fmla="*/ 0 h 384"/>
                  <a:gd name="T6" fmla="*/ 144 w 672"/>
                  <a:gd name="T7" fmla="*/ 192 h 384"/>
                  <a:gd name="T8" fmla="*/ 384 w 672"/>
                  <a:gd name="T9" fmla="*/ 48 h 384"/>
                  <a:gd name="T10" fmla="*/ 192 w 672"/>
                  <a:gd name="T11" fmla="*/ 240 h 384"/>
                  <a:gd name="T12" fmla="*/ 432 w 672"/>
                  <a:gd name="T13" fmla="*/ 96 h 384"/>
                  <a:gd name="T14" fmla="*/ 288 w 672"/>
                  <a:gd name="T15" fmla="*/ 288 h 384"/>
                  <a:gd name="T16" fmla="*/ 528 w 672"/>
                  <a:gd name="T17" fmla="*/ 144 h 384"/>
                  <a:gd name="T18" fmla="*/ 288 w 672"/>
                  <a:gd name="T19" fmla="*/ 336 h 384"/>
                  <a:gd name="T20" fmla="*/ 624 w 672"/>
                  <a:gd name="T21" fmla="*/ 192 h 384"/>
                  <a:gd name="T22" fmla="*/ 384 w 672"/>
                  <a:gd name="T23" fmla="*/ 384 h 384"/>
                  <a:gd name="T24" fmla="*/ 672 w 672"/>
                  <a:gd name="T25" fmla="*/ 240 h 384"/>
                  <a:gd name="T26" fmla="*/ 432 w 672"/>
                  <a:gd name="T27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72" h="384">
                    <a:moveTo>
                      <a:pt x="144" y="0"/>
                    </a:moveTo>
                    <a:lnTo>
                      <a:pt x="0" y="192"/>
                    </a:lnTo>
                    <a:lnTo>
                      <a:pt x="288" y="0"/>
                    </a:lnTo>
                    <a:lnTo>
                      <a:pt x="144" y="192"/>
                    </a:lnTo>
                    <a:lnTo>
                      <a:pt x="384" y="48"/>
                    </a:lnTo>
                    <a:lnTo>
                      <a:pt x="192" y="240"/>
                    </a:lnTo>
                    <a:lnTo>
                      <a:pt x="432" y="96"/>
                    </a:lnTo>
                    <a:lnTo>
                      <a:pt x="288" y="288"/>
                    </a:lnTo>
                    <a:lnTo>
                      <a:pt x="528" y="144"/>
                    </a:lnTo>
                    <a:lnTo>
                      <a:pt x="288" y="336"/>
                    </a:lnTo>
                    <a:lnTo>
                      <a:pt x="624" y="192"/>
                    </a:lnTo>
                    <a:lnTo>
                      <a:pt x="384" y="384"/>
                    </a:lnTo>
                    <a:lnTo>
                      <a:pt x="672" y="240"/>
                    </a:lnTo>
                    <a:lnTo>
                      <a:pt x="432" y="384"/>
                    </a:ln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14" name="Freeform 906"/>
              <p:cNvSpPr>
                <a:spLocks/>
              </p:cNvSpPr>
              <p:nvPr/>
            </p:nvSpPr>
            <p:spPr bwMode="auto">
              <a:xfrm>
                <a:off x="3072" y="1824"/>
                <a:ext cx="480" cy="192"/>
              </a:xfrm>
              <a:custGeom>
                <a:avLst/>
                <a:gdLst>
                  <a:gd name="T0" fmla="*/ 240 w 480"/>
                  <a:gd name="T1" fmla="*/ 0 h 192"/>
                  <a:gd name="T2" fmla="*/ 480 w 480"/>
                  <a:gd name="T3" fmla="*/ 144 h 192"/>
                  <a:gd name="T4" fmla="*/ 192 w 480"/>
                  <a:gd name="T5" fmla="*/ 0 h 192"/>
                  <a:gd name="T6" fmla="*/ 432 w 480"/>
                  <a:gd name="T7" fmla="*/ 192 h 192"/>
                  <a:gd name="T8" fmla="*/ 144 w 480"/>
                  <a:gd name="T9" fmla="*/ 48 h 192"/>
                  <a:gd name="T10" fmla="*/ 288 w 480"/>
                  <a:gd name="T11" fmla="*/ 192 h 192"/>
                  <a:gd name="T12" fmla="*/ 96 w 480"/>
                  <a:gd name="T13" fmla="*/ 48 h 192"/>
                  <a:gd name="T14" fmla="*/ 192 w 480"/>
                  <a:gd name="T15" fmla="*/ 192 h 192"/>
                  <a:gd name="T16" fmla="*/ 0 w 480"/>
                  <a:gd name="T17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0" h="192">
                    <a:moveTo>
                      <a:pt x="240" y="0"/>
                    </a:moveTo>
                    <a:lnTo>
                      <a:pt x="480" y="144"/>
                    </a:lnTo>
                    <a:lnTo>
                      <a:pt x="192" y="0"/>
                    </a:lnTo>
                    <a:lnTo>
                      <a:pt x="432" y="192"/>
                    </a:lnTo>
                    <a:lnTo>
                      <a:pt x="144" y="48"/>
                    </a:lnTo>
                    <a:lnTo>
                      <a:pt x="288" y="192"/>
                    </a:lnTo>
                    <a:lnTo>
                      <a:pt x="96" y="48"/>
                    </a:lnTo>
                    <a:lnTo>
                      <a:pt x="192" y="192"/>
                    </a:lnTo>
                    <a:lnTo>
                      <a:pt x="0" y="96"/>
                    </a:ln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15" name="Freeform 907"/>
              <p:cNvSpPr>
                <a:spLocks/>
              </p:cNvSpPr>
              <p:nvPr/>
            </p:nvSpPr>
            <p:spPr bwMode="auto">
              <a:xfrm>
                <a:off x="1920" y="1968"/>
                <a:ext cx="480" cy="288"/>
              </a:xfrm>
              <a:custGeom>
                <a:avLst/>
                <a:gdLst>
                  <a:gd name="T0" fmla="*/ 336 w 480"/>
                  <a:gd name="T1" fmla="*/ 0 h 288"/>
                  <a:gd name="T2" fmla="*/ 480 w 480"/>
                  <a:gd name="T3" fmla="*/ 240 h 288"/>
                  <a:gd name="T4" fmla="*/ 336 w 480"/>
                  <a:gd name="T5" fmla="*/ 96 h 288"/>
                  <a:gd name="T6" fmla="*/ 288 w 480"/>
                  <a:gd name="T7" fmla="*/ 0 h 288"/>
                  <a:gd name="T8" fmla="*/ 288 w 480"/>
                  <a:gd name="T9" fmla="*/ 96 h 288"/>
                  <a:gd name="T10" fmla="*/ 384 w 480"/>
                  <a:gd name="T11" fmla="*/ 288 h 288"/>
                  <a:gd name="T12" fmla="*/ 240 w 480"/>
                  <a:gd name="T13" fmla="*/ 96 h 288"/>
                  <a:gd name="T14" fmla="*/ 192 w 480"/>
                  <a:gd name="T15" fmla="*/ 0 h 288"/>
                  <a:gd name="T16" fmla="*/ 288 w 480"/>
                  <a:gd name="T17" fmla="*/ 240 h 288"/>
                  <a:gd name="T18" fmla="*/ 144 w 480"/>
                  <a:gd name="T19" fmla="*/ 0 h 288"/>
                  <a:gd name="T20" fmla="*/ 192 w 480"/>
                  <a:gd name="T21" fmla="*/ 192 h 288"/>
                  <a:gd name="T22" fmla="*/ 96 w 480"/>
                  <a:gd name="T23" fmla="*/ 0 h 288"/>
                  <a:gd name="T24" fmla="*/ 0 w 480"/>
                  <a:gd name="T25" fmla="*/ 48 h 288"/>
                  <a:gd name="T26" fmla="*/ 48 w 480"/>
                  <a:gd name="T27" fmla="*/ 48 h 288"/>
                  <a:gd name="T28" fmla="*/ 96 w 480"/>
                  <a:gd name="T29" fmla="*/ 48 h 288"/>
                  <a:gd name="T30" fmla="*/ 48 w 480"/>
                  <a:gd name="T31" fmla="*/ 4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0" h="288">
                    <a:moveTo>
                      <a:pt x="336" y="0"/>
                    </a:moveTo>
                    <a:lnTo>
                      <a:pt x="480" y="240"/>
                    </a:lnTo>
                    <a:lnTo>
                      <a:pt x="336" y="96"/>
                    </a:lnTo>
                    <a:lnTo>
                      <a:pt x="288" y="0"/>
                    </a:lnTo>
                    <a:lnTo>
                      <a:pt x="288" y="96"/>
                    </a:lnTo>
                    <a:lnTo>
                      <a:pt x="384" y="288"/>
                    </a:lnTo>
                    <a:lnTo>
                      <a:pt x="240" y="96"/>
                    </a:lnTo>
                    <a:lnTo>
                      <a:pt x="192" y="0"/>
                    </a:lnTo>
                    <a:lnTo>
                      <a:pt x="288" y="240"/>
                    </a:lnTo>
                    <a:lnTo>
                      <a:pt x="144" y="0"/>
                    </a:lnTo>
                    <a:lnTo>
                      <a:pt x="192" y="192"/>
                    </a:lnTo>
                    <a:lnTo>
                      <a:pt x="96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96" y="48"/>
                    </a:lnTo>
                    <a:lnTo>
                      <a:pt x="48" y="48"/>
                    </a:ln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16" name="Freeform 908"/>
              <p:cNvSpPr>
                <a:spLocks/>
              </p:cNvSpPr>
              <p:nvPr/>
            </p:nvSpPr>
            <p:spPr bwMode="auto">
              <a:xfrm>
                <a:off x="1824" y="432"/>
                <a:ext cx="1104" cy="560"/>
              </a:xfrm>
              <a:custGeom>
                <a:avLst/>
                <a:gdLst>
                  <a:gd name="T0" fmla="*/ 48 w 1104"/>
                  <a:gd name="T1" fmla="*/ 264 h 560"/>
                  <a:gd name="T2" fmla="*/ 0 w 1104"/>
                  <a:gd name="T3" fmla="*/ 504 h 560"/>
                  <a:gd name="T4" fmla="*/ 8 w 1104"/>
                  <a:gd name="T5" fmla="*/ 560 h 560"/>
                  <a:gd name="T6" fmla="*/ 48 w 1104"/>
                  <a:gd name="T7" fmla="*/ 552 h 560"/>
                  <a:gd name="T8" fmla="*/ 96 w 1104"/>
                  <a:gd name="T9" fmla="*/ 456 h 560"/>
                  <a:gd name="T10" fmla="*/ 240 w 1104"/>
                  <a:gd name="T11" fmla="*/ 120 h 560"/>
                  <a:gd name="T12" fmla="*/ 152 w 1104"/>
                  <a:gd name="T13" fmla="*/ 544 h 560"/>
                  <a:gd name="T14" fmla="*/ 240 w 1104"/>
                  <a:gd name="T15" fmla="*/ 456 h 560"/>
                  <a:gd name="T16" fmla="*/ 224 w 1104"/>
                  <a:gd name="T17" fmla="*/ 456 h 560"/>
                  <a:gd name="T18" fmla="*/ 384 w 1104"/>
                  <a:gd name="T19" fmla="*/ 72 h 560"/>
                  <a:gd name="T20" fmla="*/ 264 w 1104"/>
                  <a:gd name="T21" fmla="*/ 520 h 560"/>
                  <a:gd name="T22" fmla="*/ 336 w 1104"/>
                  <a:gd name="T23" fmla="*/ 472 h 560"/>
                  <a:gd name="T24" fmla="*/ 568 w 1104"/>
                  <a:gd name="T25" fmla="*/ 0 h 560"/>
                  <a:gd name="T26" fmla="*/ 384 w 1104"/>
                  <a:gd name="T27" fmla="*/ 504 h 560"/>
                  <a:gd name="T28" fmla="*/ 480 w 1104"/>
                  <a:gd name="T29" fmla="*/ 456 h 560"/>
                  <a:gd name="T30" fmla="*/ 720 w 1104"/>
                  <a:gd name="T31" fmla="*/ 24 h 560"/>
                  <a:gd name="T32" fmla="*/ 568 w 1104"/>
                  <a:gd name="T33" fmla="*/ 472 h 560"/>
                  <a:gd name="T34" fmla="*/ 664 w 1104"/>
                  <a:gd name="T35" fmla="*/ 440 h 560"/>
                  <a:gd name="T36" fmla="*/ 912 w 1104"/>
                  <a:gd name="T37" fmla="*/ 72 h 560"/>
                  <a:gd name="T38" fmla="*/ 720 w 1104"/>
                  <a:gd name="T39" fmla="*/ 456 h 560"/>
                  <a:gd name="T40" fmla="*/ 768 w 1104"/>
                  <a:gd name="T41" fmla="*/ 456 h 560"/>
                  <a:gd name="T42" fmla="*/ 960 w 1104"/>
                  <a:gd name="T43" fmla="*/ 168 h 560"/>
                  <a:gd name="T44" fmla="*/ 816 w 1104"/>
                  <a:gd name="T45" fmla="*/ 456 h 560"/>
                  <a:gd name="T46" fmla="*/ 928 w 1104"/>
                  <a:gd name="T47" fmla="*/ 448 h 560"/>
                  <a:gd name="T48" fmla="*/ 960 w 1104"/>
                  <a:gd name="T49" fmla="*/ 408 h 560"/>
                  <a:gd name="T50" fmla="*/ 1104 w 1104"/>
                  <a:gd name="T51" fmla="*/ 264 h 560"/>
                  <a:gd name="T52" fmla="*/ 1008 w 1104"/>
                  <a:gd name="T53" fmla="*/ 456 h 560"/>
                  <a:gd name="T54" fmla="*/ 1056 w 1104"/>
                  <a:gd name="T55" fmla="*/ 456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4" h="560">
                    <a:moveTo>
                      <a:pt x="48" y="264"/>
                    </a:moveTo>
                    <a:lnTo>
                      <a:pt x="0" y="504"/>
                    </a:lnTo>
                    <a:lnTo>
                      <a:pt x="8" y="560"/>
                    </a:lnTo>
                    <a:lnTo>
                      <a:pt x="48" y="552"/>
                    </a:lnTo>
                    <a:lnTo>
                      <a:pt x="96" y="456"/>
                    </a:lnTo>
                    <a:lnTo>
                      <a:pt x="240" y="120"/>
                    </a:lnTo>
                    <a:lnTo>
                      <a:pt x="152" y="544"/>
                    </a:lnTo>
                    <a:lnTo>
                      <a:pt x="240" y="456"/>
                    </a:lnTo>
                    <a:lnTo>
                      <a:pt x="224" y="456"/>
                    </a:lnTo>
                    <a:lnTo>
                      <a:pt x="384" y="72"/>
                    </a:lnTo>
                    <a:lnTo>
                      <a:pt x="264" y="520"/>
                    </a:lnTo>
                    <a:lnTo>
                      <a:pt x="336" y="472"/>
                    </a:lnTo>
                    <a:lnTo>
                      <a:pt x="568" y="0"/>
                    </a:lnTo>
                    <a:lnTo>
                      <a:pt x="384" y="504"/>
                    </a:lnTo>
                    <a:lnTo>
                      <a:pt x="480" y="456"/>
                    </a:lnTo>
                    <a:lnTo>
                      <a:pt x="720" y="24"/>
                    </a:lnTo>
                    <a:lnTo>
                      <a:pt x="568" y="472"/>
                    </a:lnTo>
                    <a:lnTo>
                      <a:pt x="664" y="440"/>
                    </a:lnTo>
                    <a:lnTo>
                      <a:pt x="912" y="72"/>
                    </a:lnTo>
                    <a:lnTo>
                      <a:pt x="720" y="456"/>
                    </a:lnTo>
                    <a:lnTo>
                      <a:pt x="768" y="456"/>
                    </a:lnTo>
                    <a:lnTo>
                      <a:pt x="960" y="168"/>
                    </a:lnTo>
                    <a:lnTo>
                      <a:pt x="816" y="456"/>
                    </a:lnTo>
                    <a:lnTo>
                      <a:pt x="928" y="448"/>
                    </a:lnTo>
                    <a:lnTo>
                      <a:pt x="960" y="408"/>
                    </a:lnTo>
                    <a:lnTo>
                      <a:pt x="1104" y="264"/>
                    </a:lnTo>
                    <a:lnTo>
                      <a:pt x="1008" y="456"/>
                    </a:lnTo>
                    <a:lnTo>
                      <a:pt x="1056" y="456"/>
                    </a:ln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3917" name="Group 909"/>
            <p:cNvGrpSpPr>
              <a:grpSpLocks/>
            </p:cNvGrpSpPr>
            <p:nvPr/>
          </p:nvGrpSpPr>
          <p:grpSpPr bwMode="auto">
            <a:xfrm rot="-3751924">
              <a:off x="1514" y="2220"/>
              <a:ext cx="1776" cy="816"/>
              <a:chOff x="1142" y="432"/>
              <a:chExt cx="3523" cy="1857"/>
            </a:xfrm>
          </p:grpSpPr>
          <p:sp>
            <p:nvSpPr>
              <p:cNvPr id="43918" name="Freeform 910"/>
              <p:cNvSpPr>
                <a:spLocks/>
              </p:cNvSpPr>
              <p:nvPr/>
            </p:nvSpPr>
            <p:spPr bwMode="auto">
              <a:xfrm>
                <a:off x="1144" y="887"/>
                <a:ext cx="3521" cy="1108"/>
              </a:xfrm>
              <a:custGeom>
                <a:avLst/>
                <a:gdLst>
                  <a:gd name="T0" fmla="*/ 2408 w 3521"/>
                  <a:gd name="T1" fmla="*/ 313 h 1108"/>
                  <a:gd name="T2" fmla="*/ 2552 w 3521"/>
                  <a:gd name="T3" fmla="*/ 361 h 1108"/>
                  <a:gd name="T4" fmla="*/ 2696 w 3521"/>
                  <a:gd name="T5" fmla="*/ 409 h 1108"/>
                  <a:gd name="T6" fmla="*/ 2888 w 3521"/>
                  <a:gd name="T7" fmla="*/ 361 h 1108"/>
                  <a:gd name="T8" fmla="*/ 3032 w 3521"/>
                  <a:gd name="T9" fmla="*/ 265 h 1108"/>
                  <a:gd name="T10" fmla="*/ 3176 w 3521"/>
                  <a:gd name="T11" fmla="*/ 201 h 1108"/>
                  <a:gd name="T12" fmla="*/ 3388 w 3521"/>
                  <a:gd name="T13" fmla="*/ 161 h 1108"/>
                  <a:gd name="T14" fmla="*/ 3500 w 3521"/>
                  <a:gd name="T15" fmla="*/ 209 h 1108"/>
                  <a:gd name="T16" fmla="*/ 3512 w 3521"/>
                  <a:gd name="T17" fmla="*/ 265 h 1108"/>
                  <a:gd name="T18" fmla="*/ 3492 w 3521"/>
                  <a:gd name="T19" fmla="*/ 345 h 1108"/>
                  <a:gd name="T20" fmla="*/ 3416 w 3521"/>
                  <a:gd name="T21" fmla="*/ 409 h 1108"/>
                  <a:gd name="T22" fmla="*/ 3268 w 3521"/>
                  <a:gd name="T23" fmla="*/ 473 h 1108"/>
                  <a:gd name="T24" fmla="*/ 3228 w 3521"/>
                  <a:gd name="T25" fmla="*/ 577 h 1108"/>
                  <a:gd name="T26" fmla="*/ 3316 w 3521"/>
                  <a:gd name="T27" fmla="*/ 657 h 1108"/>
                  <a:gd name="T28" fmla="*/ 3416 w 3521"/>
                  <a:gd name="T29" fmla="*/ 745 h 1108"/>
                  <a:gd name="T30" fmla="*/ 3492 w 3521"/>
                  <a:gd name="T31" fmla="*/ 849 h 1108"/>
                  <a:gd name="T32" fmla="*/ 3476 w 3521"/>
                  <a:gd name="T33" fmla="*/ 969 h 1108"/>
                  <a:gd name="T34" fmla="*/ 3368 w 3521"/>
                  <a:gd name="T35" fmla="*/ 985 h 1108"/>
                  <a:gd name="T36" fmla="*/ 3224 w 3521"/>
                  <a:gd name="T37" fmla="*/ 985 h 1108"/>
                  <a:gd name="T38" fmla="*/ 3036 w 3521"/>
                  <a:gd name="T39" fmla="*/ 905 h 1108"/>
                  <a:gd name="T40" fmla="*/ 2932 w 3521"/>
                  <a:gd name="T41" fmla="*/ 809 h 1108"/>
                  <a:gd name="T42" fmla="*/ 2816 w 3521"/>
                  <a:gd name="T43" fmla="*/ 737 h 1108"/>
                  <a:gd name="T44" fmla="*/ 2552 w 3521"/>
                  <a:gd name="T45" fmla="*/ 745 h 1108"/>
                  <a:gd name="T46" fmla="*/ 2312 w 3521"/>
                  <a:gd name="T47" fmla="*/ 841 h 1108"/>
                  <a:gd name="T48" fmla="*/ 1936 w 3521"/>
                  <a:gd name="T49" fmla="*/ 1017 h 1108"/>
                  <a:gd name="T50" fmla="*/ 1480 w 3521"/>
                  <a:gd name="T51" fmla="*/ 1097 h 1108"/>
                  <a:gd name="T52" fmla="*/ 1064 w 3521"/>
                  <a:gd name="T53" fmla="*/ 1081 h 1108"/>
                  <a:gd name="T54" fmla="*/ 736 w 3521"/>
                  <a:gd name="T55" fmla="*/ 1073 h 1108"/>
                  <a:gd name="T56" fmla="*/ 504 w 3521"/>
                  <a:gd name="T57" fmla="*/ 985 h 1108"/>
                  <a:gd name="T58" fmla="*/ 280 w 3521"/>
                  <a:gd name="T59" fmla="*/ 937 h 1108"/>
                  <a:gd name="T60" fmla="*/ 152 w 3521"/>
                  <a:gd name="T61" fmla="*/ 873 h 1108"/>
                  <a:gd name="T62" fmla="*/ 88 w 3521"/>
                  <a:gd name="T63" fmla="*/ 873 h 1108"/>
                  <a:gd name="T64" fmla="*/ 16 w 3521"/>
                  <a:gd name="T65" fmla="*/ 849 h 1108"/>
                  <a:gd name="T66" fmla="*/ 8 w 3521"/>
                  <a:gd name="T67" fmla="*/ 793 h 1108"/>
                  <a:gd name="T68" fmla="*/ 8 w 3521"/>
                  <a:gd name="T69" fmla="*/ 745 h 1108"/>
                  <a:gd name="T70" fmla="*/ 8 w 3521"/>
                  <a:gd name="T71" fmla="*/ 649 h 1108"/>
                  <a:gd name="T72" fmla="*/ 56 w 3521"/>
                  <a:gd name="T73" fmla="*/ 649 h 1108"/>
                  <a:gd name="T74" fmla="*/ 104 w 3521"/>
                  <a:gd name="T75" fmla="*/ 601 h 1108"/>
                  <a:gd name="T76" fmla="*/ 208 w 3521"/>
                  <a:gd name="T77" fmla="*/ 497 h 1108"/>
                  <a:gd name="T78" fmla="*/ 328 w 3521"/>
                  <a:gd name="T79" fmla="*/ 441 h 1108"/>
                  <a:gd name="T80" fmla="*/ 392 w 3521"/>
                  <a:gd name="T81" fmla="*/ 353 h 1108"/>
                  <a:gd name="T82" fmla="*/ 472 w 3521"/>
                  <a:gd name="T83" fmla="*/ 257 h 1108"/>
                  <a:gd name="T84" fmla="*/ 584 w 3521"/>
                  <a:gd name="T85" fmla="*/ 169 h 1108"/>
                  <a:gd name="T86" fmla="*/ 696 w 3521"/>
                  <a:gd name="T87" fmla="*/ 129 h 1108"/>
                  <a:gd name="T88" fmla="*/ 920 w 3521"/>
                  <a:gd name="T89" fmla="*/ 73 h 1108"/>
                  <a:gd name="T90" fmla="*/ 1208 w 3521"/>
                  <a:gd name="T91" fmla="*/ 25 h 1108"/>
                  <a:gd name="T92" fmla="*/ 1456 w 3521"/>
                  <a:gd name="T93" fmla="*/ 17 h 1108"/>
                  <a:gd name="T94" fmla="*/ 1736 w 3521"/>
                  <a:gd name="T95" fmla="*/ 25 h 1108"/>
                  <a:gd name="T96" fmla="*/ 2168 w 3521"/>
                  <a:gd name="T97" fmla="*/ 169 h 1108"/>
                  <a:gd name="T98" fmla="*/ 2408 w 3521"/>
                  <a:gd name="T99" fmla="*/ 313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21" h="1108">
                    <a:moveTo>
                      <a:pt x="2408" y="313"/>
                    </a:moveTo>
                    <a:cubicBezTo>
                      <a:pt x="2472" y="345"/>
                      <a:pt x="2504" y="345"/>
                      <a:pt x="2552" y="361"/>
                    </a:cubicBezTo>
                    <a:cubicBezTo>
                      <a:pt x="2600" y="377"/>
                      <a:pt x="2640" y="409"/>
                      <a:pt x="2696" y="409"/>
                    </a:cubicBezTo>
                    <a:cubicBezTo>
                      <a:pt x="2752" y="409"/>
                      <a:pt x="2832" y="385"/>
                      <a:pt x="2888" y="361"/>
                    </a:cubicBezTo>
                    <a:cubicBezTo>
                      <a:pt x="2944" y="337"/>
                      <a:pt x="2984" y="292"/>
                      <a:pt x="3032" y="265"/>
                    </a:cubicBezTo>
                    <a:cubicBezTo>
                      <a:pt x="3080" y="238"/>
                      <a:pt x="3117" y="218"/>
                      <a:pt x="3176" y="201"/>
                    </a:cubicBezTo>
                    <a:cubicBezTo>
                      <a:pt x="3235" y="184"/>
                      <a:pt x="3334" y="160"/>
                      <a:pt x="3388" y="161"/>
                    </a:cubicBezTo>
                    <a:cubicBezTo>
                      <a:pt x="3442" y="162"/>
                      <a:pt x="3479" y="192"/>
                      <a:pt x="3500" y="209"/>
                    </a:cubicBezTo>
                    <a:cubicBezTo>
                      <a:pt x="3521" y="226"/>
                      <a:pt x="3513" y="242"/>
                      <a:pt x="3512" y="265"/>
                    </a:cubicBezTo>
                    <a:cubicBezTo>
                      <a:pt x="3511" y="288"/>
                      <a:pt x="3508" y="321"/>
                      <a:pt x="3492" y="345"/>
                    </a:cubicBezTo>
                    <a:cubicBezTo>
                      <a:pt x="3476" y="369"/>
                      <a:pt x="3453" y="388"/>
                      <a:pt x="3416" y="409"/>
                    </a:cubicBezTo>
                    <a:cubicBezTo>
                      <a:pt x="3379" y="430"/>
                      <a:pt x="3299" y="445"/>
                      <a:pt x="3268" y="473"/>
                    </a:cubicBezTo>
                    <a:cubicBezTo>
                      <a:pt x="3237" y="501"/>
                      <a:pt x="3220" y="546"/>
                      <a:pt x="3228" y="577"/>
                    </a:cubicBezTo>
                    <a:cubicBezTo>
                      <a:pt x="3236" y="608"/>
                      <a:pt x="3285" y="629"/>
                      <a:pt x="3316" y="657"/>
                    </a:cubicBezTo>
                    <a:cubicBezTo>
                      <a:pt x="3347" y="685"/>
                      <a:pt x="3387" y="713"/>
                      <a:pt x="3416" y="745"/>
                    </a:cubicBezTo>
                    <a:cubicBezTo>
                      <a:pt x="3445" y="777"/>
                      <a:pt x="3482" y="812"/>
                      <a:pt x="3492" y="849"/>
                    </a:cubicBezTo>
                    <a:cubicBezTo>
                      <a:pt x="3502" y="886"/>
                      <a:pt x="3497" y="946"/>
                      <a:pt x="3476" y="969"/>
                    </a:cubicBezTo>
                    <a:cubicBezTo>
                      <a:pt x="3455" y="992"/>
                      <a:pt x="3410" y="982"/>
                      <a:pt x="3368" y="985"/>
                    </a:cubicBezTo>
                    <a:cubicBezTo>
                      <a:pt x="3326" y="988"/>
                      <a:pt x="3279" y="998"/>
                      <a:pt x="3224" y="985"/>
                    </a:cubicBezTo>
                    <a:cubicBezTo>
                      <a:pt x="3169" y="972"/>
                      <a:pt x="3085" y="934"/>
                      <a:pt x="3036" y="905"/>
                    </a:cubicBezTo>
                    <a:cubicBezTo>
                      <a:pt x="2987" y="876"/>
                      <a:pt x="2969" y="837"/>
                      <a:pt x="2932" y="809"/>
                    </a:cubicBezTo>
                    <a:cubicBezTo>
                      <a:pt x="2895" y="781"/>
                      <a:pt x="2879" y="748"/>
                      <a:pt x="2816" y="737"/>
                    </a:cubicBezTo>
                    <a:cubicBezTo>
                      <a:pt x="2753" y="726"/>
                      <a:pt x="2636" y="728"/>
                      <a:pt x="2552" y="745"/>
                    </a:cubicBezTo>
                    <a:cubicBezTo>
                      <a:pt x="2468" y="762"/>
                      <a:pt x="2415" y="796"/>
                      <a:pt x="2312" y="841"/>
                    </a:cubicBezTo>
                    <a:cubicBezTo>
                      <a:pt x="2209" y="886"/>
                      <a:pt x="2075" y="974"/>
                      <a:pt x="1936" y="1017"/>
                    </a:cubicBezTo>
                    <a:cubicBezTo>
                      <a:pt x="1797" y="1060"/>
                      <a:pt x="1625" y="1086"/>
                      <a:pt x="1480" y="1097"/>
                    </a:cubicBezTo>
                    <a:cubicBezTo>
                      <a:pt x="1335" y="1108"/>
                      <a:pt x="1188" y="1085"/>
                      <a:pt x="1064" y="1081"/>
                    </a:cubicBezTo>
                    <a:cubicBezTo>
                      <a:pt x="940" y="1077"/>
                      <a:pt x="829" y="1089"/>
                      <a:pt x="736" y="1073"/>
                    </a:cubicBezTo>
                    <a:cubicBezTo>
                      <a:pt x="643" y="1057"/>
                      <a:pt x="580" y="1008"/>
                      <a:pt x="504" y="985"/>
                    </a:cubicBezTo>
                    <a:cubicBezTo>
                      <a:pt x="428" y="962"/>
                      <a:pt x="339" y="956"/>
                      <a:pt x="280" y="937"/>
                    </a:cubicBezTo>
                    <a:cubicBezTo>
                      <a:pt x="221" y="918"/>
                      <a:pt x="184" y="884"/>
                      <a:pt x="152" y="873"/>
                    </a:cubicBezTo>
                    <a:cubicBezTo>
                      <a:pt x="120" y="862"/>
                      <a:pt x="111" y="877"/>
                      <a:pt x="88" y="873"/>
                    </a:cubicBezTo>
                    <a:cubicBezTo>
                      <a:pt x="65" y="869"/>
                      <a:pt x="29" y="862"/>
                      <a:pt x="16" y="849"/>
                    </a:cubicBezTo>
                    <a:cubicBezTo>
                      <a:pt x="3" y="836"/>
                      <a:pt x="9" y="810"/>
                      <a:pt x="8" y="793"/>
                    </a:cubicBezTo>
                    <a:cubicBezTo>
                      <a:pt x="7" y="776"/>
                      <a:pt x="8" y="769"/>
                      <a:pt x="8" y="745"/>
                    </a:cubicBezTo>
                    <a:cubicBezTo>
                      <a:pt x="8" y="721"/>
                      <a:pt x="0" y="665"/>
                      <a:pt x="8" y="649"/>
                    </a:cubicBezTo>
                    <a:cubicBezTo>
                      <a:pt x="16" y="633"/>
                      <a:pt x="40" y="657"/>
                      <a:pt x="56" y="649"/>
                    </a:cubicBezTo>
                    <a:cubicBezTo>
                      <a:pt x="72" y="641"/>
                      <a:pt x="79" y="626"/>
                      <a:pt x="104" y="601"/>
                    </a:cubicBezTo>
                    <a:cubicBezTo>
                      <a:pt x="129" y="576"/>
                      <a:pt x="171" y="524"/>
                      <a:pt x="208" y="497"/>
                    </a:cubicBezTo>
                    <a:cubicBezTo>
                      <a:pt x="245" y="470"/>
                      <a:pt x="297" y="465"/>
                      <a:pt x="328" y="441"/>
                    </a:cubicBezTo>
                    <a:cubicBezTo>
                      <a:pt x="359" y="417"/>
                      <a:pt x="368" y="384"/>
                      <a:pt x="392" y="353"/>
                    </a:cubicBezTo>
                    <a:cubicBezTo>
                      <a:pt x="416" y="322"/>
                      <a:pt x="440" y="288"/>
                      <a:pt x="472" y="257"/>
                    </a:cubicBezTo>
                    <a:cubicBezTo>
                      <a:pt x="504" y="226"/>
                      <a:pt x="547" y="190"/>
                      <a:pt x="584" y="169"/>
                    </a:cubicBezTo>
                    <a:cubicBezTo>
                      <a:pt x="621" y="148"/>
                      <a:pt x="640" y="145"/>
                      <a:pt x="696" y="129"/>
                    </a:cubicBezTo>
                    <a:cubicBezTo>
                      <a:pt x="752" y="113"/>
                      <a:pt x="835" y="90"/>
                      <a:pt x="920" y="73"/>
                    </a:cubicBezTo>
                    <a:cubicBezTo>
                      <a:pt x="1005" y="56"/>
                      <a:pt x="1119" y="34"/>
                      <a:pt x="1208" y="25"/>
                    </a:cubicBezTo>
                    <a:cubicBezTo>
                      <a:pt x="1297" y="16"/>
                      <a:pt x="1368" y="17"/>
                      <a:pt x="1456" y="17"/>
                    </a:cubicBezTo>
                    <a:cubicBezTo>
                      <a:pt x="1544" y="17"/>
                      <a:pt x="1617" y="0"/>
                      <a:pt x="1736" y="25"/>
                    </a:cubicBezTo>
                    <a:cubicBezTo>
                      <a:pt x="1855" y="50"/>
                      <a:pt x="2056" y="121"/>
                      <a:pt x="2168" y="169"/>
                    </a:cubicBezTo>
                    <a:cubicBezTo>
                      <a:pt x="2280" y="217"/>
                      <a:pt x="2344" y="281"/>
                      <a:pt x="2408" y="3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19" name="Freeform 911"/>
              <p:cNvSpPr>
                <a:spLocks/>
              </p:cNvSpPr>
              <p:nvPr/>
            </p:nvSpPr>
            <p:spPr bwMode="auto">
              <a:xfrm>
                <a:off x="3004" y="756"/>
                <a:ext cx="783" cy="444"/>
              </a:xfrm>
              <a:custGeom>
                <a:avLst/>
                <a:gdLst>
                  <a:gd name="T0" fmla="*/ 548 w 783"/>
                  <a:gd name="T1" fmla="*/ 444 h 444"/>
                  <a:gd name="T2" fmla="*/ 644 w 783"/>
                  <a:gd name="T3" fmla="*/ 348 h 444"/>
                  <a:gd name="T4" fmla="*/ 740 w 783"/>
                  <a:gd name="T5" fmla="*/ 300 h 444"/>
                  <a:gd name="T6" fmla="*/ 768 w 783"/>
                  <a:gd name="T7" fmla="*/ 212 h 444"/>
                  <a:gd name="T8" fmla="*/ 648 w 783"/>
                  <a:gd name="T9" fmla="*/ 132 h 444"/>
                  <a:gd name="T10" fmla="*/ 512 w 783"/>
                  <a:gd name="T11" fmla="*/ 84 h 444"/>
                  <a:gd name="T12" fmla="*/ 356 w 783"/>
                  <a:gd name="T13" fmla="*/ 12 h 444"/>
                  <a:gd name="T14" fmla="*/ 260 w 783"/>
                  <a:gd name="T15" fmla="*/ 12 h 444"/>
                  <a:gd name="T16" fmla="*/ 144 w 783"/>
                  <a:gd name="T17" fmla="*/ 68 h 444"/>
                  <a:gd name="T18" fmla="*/ 48 w 783"/>
                  <a:gd name="T19" fmla="*/ 180 h 444"/>
                  <a:gd name="T20" fmla="*/ 20 w 783"/>
                  <a:gd name="T21" fmla="*/ 204 h 444"/>
                  <a:gd name="T22" fmla="*/ 168 w 783"/>
                  <a:gd name="T23" fmla="*/ 236 h 444"/>
                  <a:gd name="T24" fmla="*/ 288 w 783"/>
                  <a:gd name="T25" fmla="*/ 292 h 444"/>
                  <a:gd name="T26" fmla="*/ 404 w 783"/>
                  <a:gd name="T27" fmla="*/ 348 h 444"/>
                  <a:gd name="T28" fmla="*/ 548 w 783"/>
                  <a:gd name="T2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83" h="444">
                    <a:moveTo>
                      <a:pt x="548" y="444"/>
                    </a:moveTo>
                    <a:cubicBezTo>
                      <a:pt x="588" y="444"/>
                      <a:pt x="612" y="372"/>
                      <a:pt x="644" y="348"/>
                    </a:cubicBezTo>
                    <a:cubicBezTo>
                      <a:pt x="676" y="324"/>
                      <a:pt x="719" y="323"/>
                      <a:pt x="740" y="300"/>
                    </a:cubicBezTo>
                    <a:cubicBezTo>
                      <a:pt x="761" y="277"/>
                      <a:pt x="783" y="240"/>
                      <a:pt x="768" y="212"/>
                    </a:cubicBezTo>
                    <a:cubicBezTo>
                      <a:pt x="753" y="184"/>
                      <a:pt x="691" y="153"/>
                      <a:pt x="648" y="132"/>
                    </a:cubicBezTo>
                    <a:cubicBezTo>
                      <a:pt x="605" y="111"/>
                      <a:pt x="561" y="104"/>
                      <a:pt x="512" y="84"/>
                    </a:cubicBezTo>
                    <a:cubicBezTo>
                      <a:pt x="463" y="64"/>
                      <a:pt x="398" y="24"/>
                      <a:pt x="356" y="12"/>
                    </a:cubicBezTo>
                    <a:cubicBezTo>
                      <a:pt x="314" y="0"/>
                      <a:pt x="295" y="3"/>
                      <a:pt x="260" y="12"/>
                    </a:cubicBezTo>
                    <a:cubicBezTo>
                      <a:pt x="225" y="21"/>
                      <a:pt x="179" y="40"/>
                      <a:pt x="144" y="68"/>
                    </a:cubicBezTo>
                    <a:cubicBezTo>
                      <a:pt x="109" y="96"/>
                      <a:pt x="69" y="157"/>
                      <a:pt x="48" y="180"/>
                    </a:cubicBezTo>
                    <a:cubicBezTo>
                      <a:pt x="27" y="203"/>
                      <a:pt x="0" y="195"/>
                      <a:pt x="20" y="204"/>
                    </a:cubicBezTo>
                    <a:cubicBezTo>
                      <a:pt x="40" y="213"/>
                      <a:pt x="123" y="221"/>
                      <a:pt x="168" y="236"/>
                    </a:cubicBezTo>
                    <a:cubicBezTo>
                      <a:pt x="213" y="251"/>
                      <a:pt x="249" y="273"/>
                      <a:pt x="288" y="292"/>
                    </a:cubicBezTo>
                    <a:cubicBezTo>
                      <a:pt x="327" y="311"/>
                      <a:pt x="361" y="323"/>
                      <a:pt x="404" y="348"/>
                    </a:cubicBezTo>
                    <a:cubicBezTo>
                      <a:pt x="447" y="373"/>
                      <a:pt x="508" y="444"/>
                      <a:pt x="548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20" name="Freeform 912"/>
              <p:cNvSpPr>
                <a:spLocks/>
              </p:cNvSpPr>
              <p:nvPr/>
            </p:nvSpPr>
            <p:spPr bwMode="auto">
              <a:xfrm>
                <a:off x="3024" y="1776"/>
                <a:ext cx="592" cy="341"/>
              </a:xfrm>
              <a:custGeom>
                <a:avLst/>
                <a:gdLst>
                  <a:gd name="T0" fmla="*/ 0 w 592"/>
                  <a:gd name="T1" fmla="*/ 144 h 341"/>
                  <a:gd name="T2" fmla="*/ 276 w 592"/>
                  <a:gd name="T3" fmla="*/ 320 h 341"/>
                  <a:gd name="T4" fmla="*/ 268 w 592"/>
                  <a:gd name="T5" fmla="*/ 272 h 341"/>
                  <a:gd name="T6" fmla="*/ 288 w 592"/>
                  <a:gd name="T7" fmla="*/ 240 h 341"/>
                  <a:gd name="T8" fmla="*/ 316 w 592"/>
                  <a:gd name="T9" fmla="*/ 272 h 341"/>
                  <a:gd name="T10" fmla="*/ 336 w 592"/>
                  <a:gd name="T11" fmla="*/ 288 h 341"/>
                  <a:gd name="T12" fmla="*/ 336 w 592"/>
                  <a:gd name="T13" fmla="*/ 240 h 341"/>
                  <a:gd name="T14" fmla="*/ 480 w 592"/>
                  <a:gd name="T15" fmla="*/ 240 h 341"/>
                  <a:gd name="T16" fmla="*/ 576 w 592"/>
                  <a:gd name="T17" fmla="*/ 192 h 341"/>
                  <a:gd name="T18" fmla="*/ 576 w 592"/>
                  <a:gd name="T19" fmla="*/ 144 h 341"/>
                  <a:gd name="T20" fmla="*/ 508 w 592"/>
                  <a:gd name="T21" fmla="*/ 64 h 341"/>
                  <a:gd name="T22" fmla="*/ 396 w 592"/>
                  <a:gd name="T23" fmla="*/ 40 h 341"/>
                  <a:gd name="T24" fmla="*/ 308 w 592"/>
                  <a:gd name="T25" fmla="*/ 8 h 341"/>
                  <a:gd name="T26" fmla="*/ 164 w 592"/>
                  <a:gd name="T27" fmla="*/ 88 h 341"/>
                  <a:gd name="T28" fmla="*/ 60 w 592"/>
                  <a:gd name="T29" fmla="*/ 120 h 341"/>
                  <a:gd name="T30" fmla="*/ 0 w 592"/>
                  <a:gd name="T31" fmla="*/ 14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92" h="341">
                    <a:moveTo>
                      <a:pt x="0" y="144"/>
                    </a:moveTo>
                    <a:cubicBezTo>
                      <a:pt x="36" y="177"/>
                      <a:pt x="231" y="299"/>
                      <a:pt x="276" y="320"/>
                    </a:cubicBezTo>
                    <a:cubicBezTo>
                      <a:pt x="321" y="341"/>
                      <a:pt x="266" y="285"/>
                      <a:pt x="268" y="272"/>
                    </a:cubicBezTo>
                    <a:cubicBezTo>
                      <a:pt x="270" y="259"/>
                      <a:pt x="280" y="240"/>
                      <a:pt x="288" y="240"/>
                    </a:cubicBezTo>
                    <a:cubicBezTo>
                      <a:pt x="296" y="240"/>
                      <a:pt x="308" y="264"/>
                      <a:pt x="316" y="272"/>
                    </a:cubicBezTo>
                    <a:cubicBezTo>
                      <a:pt x="324" y="280"/>
                      <a:pt x="333" y="293"/>
                      <a:pt x="336" y="288"/>
                    </a:cubicBezTo>
                    <a:cubicBezTo>
                      <a:pt x="339" y="283"/>
                      <a:pt x="312" y="248"/>
                      <a:pt x="336" y="240"/>
                    </a:cubicBezTo>
                    <a:cubicBezTo>
                      <a:pt x="360" y="232"/>
                      <a:pt x="440" y="248"/>
                      <a:pt x="480" y="240"/>
                    </a:cubicBezTo>
                    <a:cubicBezTo>
                      <a:pt x="520" y="232"/>
                      <a:pt x="560" y="208"/>
                      <a:pt x="576" y="192"/>
                    </a:cubicBezTo>
                    <a:cubicBezTo>
                      <a:pt x="592" y="176"/>
                      <a:pt x="587" y="165"/>
                      <a:pt x="576" y="144"/>
                    </a:cubicBezTo>
                    <a:cubicBezTo>
                      <a:pt x="565" y="123"/>
                      <a:pt x="538" y="81"/>
                      <a:pt x="508" y="64"/>
                    </a:cubicBezTo>
                    <a:cubicBezTo>
                      <a:pt x="478" y="47"/>
                      <a:pt x="429" y="49"/>
                      <a:pt x="396" y="40"/>
                    </a:cubicBezTo>
                    <a:cubicBezTo>
                      <a:pt x="363" y="31"/>
                      <a:pt x="347" y="0"/>
                      <a:pt x="308" y="8"/>
                    </a:cubicBezTo>
                    <a:cubicBezTo>
                      <a:pt x="269" y="16"/>
                      <a:pt x="205" y="69"/>
                      <a:pt x="164" y="88"/>
                    </a:cubicBezTo>
                    <a:cubicBezTo>
                      <a:pt x="123" y="107"/>
                      <a:pt x="87" y="111"/>
                      <a:pt x="60" y="120"/>
                    </a:cubicBezTo>
                    <a:cubicBezTo>
                      <a:pt x="33" y="129"/>
                      <a:pt x="12" y="139"/>
                      <a:pt x="0" y="1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21" name="Freeform 913"/>
              <p:cNvSpPr>
                <a:spLocks/>
              </p:cNvSpPr>
              <p:nvPr/>
            </p:nvSpPr>
            <p:spPr bwMode="auto">
              <a:xfrm>
                <a:off x="1877" y="1911"/>
                <a:ext cx="520" cy="378"/>
              </a:xfrm>
              <a:custGeom>
                <a:avLst/>
                <a:gdLst>
                  <a:gd name="T0" fmla="*/ 15 w 520"/>
                  <a:gd name="T1" fmla="*/ 41 h 378"/>
                  <a:gd name="T2" fmla="*/ 191 w 520"/>
                  <a:gd name="T3" fmla="*/ 337 h 378"/>
                  <a:gd name="T4" fmla="*/ 215 w 520"/>
                  <a:gd name="T5" fmla="*/ 289 h 378"/>
                  <a:gd name="T6" fmla="*/ 206 w 520"/>
                  <a:gd name="T7" fmla="*/ 239 h 378"/>
                  <a:gd name="T8" fmla="*/ 218 w 520"/>
                  <a:gd name="T9" fmla="*/ 280 h 378"/>
                  <a:gd name="T10" fmla="*/ 229 w 520"/>
                  <a:gd name="T11" fmla="*/ 302 h 378"/>
                  <a:gd name="T12" fmla="*/ 250 w 520"/>
                  <a:gd name="T13" fmla="*/ 259 h 378"/>
                  <a:gd name="T14" fmla="*/ 391 w 520"/>
                  <a:gd name="T15" fmla="*/ 353 h 378"/>
                  <a:gd name="T16" fmla="*/ 495 w 520"/>
                  <a:gd name="T17" fmla="*/ 337 h 378"/>
                  <a:gd name="T18" fmla="*/ 519 w 520"/>
                  <a:gd name="T19" fmla="*/ 257 h 378"/>
                  <a:gd name="T20" fmla="*/ 503 w 520"/>
                  <a:gd name="T21" fmla="*/ 169 h 378"/>
                  <a:gd name="T22" fmla="*/ 439 w 520"/>
                  <a:gd name="T23" fmla="*/ 113 h 378"/>
                  <a:gd name="T24" fmla="*/ 367 w 520"/>
                  <a:gd name="T25" fmla="*/ 57 h 378"/>
                  <a:gd name="T26" fmla="*/ 158 w 520"/>
                  <a:gd name="T27" fmla="*/ 49 h 378"/>
                  <a:gd name="T28" fmla="*/ 71 w 520"/>
                  <a:gd name="T29" fmla="*/ 57 h 378"/>
                  <a:gd name="T30" fmla="*/ 15 w 520"/>
                  <a:gd name="T31" fmla="*/ 41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20" h="378">
                    <a:moveTo>
                      <a:pt x="15" y="41"/>
                    </a:moveTo>
                    <a:cubicBezTo>
                      <a:pt x="35" y="88"/>
                      <a:pt x="158" y="296"/>
                      <a:pt x="191" y="337"/>
                    </a:cubicBezTo>
                    <a:cubicBezTo>
                      <a:pt x="224" y="378"/>
                      <a:pt x="213" y="305"/>
                      <a:pt x="215" y="289"/>
                    </a:cubicBezTo>
                    <a:cubicBezTo>
                      <a:pt x="217" y="273"/>
                      <a:pt x="206" y="240"/>
                      <a:pt x="206" y="239"/>
                    </a:cubicBezTo>
                    <a:cubicBezTo>
                      <a:pt x="206" y="238"/>
                      <a:pt x="214" y="269"/>
                      <a:pt x="218" y="280"/>
                    </a:cubicBezTo>
                    <a:cubicBezTo>
                      <a:pt x="222" y="290"/>
                      <a:pt x="225" y="306"/>
                      <a:pt x="229" y="302"/>
                    </a:cubicBezTo>
                    <a:cubicBezTo>
                      <a:pt x="234" y="299"/>
                      <a:pt x="223" y="251"/>
                      <a:pt x="250" y="259"/>
                    </a:cubicBezTo>
                    <a:cubicBezTo>
                      <a:pt x="277" y="267"/>
                      <a:pt x="350" y="340"/>
                      <a:pt x="391" y="353"/>
                    </a:cubicBezTo>
                    <a:cubicBezTo>
                      <a:pt x="432" y="366"/>
                      <a:pt x="474" y="353"/>
                      <a:pt x="495" y="337"/>
                    </a:cubicBezTo>
                    <a:cubicBezTo>
                      <a:pt x="516" y="321"/>
                      <a:pt x="518" y="285"/>
                      <a:pt x="519" y="257"/>
                    </a:cubicBezTo>
                    <a:cubicBezTo>
                      <a:pt x="520" y="229"/>
                      <a:pt x="516" y="193"/>
                      <a:pt x="503" y="169"/>
                    </a:cubicBezTo>
                    <a:cubicBezTo>
                      <a:pt x="490" y="145"/>
                      <a:pt x="462" y="132"/>
                      <a:pt x="439" y="113"/>
                    </a:cubicBezTo>
                    <a:cubicBezTo>
                      <a:pt x="416" y="94"/>
                      <a:pt x="414" y="68"/>
                      <a:pt x="367" y="57"/>
                    </a:cubicBezTo>
                    <a:cubicBezTo>
                      <a:pt x="320" y="46"/>
                      <a:pt x="207" y="49"/>
                      <a:pt x="158" y="49"/>
                    </a:cubicBezTo>
                    <a:cubicBezTo>
                      <a:pt x="109" y="49"/>
                      <a:pt x="95" y="58"/>
                      <a:pt x="71" y="57"/>
                    </a:cubicBezTo>
                    <a:cubicBezTo>
                      <a:pt x="47" y="56"/>
                      <a:pt x="0" y="0"/>
                      <a:pt x="15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22" name="Freeform 914"/>
              <p:cNvSpPr>
                <a:spLocks/>
              </p:cNvSpPr>
              <p:nvPr/>
            </p:nvSpPr>
            <p:spPr bwMode="auto">
              <a:xfrm>
                <a:off x="1756" y="459"/>
                <a:ext cx="1269" cy="605"/>
              </a:xfrm>
              <a:custGeom>
                <a:avLst/>
                <a:gdLst>
                  <a:gd name="T0" fmla="*/ 1220 w 1269"/>
                  <a:gd name="T1" fmla="*/ 501 h 605"/>
                  <a:gd name="T2" fmla="*/ 1056 w 1269"/>
                  <a:gd name="T3" fmla="*/ 437 h 605"/>
                  <a:gd name="T4" fmla="*/ 644 w 1269"/>
                  <a:gd name="T5" fmla="*/ 453 h 605"/>
                  <a:gd name="T6" fmla="*/ 308 w 1269"/>
                  <a:gd name="T7" fmla="*/ 501 h 605"/>
                  <a:gd name="T8" fmla="*/ 68 w 1269"/>
                  <a:gd name="T9" fmla="*/ 549 h 605"/>
                  <a:gd name="T10" fmla="*/ 0 w 1269"/>
                  <a:gd name="T11" fmla="*/ 573 h 605"/>
                  <a:gd name="T12" fmla="*/ 68 w 1269"/>
                  <a:gd name="T13" fmla="*/ 357 h 605"/>
                  <a:gd name="T14" fmla="*/ 184 w 1269"/>
                  <a:gd name="T15" fmla="*/ 61 h 605"/>
                  <a:gd name="T16" fmla="*/ 184 w 1269"/>
                  <a:gd name="T17" fmla="*/ 133 h 605"/>
                  <a:gd name="T18" fmla="*/ 212 w 1269"/>
                  <a:gd name="T19" fmla="*/ 165 h 605"/>
                  <a:gd name="T20" fmla="*/ 280 w 1269"/>
                  <a:gd name="T21" fmla="*/ 117 h 605"/>
                  <a:gd name="T22" fmla="*/ 308 w 1269"/>
                  <a:gd name="T23" fmla="*/ 69 h 605"/>
                  <a:gd name="T24" fmla="*/ 356 w 1269"/>
                  <a:gd name="T25" fmla="*/ 117 h 605"/>
                  <a:gd name="T26" fmla="*/ 440 w 1269"/>
                  <a:gd name="T27" fmla="*/ 77 h 605"/>
                  <a:gd name="T28" fmla="*/ 472 w 1269"/>
                  <a:gd name="T29" fmla="*/ 37 h 605"/>
                  <a:gd name="T30" fmla="*/ 512 w 1269"/>
                  <a:gd name="T31" fmla="*/ 77 h 605"/>
                  <a:gd name="T32" fmla="*/ 576 w 1269"/>
                  <a:gd name="T33" fmla="*/ 53 h 605"/>
                  <a:gd name="T34" fmla="*/ 624 w 1269"/>
                  <a:gd name="T35" fmla="*/ 5 h 605"/>
                  <a:gd name="T36" fmla="*/ 616 w 1269"/>
                  <a:gd name="T37" fmla="*/ 85 h 605"/>
                  <a:gd name="T38" fmla="*/ 704 w 1269"/>
                  <a:gd name="T39" fmla="*/ 101 h 605"/>
                  <a:gd name="T40" fmla="*/ 788 w 1269"/>
                  <a:gd name="T41" fmla="*/ 69 h 605"/>
                  <a:gd name="T42" fmla="*/ 816 w 1269"/>
                  <a:gd name="T43" fmla="*/ 133 h 605"/>
                  <a:gd name="T44" fmla="*/ 880 w 1269"/>
                  <a:gd name="T45" fmla="*/ 117 h 605"/>
                  <a:gd name="T46" fmla="*/ 980 w 1269"/>
                  <a:gd name="T47" fmla="*/ 69 h 605"/>
                  <a:gd name="T48" fmla="*/ 932 w 1269"/>
                  <a:gd name="T49" fmla="*/ 165 h 605"/>
                  <a:gd name="T50" fmla="*/ 1008 w 1269"/>
                  <a:gd name="T51" fmla="*/ 189 h 605"/>
                  <a:gd name="T52" fmla="*/ 1076 w 1269"/>
                  <a:gd name="T53" fmla="*/ 165 h 605"/>
                  <a:gd name="T54" fmla="*/ 1032 w 1269"/>
                  <a:gd name="T55" fmla="*/ 221 h 605"/>
                  <a:gd name="T56" fmla="*/ 1048 w 1269"/>
                  <a:gd name="T57" fmla="*/ 261 h 605"/>
                  <a:gd name="T58" fmla="*/ 1112 w 1269"/>
                  <a:gd name="T59" fmla="*/ 285 h 605"/>
                  <a:gd name="T60" fmla="*/ 1220 w 1269"/>
                  <a:gd name="T61" fmla="*/ 261 h 605"/>
                  <a:gd name="T62" fmla="*/ 1160 w 1269"/>
                  <a:gd name="T63" fmla="*/ 325 h 605"/>
                  <a:gd name="T64" fmla="*/ 1172 w 1269"/>
                  <a:gd name="T65" fmla="*/ 357 h 605"/>
                  <a:gd name="T66" fmla="*/ 1220 w 1269"/>
                  <a:gd name="T67" fmla="*/ 405 h 605"/>
                  <a:gd name="T68" fmla="*/ 1184 w 1269"/>
                  <a:gd name="T69" fmla="*/ 421 h 605"/>
                  <a:gd name="T70" fmla="*/ 1268 w 1269"/>
                  <a:gd name="T71" fmla="*/ 501 h 605"/>
                  <a:gd name="T72" fmla="*/ 1192 w 1269"/>
                  <a:gd name="T73" fmla="*/ 48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9" h="605">
                    <a:moveTo>
                      <a:pt x="1220" y="501"/>
                    </a:moveTo>
                    <a:cubicBezTo>
                      <a:pt x="1193" y="490"/>
                      <a:pt x="1152" y="445"/>
                      <a:pt x="1056" y="437"/>
                    </a:cubicBezTo>
                    <a:cubicBezTo>
                      <a:pt x="960" y="429"/>
                      <a:pt x="769" y="442"/>
                      <a:pt x="644" y="453"/>
                    </a:cubicBezTo>
                    <a:cubicBezTo>
                      <a:pt x="519" y="464"/>
                      <a:pt x="404" y="485"/>
                      <a:pt x="308" y="501"/>
                    </a:cubicBezTo>
                    <a:cubicBezTo>
                      <a:pt x="212" y="517"/>
                      <a:pt x="119" y="537"/>
                      <a:pt x="68" y="549"/>
                    </a:cubicBezTo>
                    <a:cubicBezTo>
                      <a:pt x="17" y="561"/>
                      <a:pt x="0" y="605"/>
                      <a:pt x="0" y="573"/>
                    </a:cubicBezTo>
                    <a:cubicBezTo>
                      <a:pt x="0" y="541"/>
                      <a:pt x="37" y="442"/>
                      <a:pt x="68" y="357"/>
                    </a:cubicBezTo>
                    <a:cubicBezTo>
                      <a:pt x="99" y="272"/>
                      <a:pt x="165" y="98"/>
                      <a:pt x="184" y="61"/>
                    </a:cubicBezTo>
                    <a:cubicBezTo>
                      <a:pt x="203" y="24"/>
                      <a:pt x="179" y="116"/>
                      <a:pt x="184" y="133"/>
                    </a:cubicBezTo>
                    <a:cubicBezTo>
                      <a:pt x="189" y="150"/>
                      <a:pt x="196" y="168"/>
                      <a:pt x="212" y="165"/>
                    </a:cubicBezTo>
                    <a:cubicBezTo>
                      <a:pt x="228" y="162"/>
                      <a:pt x="264" y="133"/>
                      <a:pt x="280" y="117"/>
                    </a:cubicBezTo>
                    <a:cubicBezTo>
                      <a:pt x="296" y="101"/>
                      <a:pt x="295" y="69"/>
                      <a:pt x="308" y="69"/>
                    </a:cubicBezTo>
                    <a:cubicBezTo>
                      <a:pt x="321" y="69"/>
                      <a:pt x="334" y="116"/>
                      <a:pt x="356" y="117"/>
                    </a:cubicBezTo>
                    <a:cubicBezTo>
                      <a:pt x="378" y="118"/>
                      <a:pt x="421" y="90"/>
                      <a:pt x="440" y="77"/>
                    </a:cubicBezTo>
                    <a:cubicBezTo>
                      <a:pt x="459" y="64"/>
                      <a:pt x="460" y="37"/>
                      <a:pt x="472" y="37"/>
                    </a:cubicBezTo>
                    <a:cubicBezTo>
                      <a:pt x="484" y="37"/>
                      <a:pt x="495" y="74"/>
                      <a:pt x="512" y="77"/>
                    </a:cubicBezTo>
                    <a:cubicBezTo>
                      <a:pt x="529" y="80"/>
                      <a:pt x="557" y="65"/>
                      <a:pt x="576" y="53"/>
                    </a:cubicBezTo>
                    <a:cubicBezTo>
                      <a:pt x="595" y="41"/>
                      <a:pt x="617" y="0"/>
                      <a:pt x="624" y="5"/>
                    </a:cubicBezTo>
                    <a:cubicBezTo>
                      <a:pt x="631" y="10"/>
                      <a:pt x="603" y="69"/>
                      <a:pt x="616" y="85"/>
                    </a:cubicBezTo>
                    <a:cubicBezTo>
                      <a:pt x="629" y="101"/>
                      <a:pt x="675" y="104"/>
                      <a:pt x="704" y="101"/>
                    </a:cubicBezTo>
                    <a:cubicBezTo>
                      <a:pt x="733" y="98"/>
                      <a:pt x="769" y="64"/>
                      <a:pt x="788" y="69"/>
                    </a:cubicBezTo>
                    <a:cubicBezTo>
                      <a:pt x="807" y="74"/>
                      <a:pt x="801" y="125"/>
                      <a:pt x="816" y="133"/>
                    </a:cubicBezTo>
                    <a:cubicBezTo>
                      <a:pt x="831" y="141"/>
                      <a:pt x="853" y="128"/>
                      <a:pt x="880" y="117"/>
                    </a:cubicBezTo>
                    <a:cubicBezTo>
                      <a:pt x="907" y="106"/>
                      <a:pt x="971" y="61"/>
                      <a:pt x="980" y="69"/>
                    </a:cubicBezTo>
                    <a:cubicBezTo>
                      <a:pt x="989" y="77"/>
                      <a:pt x="927" y="145"/>
                      <a:pt x="932" y="165"/>
                    </a:cubicBezTo>
                    <a:cubicBezTo>
                      <a:pt x="937" y="185"/>
                      <a:pt x="984" y="189"/>
                      <a:pt x="1008" y="189"/>
                    </a:cubicBezTo>
                    <a:cubicBezTo>
                      <a:pt x="1032" y="189"/>
                      <a:pt x="1072" y="160"/>
                      <a:pt x="1076" y="165"/>
                    </a:cubicBezTo>
                    <a:cubicBezTo>
                      <a:pt x="1080" y="170"/>
                      <a:pt x="1037" y="205"/>
                      <a:pt x="1032" y="221"/>
                    </a:cubicBezTo>
                    <a:cubicBezTo>
                      <a:pt x="1027" y="237"/>
                      <a:pt x="1035" y="250"/>
                      <a:pt x="1048" y="261"/>
                    </a:cubicBezTo>
                    <a:cubicBezTo>
                      <a:pt x="1061" y="272"/>
                      <a:pt x="1083" y="285"/>
                      <a:pt x="1112" y="285"/>
                    </a:cubicBezTo>
                    <a:cubicBezTo>
                      <a:pt x="1141" y="285"/>
                      <a:pt x="1212" y="254"/>
                      <a:pt x="1220" y="261"/>
                    </a:cubicBezTo>
                    <a:cubicBezTo>
                      <a:pt x="1228" y="268"/>
                      <a:pt x="1168" y="309"/>
                      <a:pt x="1160" y="325"/>
                    </a:cubicBezTo>
                    <a:cubicBezTo>
                      <a:pt x="1152" y="341"/>
                      <a:pt x="1162" y="344"/>
                      <a:pt x="1172" y="357"/>
                    </a:cubicBezTo>
                    <a:cubicBezTo>
                      <a:pt x="1182" y="370"/>
                      <a:pt x="1218" y="394"/>
                      <a:pt x="1220" y="405"/>
                    </a:cubicBezTo>
                    <a:cubicBezTo>
                      <a:pt x="1222" y="416"/>
                      <a:pt x="1176" y="405"/>
                      <a:pt x="1184" y="421"/>
                    </a:cubicBezTo>
                    <a:cubicBezTo>
                      <a:pt x="1192" y="437"/>
                      <a:pt x="1267" y="490"/>
                      <a:pt x="1268" y="501"/>
                    </a:cubicBezTo>
                    <a:cubicBezTo>
                      <a:pt x="1269" y="512"/>
                      <a:pt x="1208" y="488"/>
                      <a:pt x="1192" y="485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23" name="Freeform 915"/>
              <p:cNvSpPr>
                <a:spLocks/>
              </p:cNvSpPr>
              <p:nvPr/>
            </p:nvSpPr>
            <p:spPr bwMode="auto">
              <a:xfrm>
                <a:off x="1488" y="1192"/>
                <a:ext cx="399" cy="664"/>
              </a:xfrm>
              <a:custGeom>
                <a:avLst/>
                <a:gdLst>
                  <a:gd name="T0" fmla="*/ 0 w 399"/>
                  <a:gd name="T1" fmla="*/ 104 h 664"/>
                  <a:gd name="T2" fmla="*/ 192 w 399"/>
                  <a:gd name="T3" fmla="*/ 8 h 664"/>
                  <a:gd name="T4" fmla="*/ 288 w 399"/>
                  <a:gd name="T5" fmla="*/ 56 h 664"/>
                  <a:gd name="T6" fmla="*/ 356 w 399"/>
                  <a:gd name="T7" fmla="*/ 136 h 664"/>
                  <a:gd name="T8" fmla="*/ 372 w 399"/>
                  <a:gd name="T9" fmla="*/ 232 h 664"/>
                  <a:gd name="T10" fmla="*/ 396 w 399"/>
                  <a:gd name="T11" fmla="*/ 360 h 664"/>
                  <a:gd name="T12" fmla="*/ 356 w 399"/>
                  <a:gd name="T13" fmla="*/ 480 h 664"/>
                  <a:gd name="T14" fmla="*/ 316 w 399"/>
                  <a:gd name="T15" fmla="*/ 568 h 664"/>
                  <a:gd name="T16" fmla="*/ 240 w 399"/>
                  <a:gd name="T17" fmla="*/ 632 h 664"/>
                  <a:gd name="T18" fmla="*/ 180 w 399"/>
                  <a:gd name="T19" fmla="*/ 664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9" h="664">
                    <a:moveTo>
                      <a:pt x="0" y="104"/>
                    </a:moveTo>
                    <a:cubicBezTo>
                      <a:pt x="72" y="60"/>
                      <a:pt x="144" y="16"/>
                      <a:pt x="192" y="8"/>
                    </a:cubicBezTo>
                    <a:cubicBezTo>
                      <a:pt x="240" y="0"/>
                      <a:pt x="261" y="35"/>
                      <a:pt x="288" y="56"/>
                    </a:cubicBezTo>
                    <a:cubicBezTo>
                      <a:pt x="315" y="77"/>
                      <a:pt x="342" y="107"/>
                      <a:pt x="356" y="136"/>
                    </a:cubicBezTo>
                    <a:cubicBezTo>
                      <a:pt x="370" y="165"/>
                      <a:pt x="365" y="195"/>
                      <a:pt x="372" y="232"/>
                    </a:cubicBezTo>
                    <a:cubicBezTo>
                      <a:pt x="379" y="269"/>
                      <a:pt x="399" y="319"/>
                      <a:pt x="396" y="360"/>
                    </a:cubicBezTo>
                    <a:cubicBezTo>
                      <a:pt x="393" y="401"/>
                      <a:pt x="369" y="445"/>
                      <a:pt x="356" y="480"/>
                    </a:cubicBezTo>
                    <a:cubicBezTo>
                      <a:pt x="343" y="515"/>
                      <a:pt x="335" y="543"/>
                      <a:pt x="316" y="568"/>
                    </a:cubicBezTo>
                    <a:cubicBezTo>
                      <a:pt x="297" y="593"/>
                      <a:pt x="263" y="616"/>
                      <a:pt x="240" y="632"/>
                    </a:cubicBezTo>
                    <a:cubicBezTo>
                      <a:pt x="217" y="648"/>
                      <a:pt x="192" y="657"/>
                      <a:pt x="180" y="66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24" name="Freeform 916"/>
              <p:cNvSpPr>
                <a:spLocks/>
              </p:cNvSpPr>
              <p:nvPr/>
            </p:nvSpPr>
            <p:spPr bwMode="auto">
              <a:xfrm>
                <a:off x="1668" y="1387"/>
                <a:ext cx="129" cy="397"/>
              </a:xfrm>
              <a:custGeom>
                <a:avLst/>
                <a:gdLst>
                  <a:gd name="T0" fmla="*/ 12 w 129"/>
                  <a:gd name="T1" fmla="*/ 5 h 397"/>
                  <a:gd name="T2" fmla="*/ 96 w 129"/>
                  <a:gd name="T3" fmla="*/ 29 h 397"/>
                  <a:gd name="T4" fmla="*/ 128 w 129"/>
                  <a:gd name="T5" fmla="*/ 181 h 397"/>
                  <a:gd name="T6" fmla="*/ 88 w 129"/>
                  <a:gd name="T7" fmla="*/ 317 h 397"/>
                  <a:gd name="T8" fmla="*/ 0 w 129"/>
                  <a:gd name="T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97">
                    <a:moveTo>
                      <a:pt x="12" y="5"/>
                    </a:moveTo>
                    <a:cubicBezTo>
                      <a:pt x="26" y="9"/>
                      <a:pt x="77" y="0"/>
                      <a:pt x="96" y="29"/>
                    </a:cubicBezTo>
                    <a:cubicBezTo>
                      <a:pt x="115" y="58"/>
                      <a:pt x="129" y="133"/>
                      <a:pt x="128" y="181"/>
                    </a:cubicBezTo>
                    <a:cubicBezTo>
                      <a:pt x="127" y="229"/>
                      <a:pt x="109" y="281"/>
                      <a:pt x="88" y="317"/>
                    </a:cubicBezTo>
                    <a:cubicBezTo>
                      <a:pt x="67" y="353"/>
                      <a:pt x="18" y="380"/>
                      <a:pt x="0" y="397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25" name="Oval 917"/>
              <p:cNvSpPr>
                <a:spLocks noChangeArrowheads="1"/>
              </p:cNvSpPr>
              <p:nvPr/>
            </p:nvSpPr>
            <p:spPr bwMode="auto">
              <a:xfrm>
                <a:off x="1344" y="1392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26" name="Oval 918"/>
              <p:cNvSpPr>
                <a:spLocks noChangeArrowheads="1"/>
              </p:cNvSpPr>
              <p:nvPr/>
            </p:nvSpPr>
            <p:spPr bwMode="auto">
              <a:xfrm>
                <a:off x="1392" y="14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27" name="Freeform 919"/>
              <p:cNvSpPr>
                <a:spLocks/>
              </p:cNvSpPr>
              <p:nvPr/>
            </p:nvSpPr>
            <p:spPr bwMode="auto">
              <a:xfrm>
                <a:off x="1152" y="1584"/>
                <a:ext cx="366" cy="125"/>
              </a:xfrm>
              <a:custGeom>
                <a:avLst/>
                <a:gdLst>
                  <a:gd name="T0" fmla="*/ 0 w 366"/>
                  <a:gd name="T1" fmla="*/ 0 h 125"/>
                  <a:gd name="T2" fmla="*/ 12 w 366"/>
                  <a:gd name="T3" fmla="*/ 40 h 125"/>
                  <a:gd name="T4" fmla="*/ 48 w 366"/>
                  <a:gd name="T5" fmla="*/ 48 h 125"/>
                  <a:gd name="T6" fmla="*/ 124 w 366"/>
                  <a:gd name="T7" fmla="*/ 72 h 125"/>
                  <a:gd name="T8" fmla="*/ 212 w 366"/>
                  <a:gd name="T9" fmla="*/ 88 h 125"/>
                  <a:gd name="T10" fmla="*/ 268 w 366"/>
                  <a:gd name="T11" fmla="*/ 120 h 125"/>
                  <a:gd name="T12" fmla="*/ 348 w 366"/>
                  <a:gd name="T13" fmla="*/ 120 h 125"/>
                  <a:gd name="T14" fmla="*/ 364 w 366"/>
                  <a:gd name="T15" fmla="*/ 88 h 125"/>
                  <a:gd name="T16" fmla="*/ 336 w 366"/>
                  <a:gd name="T17" fmla="*/ 4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125">
                    <a:moveTo>
                      <a:pt x="0" y="0"/>
                    </a:moveTo>
                    <a:cubicBezTo>
                      <a:pt x="2" y="7"/>
                      <a:pt x="4" y="32"/>
                      <a:pt x="12" y="40"/>
                    </a:cubicBezTo>
                    <a:cubicBezTo>
                      <a:pt x="20" y="48"/>
                      <a:pt x="29" y="43"/>
                      <a:pt x="48" y="48"/>
                    </a:cubicBezTo>
                    <a:cubicBezTo>
                      <a:pt x="67" y="53"/>
                      <a:pt x="97" y="65"/>
                      <a:pt x="124" y="72"/>
                    </a:cubicBezTo>
                    <a:cubicBezTo>
                      <a:pt x="151" y="79"/>
                      <a:pt x="188" y="80"/>
                      <a:pt x="212" y="88"/>
                    </a:cubicBezTo>
                    <a:cubicBezTo>
                      <a:pt x="236" y="96"/>
                      <a:pt x="245" y="115"/>
                      <a:pt x="268" y="120"/>
                    </a:cubicBezTo>
                    <a:cubicBezTo>
                      <a:pt x="291" y="125"/>
                      <a:pt x="332" y="125"/>
                      <a:pt x="348" y="120"/>
                    </a:cubicBezTo>
                    <a:cubicBezTo>
                      <a:pt x="364" y="115"/>
                      <a:pt x="366" y="100"/>
                      <a:pt x="364" y="88"/>
                    </a:cubicBezTo>
                    <a:cubicBezTo>
                      <a:pt x="362" y="76"/>
                      <a:pt x="342" y="56"/>
                      <a:pt x="336" y="48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28" name="Freeform 920"/>
              <p:cNvSpPr>
                <a:spLocks/>
              </p:cNvSpPr>
              <p:nvPr/>
            </p:nvSpPr>
            <p:spPr bwMode="auto">
              <a:xfrm>
                <a:off x="1142" y="1632"/>
                <a:ext cx="250" cy="115"/>
              </a:xfrm>
              <a:custGeom>
                <a:avLst/>
                <a:gdLst>
                  <a:gd name="T0" fmla="*/ 250 w 250"/>
                  <a:gd name="T1" fmla="*/ 96 h 115"/>
                  <a:gd name="T2" fmla="*/ 202 w 250"/>
                  <a:gd name="T3" fmla="*/ 96 h 115"/>
                  <a:gd name="T4" fmla="*/ 134 w 250"/>
                  <a:gd name="T5" fmla="*/ 112 h 115"/>
                  <a:gd name="T6" fmla="*/ 70 w 250"/>
                  <a:gd name="T7" fmla="*/ 112 h 115"/>
                  <a:gd name="T8" fmla="*/ 10 w 250"/>
                  <a:gd name="T9" fmla="*/ 96 h 115"/>
                  <a:gd name="T10" fmla="*/ 10 w 250"/>
                  <a:gd name="T11" fmla="*/ 48 h 115"/>
                  <a:gd name="T12" fmla="*/ 58 w 250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115">
                    <a:moveTo>
                      <a:pt x="250" y="96"/>
                    </a:moveTo>
                    <a:cubicBezTo>
                      <a:pt x="234" y="92"/>
                      <a:pt x="221" y="93"/>
                      <a:pt x="202" y="96"/>
                    </a:cubicBezTo>
                    <a:cubicBezTo>
                      <a:pt x="183" y="99"/>
                      <a:pt x="156" y="109"/>
                      <a:pt x="134" y="112"/>
                    </a:cubicBezTo>
                    <a:cubicBezTo>
                      <a:pt x="112" y="115"/>
                      <a:pt x="91" y="115"/>
                      <a:pt x="70" y="112"/>
                    </a:cubicBezTo>
                    <a:cubicBezTo>
                      <a:pt x="49" y="109"/>
                      <a:pt x="20" y="107"/>
                      <a:pt x="10" y="96"/>
                    </a:cubicBezTo>
                    <a:cubicBezTo>
                      <a:pt x="0" y="85"/>
                      <a:pt x="2" y="64"/>
                      <a:pt x="10" y="48"/>
                    </a:cubicBezTo>
                    <a:cubicBezTo>
                      <a:pt x="18" y="32"/>
                      <a:pt x="38" y="16"/>
                      <a:pt x="58" y="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29" name="Freeform 921"/>
              <p:cNvSpPr>
                <a:spLocks/>
              </p:cNvSpPr>
              <p:nvPr/>
            </p:nvSpPr>
            <p:spPr bwMode="auto">
              <a:xfrm>
                <a:off x="1204" y="1552"/>
                <a:ext cx="228" cy="160"/>
              </a:xfrm>
              <a:custGeom>
                <a:avLst/>
                <a:gdLst>
                  <a:gd name="T0" fmla="*/ 0 w 228"/>
                  <a:gd name="T1" fmla="*/ 0 h 160"/>
                  <a:gd name="T2" fmla="*/ 136 w 228"/>
                  <a:gd name="T3" fmla="*/ 48 h 160"/>
                  <a:gd name="T4" fmla="*/ 168 w 228"/>
                  <a:gd name="T5" fmla="*/ 88 h 160"/>
                  <a:gd name="T6" fmla="*/ 184 w 228"/>
                  <a:gd name="T7" fmla="*/ 128 h 160"/>
                  <a:gd name="T8" fmla="*/ 224 w 228"/>
                  <a:gd name="T9" fmla="*/ 152 h 160"/>
                  <a:gd name="T10" fmla="*/ 208 w 228"/>
                  <a:gd name="T11" fmla="*/ 80 h 160"/>
                  <a:gd name="T12" fmla="*/ 176 w 228"/>
                  <a:gd name="T13" fmla="*/ 48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8" h="160">
                    <a:moveTo>
                      <a:pt x="0" y="0"/>
                    </a:moveTo>
                    <a:cubicBezTo>
                      <a:pt x="23" y="8"/>
                      <a:pt x="108" y="33"/>
                      <a:pt x="136" y="48"/>
                    </a:cubicBezTo>
                    <a:cubicBezTo>
                      <a:pt x="164" y="63"/>
                      <a:pt x="160" y="75"/>
                      <a:pt x="168" y="88"/>
                    </a:cubicBezTo>
                    <a:cubicBezTo>
                      <a:pt x="176" y="101"/>
                      <a:pt x="175" y="117"/>
                      <a:pt x="184" y="128"/>
                    </a:cubicBezTo>
                    <a:cubicBezTo>
                      <a:pt x="193" y="139"/>
                      <a:pt x="220" y="160"/>
                      <a:pt x="224" y="152"/>
                    </a:cubicBezTo>
                    <a:cubicBezTo>
                      <a:pt x="228" y="144"/>
                      <a:pt x="216" y="97"/>
                      <a:pt x="208" y="80"/>
                    </a:cubicBezTo>
                    <a:cubicBezTo>
                      <a:pt x="200" y="63"/>
                      <a:pt x="183" y="55"/>
                      <a:pt x="176" y="48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30" name="Freeform 922"/>
              <p:cNvSpPr>
                <a:spLocks/>
              </p:cNvSpPr>
              <p:nvPr/>
            </p:nvSpPr>
            <p:spPr bwMode="auto">
              <a:xfrm>
                <a:off x="1968" y="1527"/>
                <a:ext cx="432" cy="281"/>
              </a:xfrm>
              <a:custGeom>
                <a:avLst/>
                <a:gdLst>
                  <a:gd name="T0" fmla="*/ 36 w 432"/>
                  <a:gd name="T1" fmla="*/ 73 h 281"/>
                  <a:gd name="T2" fmla="*/ 28 w 432"/>
                  <a:gd name="T3" fmla="*/ 73 h 281"/>
                  <a:gd name="T4" fmla="*/ 48 w 432"/>
                  <a:gd name="T5" fmla="*/ 105 h 281"/>
                  <a:gd name="T6" fmla="*/ 44 w 432"/>
                  <a:gd name="T7" fmla="*/ 65 h 281"/>
                  <a:gd name="T8" fmla="*/ 240 w 432"/>
                  <a:gd name="T9" fmla="*/ 9 h 281"/>
                  <a:gd name="T10" fmla="*/ 384 w 432"/>
                  <a:gd name="T11" fmla="*/ 9 h 281"/>
                  <a:gd name="T12" fmla="*/ 432 w 432"/>
                  <a:gd name="T13" fmla="*/ 57 h 281"/>
                  <a:gd name="T14" fmla="*/ 384 w 432"/>
                  <a:gd name="T15" fmla="*/ 153 h 281"/>
                  <a:gd name="T16" fmla="*/ 276 w 432"/>
                  <a:gd name="T17" fmla="*/ 265 h 281"/>
                  <a:gd name="T18" fmla="*/ 192 w 432"/>
                  <a:gd name="T19" fmla="*/ 249 h 281"/>
                  <a:gd name="T20" fmla="*/ 48 w 432"/>
                  <a:gd name="T21" fmla="*/ 249 h 281"/>
                  <a:gd name="T22" fmla="*/ 0 w 432"/>
                  <a:gd name="T23" fmla="*/ 249 h 281"/>
                  <a:gd name="T24" fmla="*/ 48 w 432"/>
                  <a:gd name="T25" fmla="*/ 201 h 281"/>
                  <a:gd name="T26" fmla="*/ 48 w 432"/>
                  <a:gd name="T27" fmla="*/ 105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2" h="281">
                    <a:moveTo>
                      <a:pt x="36" y="73"/>
                    </a:moveTo>
                    <a:cubicBezTo>
                      <a:pt x="35" y="73"/>
                      <a:pt x="26" y="68"/>
                      <a:pt x="28" y="73"/>
                    </a:cubicBezTo>
                    <a:cubicBezTo>
                      <a:pt x="30" y="78"/>
                      <a:pt x="45" y="106"/>
                      <a:pt x="48" y="105"/>
                    </a:cubicBezTo>
                    <a:cubicBezTo>
                      <a:pt x="51" y="104"/>
                      <a:pt x="12" y="81"/>
                      <a:pt x="44" y="65"/>
                    </a:cubicBezTo>
                    <a:cubicBezTo>
                      <a:pt x="76" y="49"/>
                      <a:pt x="183" y="18"/>
                      <a:pt x="240" y="9"/>
                    </a:cubicBezTo>
                    <a:cubicBezTo>
                      <a:pt x="297" y="0"/>
                      <a:pt x="352" y="1"/>
                      <a:pt x="384" y="9"/>
                    </a:cubicBezTo>
                    <a:cubicBezTo>
                      <a:pt x="416" y="17"/>
                      <a:pt x="432" y="33"/>
                      <a:pt x="432" y="57"/>
                    </a:cubicBezTo>
                    <a:cubicBezTo>
                      <a:pt x="432" y="81"/>
                      <a:pt x="410" y="118"/>
                      <a:pt x="384" y="153"/>
                    </a:cubicBezTo>
                    <a:cubicBezTo>
                      <a:pt x="358" y="188"/>
                      <a:pt x="308" y="249"/>
                      <a:pt x="276" y="265"/>
                    </a:cubicBezTo>
                    <a:cubicBezTo>
                      <a:pt x="244" y="281"/>
                      <a:pt x="230" y="252"/>
                      <a:pt x="192" y="249"/>
                    </a:cubicBezTo>
                    <a:cubicBezTo>
                      <a:pt x="154" y="246"/>
                      <a:pt x="80" y="249"/>
                      <a:pt x="48" y="249"/>
                    </a:cubicBezTo>
                    <a:cubicBezTo>
                      <a:pt x="16" y="249"/>
                      <a:pt x="0" y="257"/>
                      <a:pt x="0" y="249"/>
                    </a:cubicBezTo>
                    <a:cubicBezTo>
                      <a:pt x="0" y="241"/>
                      <a:pt x="40" y="225"/>
                      <a:pt x="48" y="201"/>
                    </a:cubicBezTo>
                    <a:cubicBezTo>
                      <a:pt x="56" y="177"/>
                      <a:pt x="48" y="121"/>
                      <a:pt x="48" y="105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31" name="Freeform 923"/>
              <p:cNvSpPr>
                <a:spLocks/>
              </p:cNvSpPr>
              <p:nvPr/>
            </p:nvSpPr>
            <p:spPr bwMode="auto">
              <a:xfrm>
                <a:off x="1949" y="1032"/>
                <a:ext cx="67" cy="120"/>
              </a:xfrm>
              <a:custGeom>
                <a:avLst/>
                <a:gdLst>
                  <a:gd name="T0" fmla="*/ 0 w 67"/>
                  <a:gd name="T1" fmla="*/ 0 h 120"/>
                  <a:gd name="T2" fmla="*/ 56 w 67"/>
                  <a:gd name="T3" fmla="*/ 16 h 120"/>
                  <a:gd name="T4" fmla="*/ 64 w 67"/>
                  <a:gd name="T5" fmla="*/ 56 h 120"/>
                  <a:gd name="T6" fmla="*/ 48 w 67"/>
                  <a:gd name="T7" fmla="*/ 104 h 120"/>
                  <a:gd name="T8" fmla="*/ 0 w 67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20">
                    <a:moveTo>
                      <a:pt x="0" y="0"/>
                    </a:moveTo>
                    <a:cubicBezTo>
                      <a:pt x="9" y="3"/>
                      <a:pt x="45" y="7"/>
                      <a:pt x="56" y="16"/>
                    </a:cubicBezTo>
                    <a:cubicBezTo>
                      <a:pt x="67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32" name="Freeform 924"/>
              <p:cNvSpPr>
                <a:spLocks/>
              </p:cNvSpPr>
              <p:nvPr/>
            </p:nvSpPr>
            <p:spPr bwMode="auto">
              <a:xfrm>
                <a:off x="1956" y="1168"/>
                <a:ext cx="73" cy="136"/>
              </a:xfrm>
              <a:custGeom>
                <a:avLst/>
                <a:gdLst>
                  <a:gd name="T0" fmla="*/ 0 w 73"/>
                  <a:gd name="T1" fmla="*/ 0 h 136"/>
                  <a:gd name="T2" fmla="*/ 56 w 73"/>
                  <a:gd name="T3" fmla="*/ 16 h 136"/>
                  <a:gd name="T4" fmla="*/ 72 w 73"/>
                  <a:gd name="T5" fmla="*/ 48 h 136"/>
                  <a:gd name="T6" fmla="*/ 60 w 73"/>
                  <a:gd name="T7" fmla="*/ 88 h 136"/>
                  <a:gd name="T8" fmla="*/ 32 w 73"/>
                  <a:gd name="T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36">
                    <a:moveTo>
                      <a:pt x="0" y="0"/>
                    </a:moveTo>
                    <a:cubicBezTo>
                      <a:pt x="9" y="3"/>
                      <a:pt x="44" y="8"/>
                      <a:pt x="56" y="16"/>
                    </a:cubicBezTo>
                    <a:cubicBezTo>
                      <a:pt x="68" y="24"/>
                      <a:pt x="71" y="36"/>
                      <a:pt x="72" y="48"/>
                    </a:cubicBezTo>
                    <a:cubicBezTo>
                      <a:pt x="73" y="60"/>
                      <a:pt x="67" y="73"/>
                      <a:pt x="60" y="88"/>
                    </a:cubicBezTo>
                    <a:cubicBezTo>
                      <a:pt x="53" y="103"/>
                      <a:pt x="38" y="126"/>
                      <a:pt x="32" y="136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33" name="Freeform 925"/>
              <p:cNvSpPr>
                <a:spLocks/>
              </p:cNvSpPr>
              <p:nvPr/>
            </p:nvSpPr>
            <p:spPr bwMode="auto">
              <a:xfrm>
                <a:off x="2004" y="1296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34" name="Freeform 926"/>
              <p:cNvSpPr>
                <a:spLocks/>
              </p:cNvSpPr>
              <p:nvPr/>
            </p:nvSpPr>
            <p:spPr bwMode="auto">
              <a:xfrm>
                <a:off x="1968" y="144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35" name="Freeform 927"/>
              <p:cNvSpPr>
                <a:spLocks/>
              </p:cNvSpPr>
              <p:nvPr/>
            </p:nvSpPr>
            <p:spPr bwMode="auto">
              <a:xfrm>
                <a:off x="1964" y="1592"/>
                <a:ext cx="69" cy="176"/>
              </a:xfrm>
              <a:custGeom>
                <a:avLst/>
                <a:gdLst>
                  <a:gd name="T0" fmla="*/ 32 w 69"/>
                  <a:gd name="T1" fmla="*/ 0 h 176"/>
                  <a:gd name="T2" fmla="*/ 60 w 69"/>
                  <a:gd name="T3" fmla="*/ 56 h 176"/>
                  <a:gd name="T4" fmla="*/ 68 w 69"/>
                  <a:gd name="T5" fmla="*/ 96 h 176"/>
                  <a:gd name="T6" fmla="*/ 52 w 69"/>
                  <a:gd name="T7" fmla="*/ 144 h 176"/>
                  <a:gd name="T8" fmla="*/ 0 w 69"/>
                  <a:gd name="T9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76">
                    <a:moveTo>
                      <a:pt x="32" y="0"/>
                    </a:moveTo>
                    <a:cubicBezTo>
                      <a:pt x="37" y="8"/>
                      <a:pt x="54" y="40"/>
                      <a:pt x="60" y="56"/>
                    </a:cubicBezTo>
                    <a:cubicBezTo>
                      <a:pt x="66" y="72"/>
                      <a:pt x="69" y="81"/>
                      <a:pt x="68" y="96"/>
                    </a:cubicBezTo>
                    <a:cubicBezTo>
                      <a:pt x="67" y="111"/>
                      <a:pt x="63" y="131"/>
                      <a:pt x="52" y="144"/>
                    </a:cubicBezTo>
                    <a:cubicBezTo>
                      <a:pt x="41" y="157"/>
                      <a:pt x="11" y="169"/>
                      <a:pt x="0" y="176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36" name="Freeform 928"/>
              <p:cNvSpPr>
                <a:spLocks/>
              </p:cNvSpPr>
              <p:nvPr/>
            </p:nvSpPr>
            <p:spPr bwMode="auto">
              <a:xfrm>
                <a:off x="1920" y="178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37" name="Freeform 929"/>
              <p:cNvSpPr>
                <a:spLocks/>
              </p:cNvSpPr>
              <p:nvPr/>
            </p:nvSpPr>
            <p:spPr bwMode="auto">
              <a:xfrm>
                <a:off x="1824" y="172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38" name="Freeform 930"/>
              <p:cNvSpPr>
                <a:spLocks/>
              </p:cNvSpPr>
              <p:nvPr/>
            </p:nvSpPr>
            <p:spPr bwMode="auto">
              <a:xfrm>
                <a:off x="1920" y="1584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39" name="Freeform 931"/>
              <p:cNvSpPr>
                <a:spLocks/>
              </p:cNvSpPr>
              <p:nvPr/>
            </p:nvSpPr>
            <p:spPr bwMode="auto">
              <a:xfrm rot="-365232">
                <a:off x="1872" y="144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40" name="Freeform 932"/>
              <p:cNvSpPr>
                <a:spLocks/>
              </p:cNvSpPr>
              <p:nvPr/>
            </p:nvSpPr>
            <p:spPr bwMode="auto">
              <a:xfrm rot="-1429352">
                <a:off x="1872" y="1296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41" name="Freeform 933"/>
              <p:cNvSpPr>
                <a:spLocks/>
              </p:cNvSpPr>
              <p:nvPr/>
            </p:nvSpPr>
            <p:spPr bwMode="auto">
              <a:xfrm>
                <a:off x="2064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42" name="Freeform 934"/>
              <p:cNvSpPr>
                <a:spLocks/>
              </p:cNvSpPr>
              <p:nvPr/>
            </p:nvSpPr>
            <p:spPr bwMode="auto">
              <a:xfrm>
                <a:off x="2105" y="1392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43" name="Freeform 935"/>
              <p:cNvSpPr>
                <a:spLocks/>
              </p:cNvSpPr>
              <p:nvPr/>
            </p:nvSpPr>
            <p:spPr bwMode="auto">
              <a:xfrm>
                <a:off x="2160" y="134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44" name="Freeform 936"/>
              <p:cNvSpPr>
                <a:spLocks/>
              </p:cNvSpPr>
              <p:nvPr/>
            </p:nvSpPr>
            <p:spPr bwMode="auto">
              <a:xfrm>
                <a:off x="2064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45" name="Freeform 937"/>
              <p:cNvSpPr>
                <a:spLocks/>
              </p:cNvSpPr>
              <p:nvPr/>
            </p:nvSpPr>
            <p:spPr bwMode="auto">
              <a:xfrm>
                <a:off x="2160" y="1200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46" name="Freeform 938"/>
              <p:cNvSpPr>
                <a:spLocks/>
              </p:cNvSpPr>
              <p:nvPr/>
            </p:nvSpPr>
            <p:spPr bwMode="auto">
              <a:xfrm>
                <a:off x="2153" y="1056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47" name="Freeform 939"/>
              <p:cNvSpPr>
                <a:spLocks/>
              </p:cNvSpPr>
              <p:nvPr/>
            </p:nvSpPr>
            <p:spPr bwMode="auto">
              <a:xfrm>
                <a:off x="2208" y="960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48" name="Freeform 940"/>
              <p:cNvSpPr>
                <a:spLocks/>
              </p:cNvSpPr>
              <p:nvPr/>
            </p:nvSpPr>
            <p:spPr bwMode="auto">
              <a:xfrm>
                <a:off x="2256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49" name="Freeform 941"/>
              <p:cNvSpPr>
                <a:spLocks/>
              </p:cNvSpPr>
              <p:nvPr/>
            </p:nvSpPr>
            <p:spPr bwMode="auto">
              <a:xfrm>
                <a:off x="2256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50" name="Freeform 942"/>
              <p:cNvSpPr>
                <a:spLocks/>
              </p:cNvSpPr>
              <p:nvPr/>
            </p:nvSpPr>
            <p:spPr bwMode="auto">
              <a:xfrm>
                <a:off x="2256" y="1392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51" name="Freeform 943"/>
              <p:cNvSpPr>
                <a:spLocks/>
              </p:cNvSpPr>
              <p:nvPr/>
            </p:nvSpPr>
            <p:spPr bwMode="auto">
              <a:xfrm>
                <a:off x="2304" y="960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43952" name="Group 944"/>
              <p:cNvGrpSpPr>
                <a:grpSpLocks/>
              </p:cNvGrpSpPr>
              <p:nvPr/>
            </p:nvGrpSpPr>
            <p:grpSpPr bwMode="auto">
              <a:xfrm>
                <a:off x="2345" y="1104"/>
                <a:ext cx="62" cy="288"/>
                <a:chOff x="2345" y="1104"/>
                <a:chExt cx="62" cy="288"/>
              </a:xfrm>
            </p:grpSpPr>
            <p:sp>
              <p:nvSpPr>
                <p:cNvPr id="43953" name="Freeform 94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954" name="Freeform 94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955" name="Group 947"/>
              <p:cNvGrpSpPr>
                <a:grpSpLocks/>
              </p:cNvGrpSpPr>
              <p:nvPr/>
            </p:nvGrpSpPr>
            <p:grpSpPr bwMode="auto">
              <a:xfrm>
                <a:off x="2448" y="1392"/>
                <a:ext cx="62" cy="288"/>
                <a:chOff x="2345" y="1104"/>
                <a:chExt cx="62" cy="288"/>
              </a:xfrm>
            </p:grpSpPr>
            <p:sp>
              <p:nvSpPr>
                <p:cNvPr id="43956" name="Freeform 948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957" name="Freeform 949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958" name="Group 950"/>
              <p:cNvGrpSpPr>
                <a:grpSpLocks/>
              </p:cNvGrpSpPr>
              <p:nvPr/>
            </p:nvGrpSpPr>
            <p:grpSpPr bwMode="auto">
              <a:xfrm>
                <a:off x="2400" y="960"/>
                <a:ext cx="62" cy="288"/>
                <a:chOff x="2345" y="1104"/>
                <a:chExt cx="62" cy="288"/>
              </a:xfrm>
            </p:grpSpPr>
            <p:sp>
              <p:nvSpPr>
                <p:cNvPr id="43959" name="Freeform 951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960" name="Freeform 952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961" name="Group 953"/>
              <p:cNvGrpSpPr>
                <a:grpSpLocks/>
              </p:cNvGrpSpPr>
              <p:nvPr/>
            </p:nvGrpSpPr>
            <p:grpSpPr bwMode="auto">
              <a:xfrm>
                <a:off x="2496" y="960"/>
                <a:ext cx="62" cy="288"/>
                <a:chOff x="2345" y="1104"/>
                <a:chExt cx="62" cy="288"/>
              </a:xfrm>
            </p:grpSpPr>
            <p:sp>
              <p:nvSpPr>
                <p:cNvPr id="43962" name="Freeform 95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963" name="Freeform 95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964" name="Group 956"/>
              <p:cNvGrpSpPr>
                <a:grpSpLocks/>
              </p:cNvGrpSpPr>
              <p:nvPr/>
            </p:nvGrpSpPr>
            <p:grpSpPr bwMode="auto">
              <a:xfrm>
                <a:off x="2592" y="960"/>
                <a:ext cx="62" cy="288"/>
                <a:chOff x="2345" y="1104"/>
                <a:chExt cx="62" cy="288"/>
              </a:xfrm>
            </p:grpSpPr>
            <p:sp>
              <p:nvSpPr>
                <p:cNvPr id="43965" name="Freeform 957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966" name="Freeform 958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967" name="Group 959"/>
              <p:cNvGrpSpPr>
                <a:grpSpLocks/>
              </p:cNvGrpSpPr>
              <p:nvPr/>
            </p:nvGrpSpPr>
            <p:grpSpPr bwMode="auto">
              <a:xfrm>
                <a:off x="2496" y="1248"/>
                <a:ext cx="62" cy="288"/>
                <a:chOff x="2345" y="1104"/>
                <a:chExt cx="62" cy="288"/>
              </a:xfrm>
            </p:grpSpPr>
            <p:sp>
              <p:nvSpPr>
                <p:cNvPr id="43968" name="Freeform 960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969" name="Freeform 961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970" name="Group 962"/>
              <p:cNvGrpSpPr>
                <a:grpSpLocks/>
              </p:cNvGrpSpPr>
              <p:nvPr/>
            </p:nvGrpSpPr>
            <p:grpSpPr bwMode="auto">
              <a:xfrm>
                <a:off x="2688" y="960"/>
                <a:ext cx="62" cy="288"/>
                <a:chOff x="2345" y="1104"/>
                <a:chExt cx="62" cy="288"/>
              </a:xfrm>
            </p:grpSpPr>
            <p:sp>
              <p:nvSpPr>
                <p:cNvPr id="43971" name="Freeform 963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972" name="Freeform 964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973" name="Group 965"/>
              <p:cNvGrpSpPr>
                <a:grpSpLocks/>
              </p:cNvGrpSpPr>
              <p:nvPr/>
            </p:nvGrpSpPr>
            <p:grpSpPr bwMode="auto">
              <a:xfrm>
                <a:off x="2784" y="960"/>
                <a:ext cx="62" cy="288"/>
                <a:chOff x="2345" y="1104"/>
                <a:chExt cx="62" cy="288"/>
              </a:xfrm>
            </p:grpSpPr>
            <p:sp>
              <p:nvSpPr>
                <p:cNvPr id="43974" name="Freeform 96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975" name="Freeform 96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976" name="Group 968"/>
              <p:cNvGrpSpPr>
                <a:grpSpLocks/>
              </p:cNvGrpSpPr>
              <p:nvPr/>
            </p:nvGrpSpPr>
            <p:grpSpPr bwMode="auto">
              <a:xfrm>
                <a:off x="2880" y="960"/>
                <a:ext cx="62" cy="288"/>
                <a:chOff x="2345" y="1104"/>
                <a:chExt cx="62" cy="288"/>
              </a:xfrm>
            </p:grpSpPr>
            <p:sp>
              <p:nvSpPr>
                <p:cNvPr id="43977" name="Freeform 96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978" name="Freeform 97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979" name="Group 971"/>
              <p:cNvGrpSpPr>
                <a:grpSpLocks/>
              </p:cNvGrpSpPr>
              <p:nvPr/>
            </p:nvGrpSpPr>
            <p:grpSpPr bwMode="auto">
              <a:xfrm>
                <a:off x="2592" y="1248"/>
                <a:ext cx="62" cy="288"/>
                <a:chOff x="2345" y="1104"/>
                <a:chExt cx="62" cy="288"/>
              </a:xfrm>
            </p:grpSpPr>
            <p:sp>
              <p:nvSpPr>
                <p:cNvPr id="43980" name="Freeform 972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981" name="Freeform 973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982" name="Group 974"/>
              <p:cNvGrpSpPr>
                <a:grpSpLocks/>
              </p:cNvGrpSpPr>
              <p:nvPr/>
            </p:nvGrpSpPr>
            <p:grpSpPr bwMode="auto">
              <a:xfrm>
                <a:off x="2592" y="1536"/>
                <a:ext cx="62" cy="288"/>
                <a:chOff x="2345" y="1104"/>
                <a:chExt cx="62" cy="288"/>
              </a:xfrm>
            </p:grpSpPr>
            <p:sp>
              <p:nvSpPr>
                <p:cNvPr id="43983" name="Freeform 97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984" name="Freeform 97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985" name="Group 977"/>
              <p:cNvGrpSpPr>
                <a:grpSpLocks/>
              </p:cNvGrpSpPr>
              <p:nvPr/>
            </p:nvGrpSpPr>
            <p:grpSpPr bwMode="auto">
              <a:xfrm>
                <a:off x="2496" y="1632"/>
                <a:ext cx="62" cy="288"/>
                <a:chOff x="2345" y="1104"/>
                <a:chExt cx="62" cy="288"/>
              </a:xfrm>
            </p:grpSpPr>
            <p:sp>
              <p:nvSpPr>
                <p:cNvPr id="43986" name="Freeform 978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987" name="Freeform 979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43988" name="Freeform 980"/>
              <p:cNvSpPr>
                <a:spLocks/>
              </p:cNvSpPr>
              <p:nvPr/>
            </p:nvSpPr>
            <p:spPr bwMode="auto">
              <a:xfrm>
                <a:off x="2256" y="182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89" name="Freeform 981"/>
              <p:cNvSpPr>
                <a:spLocks/>
              </p:cNvSpPr>
              <p:nvPr/>
            </p:nvSpPr>
            <p:spPr bwMode="auto">
              <a:xfrm>
                <a:off x="2352" y="1680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90" name="Freeform 982"/>
              <p:cNvSpPr>
                <a:spLocks/>
              </p:cNvSpPr>
              <p:nvPr/>
            </p:nvSpPr>
            <p:spPr bwMode="auto">
              <a:xfrm>
                <a:off x="2400" y="182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991" name="Freeform 983"/>
              <p:cNvSpPr>
                <a:spLocks/>
              </p:cNvSpPr>
              <p:nvPr/>
            </p:nvSpPr>
            <p:spPr bwMode="auto">
              <a:xfrm>
                <a:off x="2352" y="1392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43992" name="Group 984"/>
              <p:cNvGrpSpPr>
                <a:grpSpLocks/>
              </p:cNvGrpSpPr>
              <p:nvPr/>
            </p:nvGrpSpPr>
            <p:grpSpPr bwMode="auto">
              <a:xfrm>
                <a:off x="2736" y="1248"/>
                <a:ext cx="62" cy="288"/>
                <a:chOff x="2345" y="1104"/>
                <a:chExt cx="62" cy="288"/>
              </a:xfrm>
            </p:grpSpPr>
            <p:sp>
              <p:nvSpPr>
                <p:cNvPr id="43993" name="Freeform 98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994" name="Freeform 98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995" name="Group 987"/>
              <p:cNvGrpSpPr>
                <a:grpSpLocks/>
              </p:cNvGrpSpPr>
              <p:nvPr/>
            </p:nvGrpSpPr>
            <p:grpSpPr bwMode="auto">
              <a:xfrm>
                <a:off x="2688" y="1536"/>
                <a:ext cx="62" cy="288"/>
                <a:chOff x="2345" y="1104"/>
                <a:chExt cx="62" cy="288"/>
              </a:xfrm>
            </p:grpSpPr>
            <p:sp>
              <p:nvSpPr>
                <p:cNvPr id="43996" name="Freeform 988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997" name="Freeform 989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998" name="Group 990"/>
              <p:cNvGrpSpPr>
                <a:grpSpLocks/>
              </p:cNvGrpSpPr>
              <p:nvPr/>
            </p:nvGrpSpPr>
            <p:grpSpPr bwMode="auto">
              <a:xfrm>
                <a:off x="2784" y="1632"/>
                <a:ext cx="62" cy="288"/>
                <a:chOff x="2345" y="1104"/>
                <a:chExt cx="62" cy="288"/>
              </a:xfrm>
            </p:grpSpPr>
            <p:sp>
              <p:nvSpPr>
                <p:cNvPr id="43999" name="Freeform 991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4000" name="Freeform 992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4001" name="Group 993"/>
              <p:cNvGrpSpPr>
                <a:grpSpLocks/>
              </p:cNvGrpSpPr>
              <p:nvPr/>
            </p:nvGrpSpPr>
            <p:grpSpPr bwMode="auto">
              <a:xfrm>
                <a:off x="2880" y="1632"/>
                <a:ext cx="62" cy="288"/>
                <a:chOff x="2345" y="1104"/>
                <a:chExt cx="62" cy="288"/>
              </a:xfrm>
            </p:grpSpPr>
            <p:sp>
              <p:nvSpPr>
                <p:cNvPr id="44002" name="Freeform 99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4003" name="Freeform 99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44004" name="Freeform 996"/>
              <p:cNvSpPr>
                <a:spLocks/>
              </p:cNvSpPr>
              <p:nvPr/>
            </p:nvSpPr>
            <p:spPr bwMode="auto">
              <a:xfrm>
                <a:off x="2640" y="182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44005" name="Group 997"/>
              <p:cNvGrpSpPr>
                <a:grpSpLocks/>
              </p:cNvGrpSpPr>
              <p:nvPr/>
            </p:nvGrpSpPr>
            <p:grpSpPr bwMode="auto">
              <a:xfrm>
                <a:off x="2832" y="1296"/>
                <a:ext cx="62" cy="288"/>
                <a:chOff x="2345" y="1104"/>
                <a:chExt cx="62" cy="288"/>
              </a:xfrm>
            </p:grpSpPr>
            <p:sp>
              <p:nvSpPr>
                <p:cNvPr id="44006" name="Freeform 998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4007" name="Freeform 999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4008" name="Group 1000"/>
              <p:cNvGrpSpPr>
                <a:grpSpLocks/>
              </p:cNvGrpSpPr>
              <p:nvPr/>
            </p:nvGrpSpPr>
            <p:grpSpPr bwMode="auto">
              <a:xfrm>
                <a:off x="2976" y="1632"/>
                <a:ext cx="62" cy="288"/>
                <a:chOff x="2345" y="1104"/>
                <a:chExt cx="62" cy="288"/>
              </a:xfrm>
            </p:grpSpPr>
            <p:sp>
              <p:nvSpPr>
                <p:cNvPr id="44009" name="Freeform 1001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4010" name="Freeform 1002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4011" name="Group 1003"/>
              <p:cNvGrpSpPr>
                <a:grpSpLocks/>
              </p:cNvGrpSpPr>
              <p:nvPr/>
            </p:nvGrpSpPr>
            <p:grpSpPr bwMode="auto">
              <a:xfrm>
                <a:off x="2976" y="1344"/>
                <a:ext cx="62" cy="288"/>
                <a:chOff x="2345" y="1104"/>
                <a:chExt cx="62" cy="288"/>
              </a:xfrm>
            </p:grpSpPr>
            <p:sp>
              <p:nvSpPr>
                <p:cNvPr id="44012" name="Freeform 100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4013" name="Freeform 100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4014" name="Group 1006"/>
              <p:cNvGrpSpPr>
                <a:grpSpLocks/>
              </p:cNvGrpSpPr>
              <p:nvPr/>
            </p:nvGrpSpPr>
            <p:grpSpPr bwMode="auto">
              <a:xfrm>
                <a:off x="2976" y="1056"/>
                <a:ext cx="62" cy="288"/>
                <a:chOff x="2345" y="1104"/>
                <a:chExt cx="62" cy="288"/>
              </a:xfrm>
            </p:grpSpPr>
            <p:sp>
              <p:nvSpPr>
                <p:cNvPr id="44015" name="Freeform 1007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4016" name="Freeform 1008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4017" name="Group 1009"/>
              <p:cNvGrpSpPr>
                <a:grpSpLocks/>
              </p:cNvGrpSpPr>
              <p:nvPr/>
            </p:nvGrpSpPr>
            <p:grpSpPr bwMode="auto">
              <a:xfrm>
                <a:off x="3120" y="1056"/>
                <a:ext cx="62" cy="288"/>
                <a:chOff x="2345" y="1104"/>
                <a:chExt cx="62" cy="288"/>
              </a:xfrm>
            </p:grpSpPr>
            <p:sp>
              <p:nvSpPr>
                <p:cNvPr id="44018" name="Freeform 1010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4019" name="Freeform 1011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4020" name="Group 1012"/>
              <p:cNvGrpSpPr>
                <a:grpSpLocks/>
              </p:cNvGrpSpPr>
              <p:nvPr/>
            </p:nvGrpSpPr>
            <p:grpSpPr bwMode="auto">
              <a:xfrm>
                <a:off x="3072" y="1296"/>
                <a:ext cx="62" cy="288"/>
                <a:chOff x="2345" y="1104"/>
                <a:chExt cx="62" cy="288"/>
              </a:xfrm>
            </p:grpSpPr>
            <p:sp>
              <p:nvSpPr>
                <p:cNvPr id="44021" name="Freeform 1013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4022" name="Freeform 1014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4023" name="Group 1015"/>
              <p:cNvGrpSpPr>
                <a:grpSpLocks/>
              </p:cNvGrpSpPr>
              <p:nvPr/>
            </p:nvGrpSpPr>
            <p:grpSpPr bwMode="auto">
              <a:xfrm>
                <a:off x="3120" y="1536"/>
                <a:ext cx="62" cy="288"/>
                <a:chOff x="2345" y="1104"/>
                <a:chExt cx="62" cy="288"/>
              </a:xfrm>
            </p:grpSpPr>
            <p:sp>
              <p:nvSpPr>
                <p:cNvPr id="44024" name="Freeform 101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4025" name="Freeform 101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4026" name="Group 1018"/>
              <p:cNvGrpSpPr>
                <a:grpSpLocks/>
              </p:cNvGrpSpPr>
              <p:nvPr/>
            </p:nvGrpSpPr>
            <p:grpSpPr bwMode="auto">
              <a:xfrm>
                <a:off x="3216" y="1488"/>
                <a:ext cx="62" cy="288"/>
                <a:chOff x="2345" y="1104"/>
                <a:chExt cx="62" cy="288"/>
              </a:xfrm>
            </p:grpSpPr>
            <p:sp>
              <p:nvSpPr>
                <p:cNvPr id="44027" name="Freeform 101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4028" name="Freeform 102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4029" name="Group 1021"/>
              <p:cNvGrpSpPr>
                <a:grpSpLocks/>
              </p:cNvGrpSpPr>
              <p:nvPr/>
            </p:nvGrpSpPr>
            <p:grpSpPr bwMode="auto">
              <a:xfrm>
                <a:off x="3168" y="1200"/>
                <a:ext cx="62" cy="288"/>
                <a:chOff x="2345" y="1104"/>
                <a:chExt cx="62" cy="288"/>
              </a:xfrm>
            </p:grpSpPr>
            <p:sp>
              <p:nvSpPr>
                <p:cNvPr id="44030" name="Freeform 1022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4031" name="Freeform 1023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152" name="Group 1024"/>
              <p:cNvGrpSpPr>
                <a:grpSpLocks/>
              </p:cNvGrpSpPr>
              <p:nvPr/>
            </p:nvGrpSpPr>
            <p:grpSpPr bwMode="auto">
              <a:xfrm>
                <a:off x="3264" y="1104"/>
                <a:ext cx="62" cy="288"/>
                <a:chOff x="2345" y="1104"/>
                <a:chExt cx="62" cy="288"/>
              </a:xfrm>
            </p:grpSpPr>
            <p:sp>
              <p:nvSpPr>
                <p:cNvPr id="49153" name="Freeform 102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154" name="Freeform 102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155" name="Group 1027"/>
              <p:cNvGrpSpPr>
                <a:grpSpLocks/>
              </p:cNvGrpSpPr>
              <p:nvPr/>
            </p:nvGrpSpPr>
            <p:grpSpPr bwMode="auto">
              <a:xfrm>
                <a:off x="3264" y="1392"/>
                <a:ext cx="62" cy="288"/>
                <a:chOff x="2345" y="1104"/>
                <a:chExt cx="62" cy="288"/>
              </a:xfrm>
            </p:grpSpPr>
            <p:sp>
              <p:nvSpPr>
                <p:cNvPr id="49156" name="Freeform 1028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157" name="Freeform 1029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158" name="Group 1030"/>
              <p:cNvGrpSpPr>
                <a:grpSpLocks/>
              </p:cNvGrpSpPr>
              <p:nvPr/>
            </p:nvGrpSpPr>
            <p:grpSpPr bwMode="auto">
              <a:xfrm>
                <a:off x="3408" y="1392"/>
                <a:ext cx="62" cy="288"/>
                <a:chOff x="2345" y="1104"/>
                <a:chExt cx="62" cy="288"/>
              </a:xfrm>
            </p:grpSpPr>
            <p:sp>
              <p:nvSpPr>
                <p:cNvPr id="49159" name="Freeform 1031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160" name="Freeform 1032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161" name="Group 1033"/>
              <p:cNvGrpSpPr>
                <a:grpSpLocks/>
              </p:cNvGrpSpPr>
              <p:nvPr/>
            </p:nvGrpSpPr>
            <p:grpSpPr bwMode="auto">
              <a:xfrm>
                <a:off x="3600" y="1344"/>
                <a:ext cx="62" cy="288"/>
                <a:chOff x="2345" y="1104"/>
                <a:chExt cx="62" cy="288"/>
              </a:xfrm>
            </p:grpSpPr>
            <p:sp>
              <p:nvSpPr>
                <p:cNvPr id="49162" name="Freeform 103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163" name="Freeform 103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164" name="Group 1036"/>
              <p:cNvGrpSpPr>
                <a:grpSpLocks/>
              </p:cNvGrpSpPr>
              <p:nvPr/>
            </p:nvGrpSpPr>
            <p:grpSpPr bwMode="auto">
              <a:xfrm>
                <a:off x="3744" y="1296"/>
                <a:ext cx="62" cy="288"/>
                <a:chOff x="2345" y="1104"/>
                <a:chExt cx="62" cy="288"/>
              </a:xfrm>
            </p:grpSpPr>
            <p:sp>
              <p:nvSpPr>
                <p:cNvPr id="49165" name="Freeform 1037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166" name="Freeform 1038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167" name="Group 1039"/>
              <p:cNvGrpSpPr>
                <a:grpSpLocks/>
              </p:cNvGrpSpPr>
              <p:nvPr/>
            </p:nvGrpSpPr>
            <p:grpSpPr bwMode="auto">
              <a:xfrm>
                <a:off x="3504" y="1344"/>
                <a:ext cx="62" cy="288"/>
                <a:chOff x="2345" y="1104"/>
                <a:chExt cx="62" cy="288"/>
              </a:xfrm>
            </p:grpSpPr>
            <p:sp>
              <p:nvSpPr>
                <p:cNvPr id="49168" name="Freeform 1040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169" name="Freeform 1041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49170" name="Freeform 1042"/>
              <p:cNvSpPr>
                <a:spLocks/>
              </p:cNvSpPr>
              <p:nvPr/>
            </p:nvSpPr>
            <p:spPr bwMode="auto">
              <a:xfrm rot="-1429352">
                <a:off x="3360" y="124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171" name="Freeform 1043"/>
              <p:cNvSpPr>
                <a:spLocks/>
              </p:cNvSpPr>
              <p:nvPr/>
            </p:nvSpPr>
            <p:spPr bwMode="auto">
              <a:xfrm rot="-1429352">
                <a:off x="3456" y="120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172" name="Freeform 1044"/>
              <p:cNvSpPr>
                <a:spLocks/>
              </p:cNvSpPr>
              <p:nvPr/>
            </p:nvSpPr>
            <p:spPr bwMode="auto">
              <a:xfrm rot="-1429352">
                <a:off x="3648" y="124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49173" name="Group 1045"/>
              <p:cNvGrpSpPr>
                <a:grpSpLocks/>
              </p:cNvGrpSpPr>
              <p:nvPr/>
            </p:nvGrpSpPr>
            <p:grpSpPr bwMode="auto">
              <a:xfrm>
                <a:off x="3840" y="1296"/>
                <a:ext cx="62" cy="288"/>
                <a:chOff x="2345" y="1104"/>
                <a:chExt cx="62" cy="288"/>
              </a:xfrm>
            </p:grpSpPr>
            <p:sp>
              <p:nvSpPr>
                <p:cNvPr id="49174" name="Freeform 104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175" name="Freeform 104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49176" name="Freeform 1048"/>
              <p:cNvSpPr>
                <a:spLocks/>
              </p:cNvSpPr>
              <p:nvPr/>
            </p:nvSpPr>
            <p:spPr bwMode="auto">
              <a:xfrm rot="-1429352">
                <a:off x="3888" y="1392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177" name="Freeform 1049"/>
              <p:cNvSpPr>
                <a:spLocks/>
              </p:cNvSpPr>
              <p:nvPr/>
            </p:nvSpPr>
            <p:spPr bwMode="auto">
              <a:xfrm rot="-1429352">
                <a:off x="3648" y="144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178" name="Freeform 1050"/>
              <p:cNvSpPr>
                <a:spLocks/>
              </p:cNvSpPr>
              <p:nvPr/>
            </p:nvSpPr>
            <p:spPr bwMode="auto">
              <a:xfrm rot="-1429352">
                <a:off x="3552" y="124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179" name="Freeform 1051"/>
              <p:cNvSpPr>
                <a:spLocks/>
              </p:cNvSpPr>
              <p:nvPr/>
            </p:nvSpPr>
            <p:spPr bwMode="auto">
              <a:xfrm rot="-1429352">
                <a:off x="3360" y="1104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180" name="Freeform 1052"/>
              <p:cNvSpPr>
                <a:spLocks/>
              </p:cNvSpPr>
              <p:nvPr/>
            </p:nvSpPr>
            <p:spPr bwMode="auto">
              <a:xfrm>
                <a:off x="3936" y="1288"/>
                <a:ext cx="96" cy="344"/>
              </a:xfrm>
              <a:custGeom>
                <a:avLst/>
                <a:gdLst>
                  <a:gd name="T0" fmla="*/ 0 w 96"/>
                  <a:gd name="T1" fmla="*/ 8 h 344"/>
                  <a:gd name="T2" fmla="*/ 48 w 96"/>
                  <a:gd name="T3" fmla="*/ 8 h 344"/>
                  <a:gd name="T4" fmla="*/ 48 w 96"/>
                  <a:gd name="T5" fmla="*/ 56 h 344"/>
                  <a:gd name="T6" fmla="*/ 48 w 96"/>
                  <a:gd name="T7" fmla="*/ 152 h 344"/>
                  <a:gd name="T8" fmla="*/ 48 w 96"/>
                  <a:gd name="T9" fmla="*/ 200 h 344"/>
                  <a:gd name="T10" fmla="*/ 96 w 96"/>
                  <a:gd name="T11" fmla="*/ 296 h 344"/>
                  <a:gd name="T12" fmla="*/ 48 w 96"/>
                  <a:gd name="T13" fmla="*/ 344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344">
                    <a:moveTo>
                      <a:pt x="0" y="8"/>
                    </a:moveTo>
                    <a:cubicBezTo>
                      <a:pt x="20" y="4"/>
                      <a:pt x="40" y="0"/>
                      <a:pt x="48" y="8"/>
                    </a:cubicBezTo>
                    <a:cubicBezTo>
                      <a:pt x="56" y="16"/>
                      <a:pt x="48" y="32"/>
                      <a:pt x="48" y="56"/>
                    </a:cubicBezTo>
                    <a:cubicBezTo>
                      <a:pt x="48" y="80"/>
                      <a:pt x="48" y="128"/>
                      <a:pt x="48" y="152"/>
                    </a:cubicBezTo>
                    <a:cubicBezTo>
                      <a:pt x="48" y="176"/>
                      <a:pt x="40" y="176"/>
                      <a:pt x="48" y="200"/>
                    </a:cubicBezTo>
                    <a:cubicBezTo>
                      <a:pt x="56" y="224"/>
                      <a:pt x="96" y="272"/>
                      <a:pt x="96" y="296"/>
                    </a:cubicBezTo>
                    <a:cubicBezTo>
                      <a:pt x="96" y="320"/>
                      <a:pt x="56" y="336"/>
                      <a:pt x="48" y="3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181" name="Freeform 1053"/>
              <p:cNvSpPr>
                <a:spLocks/>
              </p:cNvSpPr>
              <p:nvPr/>
            </p:nvSpPr>
            <p:spPr bwMode="auto">
              <a:xfrm>
                <a:off x="3984" y="1056"/>
                <a:ext cx="672" cy="816"/>
              </a:xfrm>
              <a:custGeom>
                <a:avLst/>
                <a:gdLst>
                  <a:gd name="T0" fmla="*/ 576 w 672"/>
                  <a:gd name="T1" fmla="*/ 0 h 816"/>
                  <a:gd name="T2" fmla="*/ 0 w 672"/>
                  <a:gd name="T3" fmla="*/ 240 h 816"/>
                  <a:gd name="T4" fmla="*/ 672 w 672"/>
                  <a:gd name="T5" fmla="*/ 48 h 816"/>
                  <a:gd name="T6" fmla="*/ 48 w 672"/>
                  <a:gd name="T7" fmla="*/ 288 h 816"/>
                  <a:gd name="T8" fmla="*/ 624 w 672"/>
                  <a:gd name="T9" fmla="*/ 192 h 816"/>
                  <a:gd name="T10" fmla="*/ 572 w 672"/>
                  <a:gd name="T11" fmla="*/ 240 h 816"/>
                  <a:gd name="T12" fmla="*/ 48 w 672"/>
                  <a:gd name="T13" fmla="*/ 288 h 816"/>
                  <a:gd name="T14" fmla="*/ 432 w 672"/>
                  <a:gd name="T15" fmla="*/ 336 h 816"/>
                  <a:gd name="T16" fmla="*/ 0 w 672"/>
                  <a:gd name="T17" fmla="*/ 384 h 816"/>
                  <a:gd name="T18" fmla="*/ 384 w 672"/>
                  <a:gd name="T19" fmla="*/ 384 h 816"/>
                  <a:gd name="T20" fmla="*/ 76 w 672"/>
                  <a:gd name="T21" fmla="*/ 408 h 816"/>
                  <a:gd name="T22" fmla="*/ 420 w 672"/>
                  <a:gd name="T23" fmla="*/ 424 h 816"/>
                  <a:gd name="T24" fmla="*/ 432 w 672"/>
                  <a:gd name="T25" fmla="*/ 432 h 816"/>
                  <a:gd name="T26" fmla="*/ 96 w 672"/>
                  <a:gd name="T27" fmla="*/ 432 h 816"/>
                  <a:gd name="T28" fmla="*/ 528 w 672"/>
                  <a:gd name="T29" fmla="*/ 576 h 816"/>
                  <a:gd name="T30" fmla="*/ 48 w 672"/>
                  <a:gd name="T31" fmla="*/ 480 h 816"/>
                  <a:gd name="T32" fmla="*/ 624 w 672"/>
                  <a:gd name="T33" fmla="*/ 720 h 816"/>
                  <a:gd name="T34" fmla="*/ 96 w 672"/>
                  <a:gd name="T35" fmla="*/ 528 h 816"/>
                  <a:gd name="T36" fmla="*/ 480 w 672"/>
                  <a:gd name="T37" fmla="*/ 816 h 816"/>
                  <a:gd name="T38" fmla="*/ 48 w 672"/>
                  <a:gd name="T39" fmla="*/ 576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72" h="816">
                    <a:moveTo>
                      <a:pt x="576" y="0"/>
                    </a:moveTo>
                    <a:lnTo>
                      <a:pt x="0" y="240"/>
                    </a:lnTo>
                    <a:lnTo>
                      <a:pt x="672" y="48"/>
                    </a:lnTo>
                    <a:lnTo>
                      <a:pt x="48" y="288"/>
                    </a:lnTo>
                    <a:lnTo>
                      <a:pt x="624" y="192"/>
                    </a:lnTo>
                    <a:lnTo>
                      <a:pt x="572" y="240"/>
                    </a:lnTo>
                    <a:lnTo>
                      <a:pt x="48" y="288"/>
                    </a:lnTo>
                    <a:lnTo>
                      <a:pt x="432" y="336"/>
                    </a:lnTo>
                    <a:lnTo>
                      <a:pt x="0" y="384"/>
                    </a:lnTo>
                    <a:lnTo>
                      <a:pt x="384" y="384"/>
                    </a:lnTo>
                    <a:lnTo>
                      <a:pt x="76" y="408"/>
                    </a:lnTo>
                    <a:lnTo>
                      <a:pt x="420" y="424"/>
                    </a:lnTo>
                    <a:lnTo>
                      <a:pt x="432" y="432"/>
                    </a:lnTo>
                    <a:lnTo>
                      <a:pt x="96" y="432"/>
                    </a:lnTo>
                    <a:lnTo>
                      <a:pt x="528" y="576"/>
                    </a:lnTo>
                    <a:lnTo>
                      <a:pt x="48" y="480"/>
                    </a:lnTo>
                    <a:lnTo>
                      <a:pt x="624" y="720"/>
                    </a:lnTo>
                    <a:lnTo>
                      <a:pt x="96" y="528"/>
                    </a:lnTo>
                    <a:lnTo>
                      <a:pt x="480" y="816"/>
                    </a:lnTo>
                    <a:lnTo>
                      <a:pt x="48" y="576"/>
                    </a:ln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182" name="Freeform 1054"/>
              <p:cNvSpPr>
                <a:spLocks/>
              </p:cNvSpPr>
              <p:nvPr/>
            </p:nvSpPr>
            <p:spPr bwMode="auto">
              <a:xfrm>
                <a:off x="3072" y="768"/>
                <a:ext cx="672" cy="384"/>
              </a:xfrm>
              <a:custGeom>
                <a:avLst/>
                <a:gdLst>
                  <a:gd name="T0" fmla="*/ 144 w 672"/>
                  <a:gd name="T1" fmla="*/ 0 h 384"/>
                  <a:gd name="T2" fmla="*/ 0 w 672"/>
                  <a:gd name="T3" fmla="*/ 192 h 384"/>
                  <a:gd name="T4" fmla="*/ 288 w 672"/>
                  <a:gd name="T5" fmla="*/ 0 h 384"/>
                  <a:gd name="T6" fmla="*/ 144 w 672"/>
                  <a:gd name="T7" fmla="*/ 192 h 384"/>
                  <a:gd name="T8" fmla="*/ 384 w 672"/>
                  <a:gd name="T9" fmla="*/ 48 h 384"/>
                  <a:gd name="T10" fmla="*/ 192 w 672"/>
                  <a:gd name="T11" fmla="*/ 240 h 384"/>
                  <a:gd name="T12" fmla="*/ 432 w 672"/>
                  <a:gd name="T13" fmla="*/ 96 h 384"/>
                  <a:gd name="T14" fmla="*/ 288 w 672"/>
                  <a:gd name="T15" fmla="*/ 288 h 384"/>
                  <a:gd name="T16" fmla="*/ 528 w 672"/>
                  <a:gd name="T17" fmla="*/ 144 h 384"/>
                  <a:gd name="T18" fmla="*/ 288 w 672"/>
                  <a:gd name="T19" fmla="*/ 336 h 384"/>
                  <a:gd name="T20" fmla="*/ 624 w 672"/>
                  <a:gd name="T21" fmla="*/ 192 h 384"/>
                  <a:gd name="T22" fmla="*/ 384 w 672"/>
                  <a:gd name="T23" fmla="*/ 384 h 384"/>
                  <a:gd name="T24" fmla="*/ 672 w 672"/>
                  <a:gd name="T25" fmla="*/ 240 h 384"/>
                  <a:gd name="T26" fmla="*/ 432 w 672"/>
                  <a:gd name="T27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72" h="384">
                    <a:moveTo>
                      <a:pt x="144" y="0"/>
                    </a:moveTo>
                    <a:lnTo>
                      <a:pt x="0" y="192"/>
                    </a:lnTo>
                    <a:lnTo>
                      <a:pt x="288" y="0"/>
                    </a:lnTo>
                    <a:lnTo>
                      <a:pt x="144" y="192"/>
                    </a:lnTo>
                    <a:lnTo>
                      <a:pt x="384" y="48"/>
                    </a:lnTo>
                    <a:lnTo>
                      <a:pt x="192" y="240"/>
                    </a:lnTo>
                    <a:lnTo>
                      <a:pt x="432" y="96"/>
                    </a:lnTo>
                    <a:lnTo>
                      <a:pt x="288" y="288"/>
                    </a:lnTo>
                    <a:lnTo>
                      <a:pt x="528" y="144"/>
                    </a:lnTo>
                    <a:lnTo>
                      <a:pt x="288" y="336"/>
                    </a:lnTo>
                    <a:lnTo>
                      <a:pt x="624" y="192"/>
                    </a:lnTo>
                    <a:lnTo>
                      <a:pt x="384" y="384"/>
                    </a:lnTo>
                    <a:lnTo>
                      <a:pt x="672" y="240"/>
                    </a:lnTo>
                    <a:lnTo>
                      <a:pt x="432" y="384"/>
                    </a:ln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183" name="Freeform 1055"/>
              <p:cNvSpPr>
                <a:spLocks/>
              </p:cNvSpPr>
              <p:nvPr/>
            </p:nvSpPr>
            <p:spPr bwMode="auto">
              <a:xfrm>
                <a:off x="3072" y="1824"/>
                <a:ext cx="480" cy="192"/>
              </a:xfrm>
              <a:custGeom>
                <a:avLst/>
                <a:gdLst>
                  <a:gd name="T0" fmla="*/ 240 w 480"/>
                  <a:gd name="T1" fmla="*/ 0 h 192"/>
                  <a:gd name="T2" fmla="*/ 480 w 480"/>
                  <a:gd name="T3" fmla="*/ 144 h 192"/>
                  <a:gd name="T4" fmla="*/ 192 w 480"/>
                  <a:gd name="T5" fmla="*/ 0 h 192"/>
                  <a:gd name="T6" fmla="*/ 432 w 480"/>
                  <a:gd name="T7" fmla="*/ 192 h 192"/>
                  <a:gd name="T8" fmla="*/ 144 w 480"/>
                  <a:gd name="T9" fmla="*/ 48 h 192"/>
                  <a:gd name="T10" fmla="*/ 288 w 480"/>
                  <a:gd name="T11" fmla="*/ 192 h 192"/>
                  <a:gd name="T12" fmla="*/ 96 w 480"/>
                  <a:gd name="T13" fmla="*/ 48 h 192"/>
                  <a:gd name="T14" fmla="*/ 192 w 480"/>
                  <a:gd name="T15" fmla="*/ 192 h 192"/>
                  <a:gd name="T16" fmla="*/ 0 w 480"/>
                  <a:gd name="T17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0" h="192">
                    <a:moveTo>
                      <a:pt x="240" y="0"/>
                    </a:moveTo>
                    <a:lnTo>
                      <a:pt x="480" y="144"/>
                    </a:lnTo>
                    <a:lnTo>
                      <a:pt x="192" y="0"/>
                    </a:lnTo>
                    <a:lnTo>
                      <a:pt x="432" y="192"/>
                    </a:lnTo>
                    <a:lnTo>
                      <a:pt x="144" y="48"/>
                    </a:lnTo>
                    <a:lnTo>
                      <a:pt x="288" y="192"/>
                    </a:lnTo>
                    <a:lnTo>
                      <a:pt x="96" y="48"/>
                    </a:lnTo>
                    <a:lnTo>
                      <a:pt x="192" y="192"/>
                    </a:lnTo>
                    <a:lnTo>
                      <a:pt x="0" y="96"/>
                    </a:ln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184" name="Freeform 1056"/>
              <p:cNvSpPr>
                <a:spLocks/>
              </p:cNvSpPr>
              <p:nvPr/>
            </p:nvSpPr>
            <p:spPr bwMode="auto">
              <a:xfrm>
                <a:off x="1920" y="1968"/>
                <a:ext cx="480" cy="288"/>
              </a:xfrm>
              <a:custGeom>
                <a:avLst/>
                <a:gdLst>
                  <a:gd name="T0" fmla="*/ 336 w 480"/>
                  <a:gd name="T1" fmla="*/ 0 h 288"/>
                  <a:gd name="T2" fmla="*/ 480 w 480"/>
                  <a:gd name="T3" fmla="*/ 240 h 288"/>
                  <a:gd name="T4" fmla="*/ 336 w 480"/>
                  <a:gd name="T5" fmla="*/ 96 h 288"/>
                  <a:gd name="T6" fmla="*/ 288 w 480"/>
                  <a:gd name="T7" fmla="*/ 0 h 288"/>
                  <a:gd name="T8" fmla="*/ 288 w 480"/>
                  <a:gd name="T9" fmla="*/ 96 h 288"/>
                  <a:gd name="T10" fmla="*/ 384 w 480"/>
                  <a:gd name="T11" fmla="*/ 288 h 288"/>
                  <a:gd name="T12" fmla="*/ 240 w 480"/>
                  <a:gd name="T13" fmla="*/ 96 h 288"/>
                  <a:gd name="T14" fmla="*/ 192 w 480"/>
                  <a:gd name="T15" fmla="*/ 0 h 288"/>
                  <a:gd name="T16" fmla="*/ 288 w 480"/>
                  <a:gd name="T17" fmla="*/ 240 h 288"/>
                  <a:gd name="T18" fmla="*/ 144 w 480"/>
                  <a:gd name="T19" fmla="*/ 0 h 288"/>
                  <a:gd name="T20" fmla="*/ 192 w 480"/>
                  <a:gd name="T21" fmla="*/ 192 h 288"/>
                  <a:gd name="T22" fmla="*/ 96 w 480"/>
                  <a:gd name="T23" fmla="*/ 0 h 288"/>
                  <a:gd name="T24" fmla="*/ 0 w 480"/>
                  <a:gd name="T25" fmla="*/ 48 h 288"/>
                  <a:gd name="T26" fmla="*/ 48 w 480"/>
                  <a:gd name="T27" fmla="*/ 48 h 288"/>
                  <a:gd name="T28" fmla="*/ 96 w 480"/>
                  <a:gd name="T29" fmla="*/ 48 h 288"/>
                  <a:gd name="T30" fmla="*/ 48 w 480"/>
                  <a:gd name="T31" fmla="*/ 4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0" h="288">
                    <a:moveTo>
                      <a:pt x="336" y="0"/>
                    </a:moveTo>
                    <a:lnTo>
                      <a:pt x="480" y="240"/>
                    </a:lnTo>
                    <a:lnTo>
                      <a:pt x="336" y="96"/>
                    </a:lnTo>
                    <a:lnTo>
                      <a:pt x="288" y="0"/>
                    </a:lnTo>
                    <a:lnTo>
                      <a:pt x="288" y="96"/>
                    </a:lnTo>
                    <a:lnTo>
                      <a:pt x="384" y="288"/>
                    </a:lnTo>
                    <a:lnTo>
                      <a:pt x="240" y="96"/>
                    </a:lnTo>
                    <a:lnTo>
                      <a:pt x="192" y="0"/>
                    </a:lnTo>
                    <a:lnTo>
                      <a:pt x="288" y="240"/>
                    </a:lnTo>
                    <a:lnTo>
                      <a:pt x="144" y="0"/>
                    </a:lnTo>
                    <a:lnTo>
                      <a:pt x="192" y="192"/>
                    </a:lnTo>
                    <a:lnTo>
                      <a:pt x="96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96" y="48"/>
                    </a:lnTo>
                    <a:lnTo>
                      <a:pt x="48" y="48"/>
                    </a:ln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185" name="Freeform 1057"/>
              <p:cNvSpPr>
                <a:spLocks/>
              </p:cNvSpPr>
              <p:nvPr/>
            </p:nvSpPr>
            <p:spPr bwMode="auto">
              <a:xfrm>
                <a:off x="1824" y="432"/>
                <a:ext cx="1104" cy="560"/>
              </a:xfrm>
              <a:custGeom>
                <a:avLst/>
                <a:gdLst>
                  <a:gd name="T0" fmla="*/ 48 w 1104"/>
                  <a:gd name="T1" fmla="*/ 264 h 560"/>
                  <a:gd name="T2" fmla="*/ 0 w 1104"/>
                  <a:gd name="T3" fmla="*/ 504 h 560"/>
                  <a:gd name="T4" fmla="*/ 8 w 1104"/>
                  <a:gd name="T5" fmla="*/ 560 h 560"/>
                  <a:gd name="T6" fmla="*/ 48 w 1104"/>
                  <a:gd name="T7" fmla="*/ 552 h 560"/>
                  <a:gd name="T8" fmla="*/ 96 w 1104"/>
                  <a:gd name="T9" fmla="*/ 456 h 560"/>
                  <a:gd name="T10" fmla="*/ 240 w 1104"/>
                  <a:gd name="T11" fmla="*/ 120 h 560"/>
                  <a:gd name="T12" fmla="*/ 152 w 1104"/>
                  <a:gd name="T13" fmla="*/ 544 h 560"/>
                  <a:gd name="T14" fmla="*/ 240 w 1104"/>
                  <a:gd name="T15" fmla="*/ 456 h 560"/>
                  <a:gd name="T16" fmla="*/ 224 w 1104"/>
                  <a:gd name="T17" fmla="*/ 456 h 560"/>
                  <a:gd name="T18" fmla="*/ 384 w 1104"/>
                  <a:gd name="T19" fmla="*/ 72 h 560"/>
                  <a:gd name="T20" fmla="*/ 264 w 1104"/>
                  <a:gd name="T21" fmla="*/ 520 h 560"/>
                  <a:gd name="T22" fmla="*/ 336 w 1104"/>
                  <a:gd name="T23" fmla="*/ 472 h 560"/>
                  <a:gd name="T24" fmla="*/ 568 w 1104"/>
                  <a:gd name="T25" fmla="*/ 0 h 560"/>
                  <a:gd name="T26" fmla="*/ 384 w 1104"/>
                  <a:gd name="T27" fmla="*/ 504 h 560"/>
                  <a:gd name="T28" fmla="*/ 480 w 1104"/>
                  <a:gd name="T29" fmla="*/ 456 h 560"/>
                  <a:gd name="T30" fmla="*/ 720 w 1104"/>
                  <a:gd name="T31" fmla="*/ 24 h 560"/>
                  <a:gd name="T32" fmla="*/ 568 w 1104"/>
                  <a:gd name="T33" fmla="*/ 472 h 560"/>
                  <a:gd name="T34" fmla="*/ 664 w 1104"/>
                  <a:gd name="T35" fmla="*/ 440 h 560"/>
                  <a:gd name="T36" fmla="*/ 912 w 1104"/>
                  <a:gd name="T37" fmla="*/ 72 h 560"/>
                  <a:gd name="T38" fmla="*/ 720 w 1104"/>
                  <a:gd name="T39" fmla="*/ 456 h 560"/>
                  <a:gd name="T40" fmla="*/ 768 w 1104"/>
                  <a:gd name="T41" fmla="*/ 456 h 560"/>
                  <a:gd name="T42" fmla="*/ 960 w 1104"/>
                  <a:gd name="T43" fmla="*/ 168 h 560"/>
                  <a:gd name="T44" fmla="*/ 816 w 1104"/>
                  <a:gd name="T45" fmla="*/ 456 h 560"/>
                  <a:gd name="T46" fmla="*/ 928 w 1104"/>
                  <a:gd name="T47" fmla="*/ 448 h 560"/>
                  <a:gd name="T48" fmla="*/ 960 w 1104"/>
                  <a:gd name="T49" fmla="*/ 408 h 560"/>
                  <a:gd name="T50" fmla="*/ 1104 w 1104"/>
                  <a:gd name="T51" fmla="*/ 264 h 560"/>
                  <a:gd name="T52" fmla="*/ 1008 w 1104"/>
                  <a:gd name="T53" fmla="*/ 456 h 560"/>
                  <a:gd name="T54" fmla="*/ 1056 w 1104"/>
                  <a:gd name="T55" fmla="*/ 456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4" h="560">
                    <a:moveTo>
                      <a:pt x="48" y="264"/>
                    </a:moveTo>
                    <a:lnTo>
                      <a:pt x="0" y="504"/>
                    </a:lnTo>
                    <a:lnTo>
                      <a:pt x="8" y="560"/>
                    </a:lnTo>
                    <a:lnTo>
                      <a:pt x="48" y="552"/>
                    </a:lnTo>
                    <a:lnTo>
                      <a:pt x="96" y="456"/>
                    </a:lnTo>
                    <a:lnTo>
                      <a:pt x="240" y="120"/>
                    </a:lnTo>
                    <a:lnTo>
                      <a:pt x="152" y="544"/>
                    </a:lnTo>
                    <a:lnTo>
                      <a:pt x="240" y="456"/>
                    </a:lnTo>
                    <a:lnTo>
                      <a:pt x="224" y="456"/>
                    </a:lnTo>
                    <a:lnTo>
                      <a:pt x="384" y="72"/>
                    </a:lnTo>
                    <a:lnTo>
                      <a:pt x="264" y="520"/>
                    </a:lnTo>
                    <a:lnTo>
                      <a:pt x="336" y="472"/>
                    </a:lnTo>
                    <a:lnTo>
                      <a:pt x="568" y="0"/>
                    </a:lnTo>
                    <a:lnTo>
                      <a:pt x="384" y="504"/>
                    </a:lnTo>
                    <a:lnTo>
                      <a:pt x="480" y="456"/>
                    </a:lnTo>
                    <a:lnTo>
                      <a:pt x="720" y="24"/>
                    </a:lnTo>
                    <a:lnTo>
                      <a:pt x="568" y="472"/>
                    </a:lnTo>
                    <a:lnTo>
                      <a:pt x="664" y="440"/>
                    </a:lnTo>
                    <a:lnTo>
                      <a:pt x="912" y="72"/>
                    </a:lnTo>
                    <a:lnTo>
                      <a:pt x="720" y="456"/>
                    </a:lnTo>
                    <a:lnTo>
                      <a:pt x="768" y="456"/>
                    </a:lnTo>
                    <a:lnTo>
                      <a:pt x="960" y="168"/>
                    </a:lnTo>
                    <a:lnTo>
                      <a:pt x="816" y="456"/>
                    </a:lnTo>
                    <a:lnTo>
                      <a:pt x="928" y="448"/>
                    </a:lnTo>
                    <a:lnTo>
                      <a:pt x="960" y="408"/>
                    </a:lnTo>
                    <a:lnTo>
                      <a:pt x="1104" y="264"/>
                    </a:lnTo>
                    <a:lnTo>
                      <a:pt x="1008" y="456"/>
                    </a:lnTo>
                    <a:lnTo>
                      <a:pt x="1056" y="456"/>
                    </a:ln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9186" name="Group 1058"/>
            <p:cNvGrpSpPr>
              <a:grpSpLocks/>
            </p:cNvGrpSpPr>
            <p:nvPr/>
          </p:nvGrpSpPr>
          <p:grpSpPr bwMode="auto">
            <a:xfrm rot="-23327981">
              <a:off x="1429" y="2251"/>
              <a:ext cx="1776" cy="816"/>
              <a:chOff x="1142" y="432"/>
              <a:chExt cx="3523" cy="1857"/>
            </a:xfrm>
          </p:grpSpPr>
          <p:sp>
            <p:nvSpPr>
              <p:cNvPr id="49187" name="Freeform 1059"/>
              <p:cNvSpPr>
                <a:spLocks/>
              </p:cNvSpPr>
              <p:nvPr/>
            </p:nvSpPr>
            <p:spPr bwMode="auto">
              <a:xfrm>
                <a:off x="1144" y="887"/>
                <a:ext cx="3521" cy="1108"/>
              </a:xfrm>
              <a:custGeom>
                <a:avLst/>
                <a:gdLst>
                  <a:gd name="T0" fmla="*/ 2408 w 3521"/>
                  <a:gd name="T1" fmla="*/ 313 h 1108"/>
                  <a:gd name="T2" fmla="*/ 2552 w 3521"/>
                  <a:gd name="T3" fmla="*/ 361 h 1108"/>
                  <a:gd name="T4" fmla="*/ 2696 w 3521"/>
                  <a:gd name="T5" fmla="*/ 409 h 1108"/>
                  <a:gd name="T6" fmla="*/ 2888 w 3521"/>
                  <a:gd name="T7" fmla="*/ 361 h 1108"/>
                  <a:gd name="T8" fmla="*/ 3032 w 3521"/>
                  <a:gd name="T9" fmla="*/ 265 h 1108"/>
                  <a:gd name="T10" fmla="*/ 3176 w 3521"/>
                  <a:gd name="T11" fmla="*/ 201 h 1108"/>
                  <a:gd name="T12" fmla="*/ 3388 w 3521"/>
                  <a:gd name="T13" fmla="*/ 161 h 1108"/>
                  <a:gd name="T14" fmla="*/ 3500 w 3521"/>
                  <a:gd name="T15" fmla="*/ 209 h 1108"/>
                  <a:gd name="T16" fmla="*/ 3512 w 3521"/>
                  <a:gd name="T17" fmla="*/ 265 h 1108"/>
                  <a:gd name="T18" fmla="*/ 3492 w 3521"/>
                  <a:gd name="T19" fmla="*/ 345 h 1108"/>
                  <a:gd name="T20" fmla="*/ 3416 w 3521"/>
                  <a:gd name="T21" fmla="*/ 409 h 1108"/>
                  <a:gd name="T22" fmla="*/ 3268 w 3521"/>
                  <a:gd name="T23" fmla="*/ 473 h 1108"/>
                  <a:gd name="T24" fmla="*/ 3228 w 3521"/>
                  <a:gd name="T25" fmla="*/ 577 h 1108"/>
                  <a:gd name="T26" fmla="*/ 3316 w 3521"/>
                  <a:gd name="T27" fmla="*/ 657 h 1108"/>
                  <a:gd name="T28" fmla="*/ 3416 w 3521"/>
                  <a:gd name="T29" fmla="*/ 745 h 1108"/>
                  <a:gd name="T30" fmla="*/ 3492 w 3521"/>
                  <a:gd name="T31" fmla="*/ 849 h 1108"/>
                  <a:gd name="T32" fmla="*/ 3476 w 3521"/>
                  <a:gd name="T33" fmla="*/ 969 h 1108"/>
                  <a:gd name="T34" fmla="*/ 3368 w 3521"/>
                  <a:gd name="T35" fmla="*/ 985 h 1108"/>
                  <a:gd name="T36" fmla="*/ 3224 w 3521"/>
                  <a:gd name="T37" fmla="*/ 985 h 1108"/>
                  <a:gd name="T38" fmla="*/ 3036 w 3521"/>
                  <a:gd name="T39" fmla="*/ 905 h 1108"/>
                  <a:gd name="T40" fmla="*/ 2932 w 3521"/>
                  <a:gd name="T41" fmla="*/ 809 h 1108"/>
                  <a:gd name="T42" fmla="*/ 2816 w 3521"/>
                  <a:gd name="T43" fmla="*/ 737 h 1108"/>
                  <a:gd name="T44" fmla="*/ 2552 w 3521"/>
                  <a:gd name="T45" fmla="*/ 745 h 1108"/>
                  <a:gd name="T46" fmla="*/ 2312 w 3521"/>
                  <a:gd name="T47" fmla="*/ 841 h 1108"/>
                  <a:gd name="T48" fmla="*/ 1936 w 3521"/>
                  <a:gd name="T49" fmla="*/ 1017 h 1108"/>
                  <a:gd name="T50" fmla="*/ 1480 w 3521"/>
                  <a:gd name="T51" fmla="*/ 1097 h 1108"/>
                  <a:gd name="T52" fmla="*/ 1064 w 3521"/>
                  <a:gd name="T53" fmla="*/ 1081 h 1108"/>
                  <a:gd name="T54" fmla="*/ 736 w 3521"/>
                  <a:gd name="T55" fmla="*/ 1073 h 1108"/>
                  <a:gd name="T56" fmla="*/ 504 w 3521"/>
                  <a:gd name="T57" fmla="*/ 985 h 1108"/>
                  <a:gd name="T58" fmla="*/ 280 w 3521"/>
                  <a:gd name="T59" fmla="*/ 937 h 1108"/>
                  <a:gd name="T60" fmla="*/ 152 w 3521"/>
                  <a:gd name="T61" fmla="*/ 873 h 1108"/>
                  <a:gd name="T62" fmla="*/ 88 w 3521"/>
                  <a:gd name="T63" fmla="*/ 873 h 1108"/>
                  <a:gd name="T64" fmla="*/ 16 w 3521"/>
                  <a:gd name="T65" fmla="*/ 849 h 1108"/>
                  <a:gd name="T66" fmla="*/ 8 w 3521"/>
                  <a:gd name="T67" fmla="*/ 793 h 1108"/>
                  <a:gd name="T68" fmla="*/ 8 w 3521"/>
                  <a:gd name="T69" fmla="*/ 745 h 1108"/>
                  <a:gd name="T70" fmla="*/ 8 w 3521"/>
                  <a:gd name="T71" fmla="*/ 649 h 1108"/>
                  <a:gd name="T72" fmla="*/ 56 w 3521"/>
                  <a:gd name="T73" fmla="*/ 649 h 1108"/>
                  <a:gd name="T74" fmla="*/ 104 w 3521"/>
                  <a:gd name="T75" fmla="*/ 601 h 1108"/>
                  <a:gd name="T76" fmla="*/ 208 w 3521"/>
                  <a:gd name="T77" fmla="*/ 497 h 1108"/>
                  <a:gd name="T78" fmla="*/ 328 w 3521"/>
                  <a:gd name="T79" fmla="*/ 441 h 1108"/>
                  <a:gd name="T80" fmla="*/ 392 w 3521"/>
                  <a:gd name="T81" fmla="*/ 353 h 1108"/>
                  <a:gd name="T82" fmla="*/ 472 w 3521"/>
                  <a:gd name="T83" fmla="*/ 257 h 1108"/>
                  <a:gd name="T84" fmla="*/ 584 w 3521"/>
                  <a:gd name="T85" fmla="*/ 169 h 1108"/>
                  <a:gd name="T86" fmla="*/ 696 w 3521"/>
                  <a:gd name="T87" fmla="*/ 129 h 1108"/>
                  <a:gd name="T88" fmla="*/ 920 w 3521"/>
                  <a:gd name="T89" fmla="*/ 73 h 1108"/>
                  <a:gd name="T90" fmla="*/ 1208 w 3521"/>
                  <a:gd name="T91" fmla="*/ 25 h 1108"/>
                  <a:gd name="T92" fmla="*/ 1456 w 3521"/>
                  <a:gd name="T93" fmla="*/ 17 h 1108"/>
                  <a:gd name="T94" fmla="*/ 1736 w 3521"/>
                  <a:gd name="T95" fmla="*/ 25 h 1108"/>
                  <a:gd name="T96" fmla="*/ 2168 w 3521"/>
                  <a:gd name="T97" fmla="*/ 169 h 1108"/>
                  <a:gd name="T98" fmla="*/ 2408 w 3521"/>
                  <a:gd name="T99" fmla="*/ 313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21" h="1108">
                    <a:moveTo>
                      <a:pt x="2408" y="313"/>
                    </a:moveTo>
                    <a:cubicBezTo>
                      <a:pt x="2472" y="345"/>
                      <a:pt x="2504" y="345"/>
                      <a:pt x="2552" y="361"/>
                    </a:cubicBezTo>
                    <a:cubicBezTo>
                      <a:pt x="2600" y="377"/>
                      <a:pt x="2640" y="409"/>
                      <a:pt x="2696" y="409"/>
                    </a:cubicBezTo>
                    <a:cubicBezTo>
                      <a:pt x="2752" y="409"/>
                      <a:pt x="2832" y="385"/>
                      <a:pt x="2888" y="361"/>
                    </a:cubicBezTo>
                    <a:cubicBezTo>
                      <a:pt x="2944" y="337"/>
                      <a:pt x="2984" y="292"/>
                      <a:pt x="3032" y="265"/>
                    </a:cubicBezTo>
                    <a:cubicBezTo>
                      <a:pt x="3080" y="238"/>
                      <a:pt x="3117" y="218"/>
                      <a:pt x="3176" y="201"/>
                    </a:cubicBezTo>
                    <a:cubicBezTo>
                      <a:pt x="3235" y="184"/>
                      <a:pt x="3334" y="160"/>
                      <a:pt x="3388" y="161"/>
                    </a:cubicBezTo>
                    <a:cubicBezTo>
                      <a:pt x="3442" y="162"/>
                      <a:pt x="3479" y="192"/>
                      <a:pt x="3500" y="209"/>
                    </a:cubicBezTo>
                    <a:cubicBezTo>
                      <a:pt x="3521" y="226"/>
                      <a:pt x="3513" y="242"/>
                      <a:pt x="3512" y="265"/>
                    </a:cubicBezTo>
                    <a:cubicBezTo>
                      <a:pt x="3511" y="288"/>
                      <a:pt x="3508" y="321"/>
                      <a:pt x="3492" y="345"/>
                    </a:cubicBezTo>
                    <a:cubicBezTo>
                      <a:pt x="3476" y="369"/>
                      <a:pt x="3453" y="388"/>
                      <a:pt x="3416" y="409"/>
                    </a:cubicBezTo>
                    <a:cubicBezTo>
                      <a:pt x="3379" y="430"/>
                      <a:pt x="3299" y="445"/>
                      <a:pt x="3268" y="473"/>
                    </a:cubicBezTo>
                    <a:cubicBezTo>
                      <a:pt x="3237" y="501"/>
                      <a:pt x="3220" y="546"/>
                      <a:pt x="3228" y="577"/>
                    </a:cubicBezTo>
                    <a:cubicBezTo>
                      <a:pt x="3236" y="608"/>
                      <a:pt x="3285" y="629"/>
                      <a:pt x="3316" y="657"/>
                    </a:cubicBezTo>
                    <a:cubicBezTo>
                      <a:pt x="3347" y="685"/>
                      <a:pt x="3387" y="713"/>
                      <a:pt x="3416" y="745"/>
                    </a:cubicBezTo>
                    <a:cubicBezTo>
                      <a:pt x="3445" y="777"/>
                      <a:pt x="3482" y="812"/>
                      <a:pt x="3492" y="849"/>
                    </a:cubicBezTo>
                    <a:cubicBezTo>
                      <a:pt x="3502" y="886"/>
                      <a:pt x="3497" y="946"/>
                      <a:pt x="3476" y="969"/>
                    </a:cubicBezTo>
                    <a:cubicBezTo>
                      <a:pt x="3455" y="992"/>
                      <a:pt x="3410" y="982"/>
                      <a:pt x="3368" y="985"/>
                    </a:cubicBezTo>
                    <a:cubicBezTo>
                      <a:pt x="3326" y="988"/>
                      <a:pt x="3279" y="998"/>
                      <a:pt x="3224" y="985"/>
                    </a:cubicBezTo>
                    <a:cubicBezTo>
                      <a:pt x="3169" y="972"/>
                      <a:pt x="3085" y="934"/>
                      <a:pt x="3036" y="905"/>
                    </a:cubicBezTo>
                    <a:cubicBezTo>
                      <a:pt x="2987" y="876"/>
                      <a:pt x="2969" y="837"/>
                      <a:pt x="2932" y="809"/>
                    </a:cubicBezTo>
                    <a:cubicBezTo>
                      <a:pt x="2895" y="781"/>
                      <a:pt x="2879" y="748"/>
                      <a:pt x="2816" y="737"/>
                    </a:cubicBezTo>
                    <a:cubicBezTo>
                      <a:pt x="2753" y="726"/>
                      <a:pt x="2636" y="728"/>
                      <a:pt x="2552" y="745"/>
                    </a:cubicBezTo>
                    <a:cubicBezTo>
                      <a:pt x="2468" y="762"/>
                      <a:pt x="2415" y="796"/>
                      <a:pt x="2312" y="841"/>
                    </a:cubicBezTo>
                    <a:cubicBezTo>
                      <a:pt x="2209" y="886"/>
                      <a:pt x="2075" y="974"/>
                      <a:pt x="1936" y="1017"/>
                    </a:cubicBezTo>
                    <a:cubicBezTo>
                      <a:pt x="1797" y="1060"/>
                      <a:pt x="1625" y="1086"/>
                      <a:pt x="1480" y="1097"/>
                    </a:cubicBezTo>
                    <a:cubicBezTo>
                      <a:pt x="1335" y="1108"/>
                      <a:pt x="1188" y="1085"/>
                      <a:pt x="1064" y="1081"/>
                    </a:cubicBezTo>
                    <a:cubicBezTo>
                      <a:pt x="940" y="1077"/>
                      <a:pt x="829" y="1089"/>
                      <a:pt x="736" y="1073"/>
                    </a:cubicBezTo>
                    <a:cubicBezTo>
                      <a:pt x="643" y="1057"/>
                      <a:pt x="580" y="1008"/>
                      <a:pt x="504" y="985"/>
                    </a:cubicBezTo>
                    <a:cubicBezTo>
                      <a:pt x="428" y="962"/>
                      <a:pt x="339" y="956"/>
                      <a:pt x="280" y="937"/>
                    </a:cubicBezTo>
                    <a:cubicBezTo>
                      <a:pt x="221" y="918"/>
                      <a:pt x="184" y="884"/>
                      <a:pt x="152" y="873"/>
                    </a:cubicBezTo>
                    <a:cubicBezTo>
                      <a:pt x="120" y="862"/>
                      <a:pt x="111" y="877"/>
                      <a:pt x="88" y="873"/>
                    </a:cubicBezTo>
                    <a:cubicBezTo>
                      <a:pt x="65" y="869"/>
                      <a:pt x="29" y="862"/>
                      <a:pt x="16" y="849"/>
                    </a:cubicBezTo>
                    <a:cubicBezTo>
                      <a:pt x="3" y="836"/>
                      <a:pt x="9" y="810"/>
                      <a:pt x="8" y="793"/>
                    </a:cubicBezTo>
                    <a:cubicBezTo>
                      <a:pt x="7" y="776"/>
                      <a:pt x="8" y="769"/>
                      <a:pt x="8" y="745"/>
                    </a:cubicBezTo>
                    <a:cubicBezTo>
                      <a:pt x="8" y="721"/>
                      <a:pt x="0" y="665"/>
                      <a:pt x="8" y="649"/>
                    </a:cubicBezTo>
                    <a:cubicBezTo>
                      <a:pt x="16" y="633"/>
                      <a:pt x="40" y="657"/>
                      <a:pt x="56" y="649"/>
                    </a:cubicBezTo>
                    <a:cubicBezTo>
                      <a:pt x="72" y="641"/>
                      <a:pt x="79" y="626"/>
                      <a:pt x="104" y="601"/>
                    </a:cubicBezTo>
                    <a:cubicBezTo>
                      <a:pt x="129" y="576"/>
                      <a:pt x="171" y="524"/>
                      <a:pt x="208" y="497"/>
                    </a:cubicBezTo>
                    <a:cubicBezTo>
                      <a:pt x="245" y="470"/>
                      <a:pt x="297" y="465"/>
                      <a:pt x="328" y="441"/>
                    </a:cubicBezTo>
                    <a:cubicBezTo>
                      <a:pt x="359" y="417"/>
                      <a:pt x="368" y="384"/>
                      <a:pt x="392" y="353"/>
                    </a:cubicBezTo>
                    <a:cubicBezTo>
                      <a:pt x="416" y="322"/>
                      <a:pt x="440" y="288"/>
                      <a:pt x="472" y="257"/>
                    </a:cubicBezTo>
                    <a:cubicBezTo>
                      <a:pt x="504" y="226"/>
                      <a:pt x="547" y="190"/>
                      <a:pt x="584" y="169"/>
                    </a:cubicBezTo>
                    <a:cubicBezTo>
                      <a:pt x="621" y="148"/>
                      <a:pt x="640" y="145"/>
                      <a:pt x="696" y="129"/>
                    </a:cubicBezTo>
                    <a:cubicBezTo>
                      <a:pt x="752" y="113"/>
                      <a:pt x="835" y="90"/>
                      <a:pt x="920" y="73"/>
                    </a:cubicBezTo>
                    <a:cubicBezTo>
                      <a:pt x="1005" y="56"/>
                      <a:pt x="1119" y="34"/>
                      <a:pt x="1208" y="25"/>
                    </a:cubicBezTo>
                    <a:cubicBezTo>
                      <a:pt x="1297" y="16"/>
                      <a:pt x="1368" y="17"/>
                      <a:pt x="1456" y="17"/>
                    </a:cubicBezTo>
                    <a:cubicBezTo>
                      <a:pt x="1544" y="17"/>
                      <a:pt x="1617" y="0"/>
                      <a:pt x="1736" y="25"/>
                    </a:cubicBezTo>
                    <a:cubicBezTo>
                      <a:pt x="1855" y="50"/>
                      <a:pt x="2056" y="121"/>
                      <a:pt x="2168" y="169"/>
                    </a:cubicBezTo>
                    <a:cubicBezTo>
                      <a:pt x="2280" y="217"/>
                      <a:pt x="2344" y="281"/>
                      <a:pt x="2408" y="3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188" name="Freeform 1060"/>
              <p:cNvSpPr>
                <a:spLocks/>
              </p:cNvSpPr>
              <p:nvPr/>
            </p:nvSpPr>
            <p:spPr bwMode="auto">
              <a:xfrm>
                <a:off x="3004" y="756"/>
                <a:ext cx="783" cy="444"/>
              </a:xfrm>
              <a:custGeom>
                <a:avLst/>
                <a:gdLst>
                  <a:gd name="T0" fmla="*/ 548 w 783"/>
                  <a:gd name="T1" fmla="*/ 444 h 444"/>
                  <a:gd name="T2" fmla="*/ 644 w 783"/>
                  <a:gd name="T3" fmla="*/ 348 h 444"/>
                  <a:gd name="T4" fmla="*/ 740 w 783"/>
                  <a:gd name="T5" fmla="*/ 300 h 444"/>
                  <a:gd name="T6" fmla="*/ 768 w 783"/>
                  <a:gd name="T7" fmla="*/ 212 h 444"/>
                  <a:gd name="T8" fmla="*/ 648 w 783"/>
                  <a:gd name="T9" fmla="*/ 132 h 444"/>
                  <a:gd name="T10" fmla="*/ 512 w 783"/>
                  <a:gd name="T11" fmla="*/ 84 h 444"/>
                  <a:gd name="T12" fmla="*/ 356 w 783"/>
                  <a:gd name="T13" fmla="*/ 12 h 444"/>
                  <a:gd name="T14" fmla="*/ 260 w 783"/>
                  <a:gd name="T15" fmla="*/ 12 h 444"/>
                  <a:gd name="T16" fmla="*/ 144 w 783"/>
                  <a:gd name="T17" fmla="*/ 68 h 444"/>
                  <a:gd name="T18" fmla="*/ 48 w 783"/>
                  <a:gd name="T19" fmla="*/ 180 h 444"/>
                  <a:gd name="T20" fmla="*/ 20 w 783"/>
                  <a:gd name="T21" fmla="*/ 204 h 444"/>
                  <a:gd name="T22" fmla="*/ 168 w 783"/>
                  <a:gd name="T23" fmla="*/ 236 h 444"/>
                  <a:gd name="T24" fmla="*/ 288 w 783"/>
                  <a:gd name="T25" fmla="*/ 292 h 444"/>
                  <a:gd name="T26" fmla="*/ 404 w 783"/>
                  <a:gd name="T27" fmla="*/ 348 h 444"/>
                  <a:gd name="T28" fmla="*/ 548 w 783"/>
                  <a:gd name="T2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83" h="444">
                    <a:moveTo>
                      <a:pt x="548" y="444"/>
                    </a:moveTo>
                    <a:cubicBezTo>
                      <a:pt x="588" y="444"/>
                      <a:pt x="612" y="372"/>
                      <a:pt x="644" y="348"/>
                    </a:cubicBezTo>
                    <a:cubicBezTo>
                      <a:pt x="676" y="324"/>
                      <a:pt x="719" y="323"/>
                      <a:pt x="740" y="300"/>
                    </a:cubicBezTo>
                    <a:cubicBezTo>
                      <a:pt x="761" y="277"/>
                      <a:pt x="783" y="240"/>
                      <a:pt x="768" y="212"/>
                    </a:cubicBezTo>
                    <a:cubicBezTo>
                      <a:pt x="753" y="184"/>
                      <a:pt x="691" y="153"/>
                      <a:pt x="648" y="132"/>
                    </a:cubicBezTo>
                    <a:cubicBezTo>
                      <a:pt x="605" y="111"/>
                      <a:pt x="561" y="104"/>
                      <a:pt x="512" y="84"/>
                    </a:cubicBezTo>
                    <a:cubicBezTo>
                      <a:pt x="463" y="64"/>
                      <a:pt x="398" y="24"/>
                      <a:pt x="356" y="12"/>
                    </a:cubicBezTo>
                    <a:cubicBezTo>
                      <a:pt x="314" y="0"/>
                      <a:pt x="295" y="3"/>
                      <a:pt x="260" y="12"/>
                    </a:cubicBezTo>
                    <a:cubicBezTo>
                      <a:pt x="225" y="21"/>
                      <a:pt x="179" y="40"/>
                      <a:pt x="144" y="68"/>
                    </a:cubicBezTo>
                    <a:cubicBezTo>
                      <a:pt x="109" y="96"/>
                      <a:pt x="69" y="157"/>
                      <a:pt x="48" y="180"/>
                    </a:cubicBezTo>
                    <a:cubicBezTo>
                      <a:pt x="27" y="203"/>
                      <a:pt x="0" y="195"/>
                      <a:pt x="20" y="204"/>
                    </a:cubicBezTo>
                    <a:cubicBezTo>
                      <a:pt x="40" y="213"/>
                      <a:pt x="123" y="221"/>
                      <a:pt x="168" y="236"/>
                    </a:cubicBezTo>
                    <a:cubicBezTo>
                      <a:pt x="213" y="251"/>
                      <a:pt x="249" y="273"/>
                      <a:pt x="288" y="292"/>
                    </a:cubicBezTo>
                    <a:cubicBezTo>
                      <a:pt x="327" y="311"/>
                      <a:pt x="361" y="323"/>
                      <a:pt x="404" y="348"/>
                    </a:cubicBezTo>
                    <a:cubicBezTo>
                      <a:pt x="447" y="373"/>
                      <a:pt x="508" y="444"/>
                      <a:pt x="548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189" name="Freeform 1061"/>
              <p:cNvSpPr>
                <a:spLocks/>
              </p:cNvSpPr>
              <p:nvPr/>
            </p:nvSpPr>
            <p:spPr bwMode="auto">
              <a:xfrm>
                <a:off x="3024" y="1776"/>
                <a:ext cx="592" cy="341"/>
              </a:xfrm>
              <a:custGeom>
                <a:avLst/>
                <a:gdLst>
                  <a:gd name="T0" fmla="*/ 0 w 592"/>
                  <a:gd name="T1" fmla="*/ 144 h 341"/>
                  <a:gd name="T2" fmla="*/ 276 w 592"/>
                  <a:gd name="T3" fmla="*/ 320 h 341"/>
                  <a:gd name="T4" fmla="*/ 268 w 592"/>
                  <a:gd name="T5" fmla="*/ 272 h 341"/>
                  <a:gd name="T6" fmla="*/ 288 w 592"/>
                  <a:gd name="T7" fmla="*/ 240 h 341"/>
                  <a:gd name="T8" fmla="*/ 316 w 592"/>
                  <a:gd name="T9" fmla="*/ 272 h 341"/>
                  <a:gd name="T10" fmla="*/ 336 w 592"/>
                  <a:gd name="T11" fmla="*/ 288 h 341"/>
                  <a:gd name="T12" fmla="*/ 336 w 592"/>
                  <a:gd name="T13" fmla="*/ 240 h 341"/>
                  <a:gd name="T14" fmla="*/ 480 w 592"/>
                  <a:gd name="T15" fmla="*/ 240 h 341"/>
                  <a:gd name="T16" fmla="*/ 576 w 592"/>
                  <a:gd name="T17" fmla="*/ 192 h 341"/>
                  <a:gd name="T18" fmla="*/ 576 w 592"/>
                  <a:gd name="T19" fmla="*/ 144 h 341"/>
                  <a:gd name="T20" fmla="*/ 508 w 592"/>
                  <a:gd name="T21" fmla="*/ 64 h 341"/>
                  <a:gd name="T22" fmla="*/ 396 w 592"/>
                  <a:gd name="T23" fmla="*/ 40 h 341"/>
                  <a:gd name="T24" fmla="*/ 308 w 592"/>
                  <a:gd name="T25" fmla="*/ 8 h 341"/>
                  <a:gd name="T26" fmla="*/ 164 w 592"/>
                  <a:gd name="T27" fmla="*/ 88 h 341"/>
                  <a:gd name="T28" fmla="*/ 60 w 592"/>
                  <a:gd name="T29" fmla="*/ 120 h 341"/>
                  <a:gd name="T30" fmla="*/ 0 w 592"/>
                  <a:gd name="T31" fmla="*/ 14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92" h="341">
                    <a:moveTo>
                      <a:pt x="0" y="144"/>
                    </a:moveTo>
                    <a:cubicBezTo>
                      <a:pt x="36" y="177"/>
                      <a:pt x="231" y="299"/>
                      <a:pt x="276" y="320"/>
                    </a:cubicBezTo>
                    <a:cubicBezTo>
                      <a:pt x="321" y="341"/>
                      <a:pt x="266" y="285"/>
                      <a:pt x="268" y="272"/>
                    </a:cubicBezTo>
                    <a:cubicBezTo>
                      <a:pt x="270" y="259"/>
                      <a:pt x="280" y="240"/>
                      <a:pt x="288" y="240"/>
                    </a:cubicBezTo>
                    <a:cubicBezTo>
                      <a:pt x="296" y="240"/>
                      <a:pt x="308" y="264"/>
                      <a:pt x="316" y="272"/>
                    </a:cubicBezTo>
                    <a:cubicBezTo>
                      <a:pt x="324" y="280"/>
                      <a:pt x="333" y="293"/>
                      <a:pt x="336" y="288"/>
                    </a:cubicBezTo>
                    <a:cubicBezTo>
                      <a:pt x="339" y="283"/>
                      <a:pt x="312" y="248"/>
                      <a:pt x="336" y="240"/>
                    </a:cubicBezTo>
                    <a:cubicBezTo>
                      <a:pt x="360" y="232"/>
                      <a:pt x="440" y="248"/>
                      <a:pt x="480" y="240"/>
                    </a:cubicBezTo>
                    <a:cubicBezTo>
                      <a:pt x="520" y="232"/>
                      <a:pt x="560" y="208"/>
                      <a:pt x="576" y="192"/>
                    </a:cubicBezTo>
                    <a:cubicBezTo>
                      <a:pt x="592" y="176"/>
                      <a:pt x="587" y="165"/>
                      <a:pt x="576" y="144"/>
                    </a:cubicBezTo>
                    <a:cubicBezTo>
                      <a:pt x="565" y="123"/>
                      <a:pt x="538" y="81"/>
                      <a:pt x="508" y="64"/>
                    </a:cubicBezTo>
                    <a:cubicBezTo>
                      <a:pt x="478" y="47"/>
                      <a:pt x="429" y="49"/>
                      <a:pt x="396" y="40"/>
                    </a:cubicBezTo>
                    <a:cubicBezTo>
                      <a:pt x="363" y="31"/>
                      <a:pt x="347" y="0"/>
                      <a:pt x="308" y="8"/>
                    </a:cubicBezTo>
                    <a:cubicBezTo>
                      <a:pt x="269" y="16"/>
                      <a:pt x="205" y="69"/>
                      <a:pt x="164" y="88"/>
                    </a:cubicBezTo>
                    <a:cubicBezTo>
                      <a:pt x="123" y="107"/>
                      <a:pt x="87" y="111"/>
                      <a:pt x="60" y="120"/>
                    </a:cubicBezTo>
                    <a:cubicBezTo>
                      <a:pt x="33" y="129"/>
                      <a:pt x="12" y="139"/>
                      <a:pt x="0" y="1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190" name="Freeform 1062"/>
              <p:cNvSpPr>
                <a:spLocks/>
              </p:cNvSpPr>
              <p:nvPr/>
            </p:nvSpPr>
            <p:spPr bwMode="auto">
              <a:xfrm>
                <a:off x="1877" y="1911"/>
                <a:ext cx="520" cy="378"/>
              </a:xfrm>
              <a:custGeom>
                <a:avLst/>
                <a:gdLst>
                  <a:gd name="T0" fmla="*/ 15 w 520"/>
                  <a:gd name="T1" fmla="*/ 41 h 378"/>
                  <a:gd name="T2" fmla="*/ 191 w 520"/>
                  <a:gd name="T3" fmla="*/ 337 h 378"/>
                  <a:gd name="T4" fmla="*/ 215 w 520"/>
                  <a:gd name="T5" fmla="*/ 289 h 378"/>
                  <a:gd name="T6" fmla="*/ 206 w 520"/>
                  <a:gd name="T7" fmla="*/ 239 h 378"/>
                  <a:gd name="T8" fmla="*/ 218 w 520"/>
                  <a:gd name="T9" fmla="*/ 280 h 378"/>
                  <a:gd name="T10" fmla="*/ 229 w 520"/>
                  <a:gd name="T11" fmla="*/ 302 h 378"/>
                  <a:gd name="T12" fmla="*/ 250 w 520"/>
                  <a:gd name="T13" fmla="*/ 259 h 378"/>
                  <a:gd name="T14" fmla="*/ 391 w 520"/>
                  <a:gd name="T15" fmla="*/ 353 h 378"/>
                  <a:gd name="T16" fmla="*/ 495 w 520"/>
                  <a:gd name="T17" fmla="*/ 337 h 378"/>
                  <a:gd name="T18" fmla="*/ 519 w 520"/>
                  <a:gd name="T19" fmla="*/ 257 h 378"/>
                  <a:gd name="T20" fmla="*/ 503 w 520"/>
                  <a:gd name="T21" fmla="*/ 169 h 378"/>
                  <a:gd name="T22" fmla="*/ 439 w 520"/>
                  <a:gd name="T23" fmla="*/ 113 h 378"/>
                  <a:gd name="T24" fmla="*/ 367 w 520"/>
                  <a:gd name="T25" fmla="*/ 57 h 378"/>
                  <a:gd name="T26" fmla="*/ 158 w 520"/>
                  <a:gd name="T27" fmla="*/ 49 h 378"/>
                  <a:gd name="T28" fmla="*/ 71 w 520"/>
                  <a:gd name="T29" fmla="*/ 57 h 378"/>
                  <a:gd name="T30" fmla="*/ 15 w 520"/>
                  <a:gd name="T31" fmla="*/ 41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20" h="378">
                    <a:moveTo>
                      <a:pt x="15" y="41"/>
                    </a:moveTo>
                    <a:cubicBezTo>
                      <a:pt x="35" y="88"/>
                      <a:pt x="158" y="296"/>
                      <a:pt x="191" y="337"/>
                    </a:cubicBezTo>
                    <a:cubicBezTo>
                      <a:pt x="224" y="378"/>
                      <a:pt x="213" y="305"/>
                      <a:pt x="215" y="289"/>
                    </a:cubicBezTo>
                    <a:cubicBezTo>
                      <a:pt x="217" y="273"/>
                      <a:pt x="206" y="240"/>
                      <a:pt x="206" y="239"/>
                    </a:cubicBezTo>
                    <a:cubicBezTo>
                      <a:pt x="206" y="238"/>
                      <a:pt x="214" y="269"/>
                      <a:pt x="218" y="280"/>
                    </a:cubicBezTo>
                    <a:cubicBezTo>
                      <a:pt x="222" y="290"/>
                      <a:pt x="225" y="306"/>
                      <a:pt x="229" y="302"/>
                    </a:cubicBezTo>
                    <a:cubicBezTo>
                      <a:pt x="234" y="299"/>
                      <a:pt x="223" y="251"/>
                      <a:pt x="250" y="259"/>
                    </a:cubicBezTo>
                    <a:cubicBezTo>
                      <a:pt x="277" y="267"/>
                      <a:pt x="350" y="340"/>
                      <a:pt x="391" y="353"/>
                    </a:cubicBezTo>
                    <a:cubicBezTo>
                      <a:pt x="432" y="366"/>
                      <a:pt x="474" y="353"/>
                      <a:pt x="495" y="337"/>
                    </a:cubicBezTo>
                    <a:cubicBezTo>
                      <a:pt x="516" y="321"/>
                      <a:pt x="518" y="285"/>
                      <a:pt x="519" y="257"/>
                    </a:cubicBezTo>
                    <a:cubicBezTo>
                      <a:pt x="520" y="229"/>
                      <a:pt x="516" y="193"/>
                      <a:pt x="503" y="169"/>
                    </a:cubicBezTo>
                    <a:cubicBezTo>
                      <a:pt x="490" y="145"/>
                      <a:pt x="462" y="132"/>
                      <a:pt x="439" y="113"/>
                    </a:cubicBezTo>
                    <a:cubicBezTo>
                      <a:pt x="416" y="94"/>
                      <a:pt x="414" y="68"/>
                      <a:pt x="367" y="57"/>
                    </a:cubicBezTo>
                    <a:cubicBezTo>
                      <a:pt x="320" y="46"/>
                      <a:pt x="207" y="49"/>
                      <a:pt x="158" y="49"/>
                    </a:cubicBezTo>
                    <a:cubicBezTo>
                      <a:pt x="109" y="49"/>
                      <a:pt x="95" y="58"/>
                      <a:pt x="71" y="57"/>
                    </a:cubicBezTo>
                    <a:cubicBezTo>
                      <a:pt x="47" y="56"/>
                      <a:pt x="0" y="0"/>
                      <a:pt x="15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191" name="Freeform 1063"/>
              <p:cNvSpPr>
                <a:spLocks/>
              </p:cNvSpPr>
              <p:nvPr/>
            </p:nvSpPr>
            <p:spPr bwMode="auto">
              <a:xfrm>
                <a:off x="1756" y="459"/>
                <a:ext cx="1269" cy="605"/>
              </a:xfrm>
              <a:custGeom>
                <a:avLst/>
                <a:gdLst>
                  <a:gd name="T0" fmla="*/ 1220 w 1269"/>
                  <a:gd name="T1" fmla="*/ 501 h 605"/>
                  <a:gd name="T2" fmla="*/ 1056 w 1269"/>
                  <a:gd name="T3" fmla="*/ 437 h 605"/>
                  <a:gd name="T4" fmla="*/ 644 w 1269"/>
                  <a:gd name="T5" fmla="*/ 453 h 605"/>
                  <a:gd name="T6" fmla="*/ 308 w 1269"/>
                  <a:gd name="T7" fmla="*/ 501 h 605"/>
                  <a:gd name="T8" fmla="*/ 68 w 1269"/>
                  <a:gd name="T9" fmla="*/ 549 h 605"/>
                  <a:gd name="T10" fmla="*/ 0 w 1269"/>
                  <a:gd name="T11" fmla="*/ 573 h 605"/>
                  <a:gd name="T12" fmla="*/ 68 w 1269"/>
                  <a:gd name="T13" fmla="*/ 357 h 605"/>
                  <a:gd name="T14" fmla="*/ 184 w 1269"/>
                  <a:gd name="T15" fmla="*/ 61 h 605"/>
                  <a:gd name="T16" fmla="*/ 184 w 1269"/>
                  <a:gd name="T17" fmla="*/ 133 h 605"/>
                  <a:gd name="T18" fmla="*/ 212 w 1269"/>
                  <a:gd name="T19" fmla="*/ 165 h 605"/>
                  <a:gd name="T20" fmla="*/ 280 w 1269"/>
                  <a:gd name="T21" fmla="*/ 117 h 605"/>
                  <a:gd name="T22" fmla="*/ 308 w 1269"/>
                  <a:gd name="T23" fmla="*/ 69 h 605"/>
                  <a:gd name="T24" fmla="*/ 356 w 1269"/>
                  <a:gd name="T25" fmla="*/ 117 h 605"/>
                  <a:gd name="T26" fmla="*/ 440 w 1269"/>
                  <a:gd name="T27" fmla="*/ 77 h 605"/>
                  <a:gd name="T28" fmla="*/ 472 w 1269"/>
                  <a:gd name="T29" fmla="*/ 37 h 605"/>
                  <a:gd name="T30" fmla="*/ 512 w 1269"/>
                  <a:gd name="T31" fmla="*/ 77 h 605"/>
                  <a:gd name="T32" fmla="*/ 576 w 1269"/>
                  <a:gd name="T33" fmla="*/ 53 h 605"/>
                  <a:gd name="T34" fmla="*/ 624 w 1269"/>
                  <a:gd name="T35" fmla="*/ 5 h 605"/>
                  <a:gd name="T36" fmla="*/ 616 w 1269"/>
                  <a:gd name="T37" fmla="*/ 85 h 605"/>
                  <a:gd name="T38" fmla="*/ 704 w 1269"/>
                  <a:gd name="T39" fmla="*/ 101 h 605"/>
                  <a:gd name="T40" fmla="*/ 788 w 1269"/>
                  <a:gd name="T41" fmla="*/ 69 h 605"/>
                  <a:gd name="T42" fmla="*/ 816 w 1269"/>
                  <a:gd name="T43" fmla="*/ 133 h 605"/>
                  <a:gd name="T44" fmla="*/ 880 w 1269"/>
                  <a:gd name="T45" fmla="*/ 117 h 605"/>
                  <a:gd name="T46" fmla="*/ 980 w 1269"/>
                  <a:gd name="T47" fmla="*/ 69 h 605"/>
                  <a:gd name="T48" fmla="*/ 932 w 1269"/>
                  <a:gd name="T49" fmla="*/ 165 h 605"/>
                  <a:gd name="T50" fmla="*/ 1008 w 1269"/>
                  <a:gd name="T51" fmla="*/ 189 h 605"/>
                  <a:gd name="T52" fmla="*/ 1076 w 1269"/>
                  <a:gd name="T53" fmla="*/ 165 h 605"/>
                  <a:gd name="T54" fmla="*/ 1032 w 1269"/>
                  <a:gd name="T55" fmla="*/ 221 h 605"/>
                  <a:gd name="T56" fmla="*/ 1048 w 1269"/>
                  <a:gd name="T57" fmla="*/ 261 h 605"/>
                  <a:gd name="T58" fmla="*/ 1112 w 1269"/>
                  <a:gd name="T59" fmla="*/ 285 h 605"/>
                  <a:gd name="T60" fmla="*/ 1220 w 1269"/>
                  <a:gd name="T61" fmla="*/ 261 h 605"/>
                  <a:gd name="T62" fmla="*/ 1160 w 1269"/>
                  <a:gd name="T63" fmla="*/ 325 h 605"/>
                  <a:gd name="T64" fmla="*/ 1172 w 1269"/>
                  <a:gd name="T65" fmla="*/ 357 h 605"/>
                  <a:gd name="T66" fmla="*/ 1220 w 1269"/>
                  <a:gd name="T67" fmla="*/ 405 h 605"/>
                  <a:gd name="T68" fmla="*/ 1184 w 1269"/>
                  <a:gd name="T69" fmla="*/ 421 h 605"/>
                  <a:gd name="T70" fmla="*/ 1268 w 1269"/>
                  <a:gd name="T71" fmla="*/ 501 h 605"/>
                  <a:gd name="T72" fmla="*/ 1192 w 1269"/>
                  <a:gd name="T73" fmla="*/ 48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9" h="605">
                    <a:moveTo>
                      <a:pt x="1220" y="501"/>
                    </a:moveTo>
                    <a:cubicBezTo>
                      <a:pt x="1193" y="490"/>
                      <a:pt x="1152" y="445"/>
                      <a:pt x="1056" y="437"/>
                    </a:cubicBezTo>
                    <a:cubicBezTo>
                      <a:pt x="960" y="429"/>
                      <a:pt x="769" y="442"/>
                      <a:pt x="644" y="453"/>
                    </a:cubicBezTo>
                    <a:cubicBezTo>
                      <a:pt x="519" y="464"/>
                      <a:pt x="404" y="485"/>
                      <a:pt x="308" y="501"/>
                    </a:cubicBezTo>
                    <a:cubicBezTo>
                      <a:pt x="212" y="517"/>
                      <a:pt x="119" y="537"/>
                      <a:pt x="68" y="549"/>
                    </a:cubicBezTo>
                    <a:cubicBezTo>
                      <a:pt x="17" y="561"/>
                      <a:pt x="0" y="605"/>
                      <a:pt x="0" y="573"/>
                    </a:cubicBezTo>
                    <a:cubicBezTo>
                      <a:pt x="0" y="541"/>
                      <a:pt x="37" y="442"/>
                      <a:pt x="68" y="357"/>
                    </a:cubicBezTo>
                    <a:cubicBezTo>
                      <a:pt x="99" y="272"/>
                      <a:pt x="165" y="98"/>
                      <a:pt x="184" y="61"/>
                    </a:cubicBezTo>
                    <a:cubicBezTo>
                      <a:pt x="203" y="24"/>
                      <a:pt x="179" y="116"/>
                      <a:pt x="184" y="133"/>
                    </a:cubicBezTo>
                    <a:cubicBezTo>
                      <a:pt x="189" y="150"/>
                      <a:pt x="196" y="168"/>
                      <a:pt x="212" y="165"/>
                    </a:cubicBezTo>
                    <a:cubicBezTo>
                      <a:pt x="228" y="162"/>
                      <a:pt x="264" y="133"/>
                      <a:pt x="280" y="117"/>
                    </a:cubicBezTo>
                    <a:cubicBezTo>
                      <a:pt x="296" y="101"/>
                      <a:pt x="295" y="69"/>
                      <a:pt x="308" y="69"/>
                    </a:cubicBezTo>
                    <a:cubicBezTo>
                      <a:pt x="321" y="69"/>
                      <a:pt x="334" y="116"/>
                      <a:pt x="356" y="117"/>
                    </a:cubicBezTo>
                    <a:cubicBezTo>
                      <a:pt x="378" y="118"/>
                      <a:pt x="421" y="90"/>
                      <a:pt x="440" y="77"/>
                    </a:cubicBezTo>
                    <a:cubicBezTo>
                      <a:pt x="459" y="64"/>
                      <a:pt x="460" y="37"/>
                      <a:pt x="472" y="37"/>
                    </a:cubicBezTo>
                    <a:cubicBezTo>
                      <a:pt x="484" y="37"/>
                      <a:pt x="495" y="74"/>
                      <a:pt x="512" y="77"/>
                    </a:cubicBezTo>
                    <a:cubicBezTo>
                      <a:pt x="529" y="80"/>
                      <a:pt x="557" y="65"/>
                      <a:pt x="576" y="53"/>
                    </a:cubicBezTo>
                    <a:cubicBezTo>
                      <a:pt x="595" y="41"/>
                      <a:pt x="617" y="0"/>
                      <a:pt x="624" y="5"/>
                    </a:cubicBezTo>
                    <a:cubicBezTo>
                      <a:pt x="631" y="10"/>
                      <a:pt x="603" y="69"/>
                      <a:pt x="616" y="85"/>
                    </a:cubicBezTo>
                    <a:cubicBezTo>
                      <a:pt x="629" y="101"/>
                      <a:pt x="675" y="104"/>
                      <a:pt x="704" y="101"/>
                    </a:cubicBezTo>
                    <a:cubicBezTo>
                      <a:pt x="733" y="98"/>
                      <a:pt x="769" y="64"/>
                      <a:pt x="788" y="69"/>
                    </a:cubicBezTo>
                    <a:cubicBezTo>
                      <a:pt x="807" y="74"/>
                      <a:pt x="801" y="125"/>
                      <a:pt x="816" y="133"/>
                    </a:cubicBezTo>
                    <a:cubicBezTo>
                      <a:pt x="831" y="141"/>
                      <a:pt x="853" y="128"/>
                      <a:pt x="880" y="117"/>
                    </a:cubicBezTo>
                    <a:cubicBezTo>
                      <a:pt x="907" y="106"/>
                      <a:pt x="971" y="61"/>
                      <a:pt x="980" y="69"/>
                    </a:cubicBezTo>
                    <a:cubicBezTo>
                      <a:pt x="989" y="77"/>
                      <a:pt x="927" y="145"/>
                      <a:pt x="932" y="165"/>
                    </a:cubicBezTo>
                    <a:cubicBezTo>
                      <a:pt x="937" y="185"/>
                      <a:pt x="984" y="189"/>
                      <a:pt x="1008" y="189"/>
                    </a:cubicBezTo>
                    <a:cubicBezTo>
                      <a:pt x="1032" y="189"/>
                      <a:pt x="1072" y="160"/>
                      <a:pt x="1076" y="165"/>
                    </a:cubicBezTo>
                    <a:cubicBezTo>
                      <a:pt x="1080" y="170"/>
                      <a:pt x="1037" y="205"/>
                      <a:pt x="1032" y="221"/>
                    </a:cubicBezTo>
                    <a:cubicBezTo>
                      <a:pt x="1027" y="237"/>
                      <a:pt x="1035" y="250"/>
                      <a:pt x="1048" y="261"/>
                    </a:cubicBezTo>
                    <a:cubicBezTo>
                      <a:pt x="1061" y="272"/>
                      <a:pt x="1083" y="285"/>
                      <a:pt x="1112" y="285"/>
                    </a:cubicBezTo>
                    <a:cubicBezTo>
                      <a:pt x="1141" y="285"/>
                      <a:pt x="1212" y="254"/>
                      <a:pt x="1220" y="261"/>
                    </a:cubicBezTo>
                    <a:cubicBezTo>
                      <a:pt x="1228" y="268"/>
                      <a:pt x="1168" y="309"/>
                      <a:pt x="1160" y="325"/>
                    </a:cubicBezTo>
                    <a:cubicBezTo>
                      <a:pt x="1152" y="341"/>
                      <a:pt x="1162" y="344"/>
                      <a:pt x="1172" y="357"/>
                    </a:cubicBezTo>
                    <a:cubicBezTo>
                      <a:pt x="1182" y="370"/>
                      <a:pt x="1218" y="394"/>
                      <a:pt x="1220" y="405"/>
                    </a:cubicBezTo>
                    <a:cubicBezTo>
                      <a:pt x="1222" y="416"/>
                      <a:pt x="1176" y="405"/>
                      <a:pt x="1184" y="421"/>
                    </a:cubicBezTo>
                    <a:cubicBezTo>
                      <a:pt x="1192" y="437"/>
                      <a:pt x="1267" y="490"/>
                      <a:pt x="1268" y="501"/>
                    </a:cubicBezTo>
                    <a:cubicBezTo>
                      <a:pt x="1269" y="512"/>
                      <a:pt x="1208" y="488"/>
                      <a:pt x="1192" y="485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192" name="Freeform 1064"/>
              <p:cNvSpPr>
                <a:spLocks/>
              </p:cNvSpPr>
              <p:nvPr/>
            </p:nvSpPr>
            <p:spPr bwMode="auto">
              <a:xfrm>
                <a:off x="1488" y="1192"/>
                <a:ext cx="399" cy="664"/>
              </a:xfrm>
              <a:custGeom>
                <a:avLst/>
                <a:gdLst>
                  <a:gd name="T0" fmla="*/ 0 w 399"/>
                  <a:gd name="T1" fmla="*/ 104 h 664"/>
                  <a:gd name="T2" fmla="*/ 192 w 399"/>
                  <a:gd name="T3" fmla="*/ 8 h 664"/>
                  <a:gd name="T4" fmla="*/ 288 w 399"/>
                  <a:gd name="T5" fmla="*/ 56 h 664"/>
                  <a:gd name="T6" fmla="*/ 356 w 399"/>
                  <a:gd name="T7" fmla="*/ 136 h 664"/>
                  <a:gd name="T8" fmla="*/ 372 w 399"/>
                  <a:gd name="T9" fmla="*/ 232 h 664"/>
                  <a:gd name="T10" fmla="*/ 396 w 399"/>
                  <a:gd name="T11" fmla="*/ 360 h 664"/>
                  <a:gd name="T12" fmla="*/ 356 w 399"/>
                  <a:gd name="T13" fmla="*/ 480 h 664"/>
                  <a:gd name="T14" fmla="*/ 316 w 399"/>
                  <a:gd name="T15" fmla="*/ 568 h 664"/>
                  <a:gd name="T16" fmla="*/ 240 w 399"/>
                  <a:gd name="T17" fmla="*/ 632 h 664"/>
                  <a:gd name="T18" fmla="*/ 180 w 399"/>
                  <a:gd name="T19" fmla="*/ 664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9" h="664">
                    <a:moveTo>
                      <a:pt x="0" y="104"/>
                    </a:moveTo>
                    <a:cubicBezTo>
                      <a:pt x="72" y="60"/>
                      <a:pt x="144" y="16"/>
                      <a:pt x="192" y="8"/>
                    </a:cubicBezTo>
                    <a:cubicBezTo>
                      <a:pt x="240" y="0"/>
                      <a:pt x="261" y="35"/>
                      <a:pt x="288" y="56"/>
                    </a:cubicBezTo>
                    <a:cubicBezTo>
                      <a:pt x="315" y="77"/>
                      <a:pt x="342" y="107"/>
                      <a:pt x="356" y="136"/>
                    </a:cubicBezTo>
                    <a:cubicBezTo>
                      <a:pt x="370" y="165"/>
                      <a:pt x="365" y="195"/>
                      <a:pt x="372" y="232"/>
                    </a:cubicBezTo>
                    <a:cubicBezTo>
                      <a:pt x="379" y="269"/>
                      <a:pt x="399" y="319"/>
                      <a:pt x="396" y="360"/>
                    </a:cubicBezTo>
                    <a:cubicBezTo>
                      <a:pt x="393" y="401"/>
                      <a:pt x="369" y="445"/>
                      <a:pt x="356" y="480"/>
                    </a:cubicBezTo>
                    <a:cubicBezTo>
                      <a:pt x="343" y="515"/>
                      <a:pt x="335" y="543"/>
                      <a:pt x="316" y="568"/>
                    </a:cubicBezTo>
                    <a:cubicBezTo>
                      <a:pt x="297" y="593"/>
                      <a:pt x="263" y="616"/>
                      <a:pt x="240" y="632"/>
                    </a:cubicBezTo>
                    <a:cubicBezTo>
                      <a:pt x="217" y="648"/>
                      <a:pt x="192" y="657"/>
                      <a:pt x="180" y="66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193" name="Freeform 1065"/>
              <p:cNvSpPr>
                <a:spLocks/>
              </p:cNvSpPr>
              <p:nvPr/>
            </p:nvSpPr>
            <p:spPr bwMode="auto">
              <a:xfrm>
                <a:off x="1668" y="1387"/>
                <a:ext cx="129" cy="397"/>
              </a:xfrm>
              <a:custGeom>
                <a:avLst/>
                <a:gdLst>
                  <a:gd name="T0" fmla="*/ 12 w 129"/>
                  <a:gd name="T1" fmla="*/ 5 h 397"/>
                  <a:gd name="T2" fmla="*/ 96 w 129"/>
                  <a:gd name="T3" fmla="*/ 29 h 397"/>
                  <a:gd name="T4" fmla="*/ 128 w 129"/>
                  <a:gd name="T5" fmla="*/ 181 h 397"/>
                  <a:gd name="T6" fmla="*/ 88 w 129"/>
                  <a:gd name="T7" fmla="*/ 317 h 397"/>
                  <a:gd name="T8" fmla="*/ 0 w 129"/>
                  <a:gd name="T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97">
                    <a:moveTo>
                      <a:pt x="12" y="5"/>
                    </a:moveTo>
                    <a:cubicBezTo>
                      <a:pt x="26" y="9"/>
                      <a:pt x="77" y="0"/>
                      <a:pt x="96" y="29"/>
                    </a:cubicBezTo>
                    <a:cubicBezTo>
                      <a:pt x="115" y="58"/>
                      <a:pt x="129" y="133"/>
                      <a:pt x="128" y="181"/>
                    </a:cubicBezTo>
                    <a:cubicBezTo>
                      <a:pt x="127" y="229"/>
                      <a:pt x="109" y="281"/>
                      <a:pt x="88" y="317"/>
                    </a:cubicBezTo>
                    <a:cubicBezTo>
                      <a:pt x="67" y="353"/>
                      <a:pt x="18" y="380"/>
                      <a:pt x="0" y="397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194" name="Oval 1066"/>
              <p:cNvSpPr>
                <a:spLocks noChangeArrowheads="1"/>
              </p:cNvSpPr>
              <p:nvPr/>
            </p:nvSpPr>
            <p:spPr bwMode="auto">
              <a:xfrm>
                <a:off x="1344" y="1392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195" name="Oval 1067"/>
              <p:cNvSpPr>
                <a:spLocks noChangeArrowheads="1"/>
              </p:cNvSpPr>
              <p:nvPr/>
            </p:nvSpPr>
            <p:spPr bwMode="auto">
              <a:xfrm>
                <a:off x="1392" y="14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196" name="Freeform 1068"/>
              <p:cNvSpPr>
                <a:spLocks/>
              </p:cNvSpPr>
              <p:nvPr/>
            </p:nvSpPr>
            <p:spPr bwMode="auto">
              <a:xfrm>
                <a:off x="1152" y="1584"/>
                <a:ext cx="366" cy="125"/>
              </a:xfrm>
              <a:custGeom>
                <a:avLst/>
                <a:gdLst>
                  <a:gd name="T0" fmla="*/ 0 w 366"/>
                  <a:gd name="T1" fmla="*/ 0 h 125"/>
                  <a:gd name="T2" fmla="*/ 12 w 366"/>
                  <a:gd name="T3" fmla="*/ 40 h 125"/>
                  <a:gd name="T4" fmla="*/ 48 w 366"/>
                  <a:gd name="T5" fmla="*/ 48 h 125"/>
                  <a:gd name="T6" fmla="*/ 124 w 366"/>
                  <a:gd name="T7" fmla="*/ 72 h 125"/>
                  <a:gd name="T8" fmla="*/ 212 w 366"/>
                  <a:gd name="T9" fmla="*/ 88 h 125"/>
                  <a:gd name="T10" fmla="*/ 268 w 366"/>
                  <a:gd name="T11" fmla="*/ 120 h 125"/>
                  <a:gd name="T12" fmla="*/ 348 w 366"/>
                  <a:gd name="T13" fmla="*/ 120 h 125"/>
                  <a:gd name="T14" fmla="*/ 364 w 366"/>
                  <a:gd name="T15" fmla="*/ 88 h 125"/>
                  <a:gd name="T16" fmla="*/ 336 w 366"/>
                  <a:gd name="T17" fmla="*/ 4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125">
                    <a:moveTo>
                      <a:pt x="0" y="0"/>
                    </a:moveTo>
                    <a:cubicBezTo>
                      <a:pt x="2" y="7"/>
                      <a:pt x="4" y="32"/>
                      <a:pt x="12" y="40"/>
                    </a:cubicBezTo>
                    <a:cubicBezTo>
                      <a:pt x="20" y="48"/>
                      <a:pt x="29" y="43"/>
                      <a:pt x="48" y="48"/>
                    </a:cubicBezTo>
                    <a:cubicBezTo>
                      <a:pt x="67" y="53"/>
                      <a:pt x="97" y="65"/>
                      <a:pt x="124" y="72"/>
                    </a:cubicBezTo>
                    <a:cubicBezTo>
                      <a:pt x="151" y="79"/>
                      <a:pt x="188" y="80"/>
                      <a:pt x="212" y="88"/>
                    </a:cubicBezTo>
                    <a:cubicBezTo>
                      <a:pt x="236" y="96"/>
                      <a:pt x="245" y="115"/>
                      <a:pt x="268" y="120"/>
                    </a:cubicBezTo>
                    <a:cubicBezTo>
                      <a:pt x="291" y="125"/>
                      <a:pt x="332" y="125"/>
                      <a:pt x="348" y="120"/>
                    </a:cubicBezTo>
                    <a:cubicBezTo>
                      <a:pt x="364" y="115"/>
                      <a:pt x="366" y="100"/>
                      <a:pt x="364" y="88"/>
                    </a:cubicBezTo>
                    <a:cubicBezTo>
                      <a:pt x="362" y="76"/>
                      <a:pt x="342" y="56"/>
                      <a:pt x="336" y="48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197" name="Freeform 1069"/>
              <p:cNvSpPr>
                <a:spLocks/>
              </p:cNvSpPr>
              <p:nvPr/>
            </p:nvSpPr>
            <p:spPr bwMode="auto">
              <a:xfrm>
                <a:off x="1142" y="1632"/>
                <a:ext cx="250" cy="115"/>
              </a:xfrm>
              <a:custGeom>
                <a:avLst/>
                <a:gdLst>
                  <a:gd name="T0" fmla="*/ 250 w 250"/>
                  <a:gd name="T1" fmla="*/ 96 h 115"/>
                  <a:gd name="T2" fmla="*/ 202 w 250"/>
                  <a:gd name="T3" fmla="*/ 96 h 115"/>
                  <a:gd name="T4" fmla="*/ 134 w 250"/>
                  <a:gd name="T5" fmla="*/ 112 h 115"/>
                  <a:gd name="T6" fmla="*/ 70 w 250"/>
                  <a:gd name="T7" fmla="*/ 112 h 115"/>
                  <a:gd name="T8" fmla="*/ 10 w 250"/>
                  <a:gd name="T9" fmla="*/ 96 h 115"/>
                  <a:gd name="T10" fmla="*/ 10 w 250"/>
                  <a:gd name="T11" fmla="*/ 48 h 115"/>
                  <a:gd name="T12" fmla="*/ 58 w 250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115">
                    <a:moveTo>
                      <a:pt x="250" y="96"/>
                    </a:moveTo>
                    <a:cubicBezTo>
                      <a:pt x="234" y="92"/>
                      <a:pt x="221" y="93"/>
                      <a:pt x="202" y="96"/>
                    </a:cubicBezTo>
                    <a:cubicBezTo>
                      <a:pt x="183" y="99"/>
                      <a:pt x="156" y="109"/>
                      <a:pt x="134" y="112"/>
                    </a:cubicBezTo>
                    <a:cubicBezTo>
                      <a:pt x="112" y="115"/>
                      <a:pt x="91" y="115"/>
                      <a:pt x="70" y="112"/>
                    </a:cubicBezTo>
                    <a:cubicBezTo>
                      <a:pt x="49" y="109"/>
                      <a:pt x="20" y="107"/>
                      <a:pt x="10" y="96"/>
                    </a:cubicBezTo>
                    <a:cubicBezTo>
                      <a:pt x="0" y="85"/>
                      <a:pt x="2" y="64"/>
                      <a:pt x="10" y="48"/>
                    </a:cubicBezTo>
                    <a:cubicBezTo>
                      <a:pt x="18" y="32"/>
                      <a:pt x="38" y="16"/>
                      <a:pt x="58" y="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198" name="Freeform 1070"/>
              <p:cNvSpPr>
                <a:spLocks/>
              </p:cNvSpPr>
              <p:nvPr/>
            </p:nvSpPr>
            <p:spPr bwMode="auto">
              <a:xfrm>
                <a:off x="1204" y="1552"/>
                <a:ext cx="228" cy="160"/>
              </a:xfrm>
              <a:custGeom>
                <a:avLst/>
                <a:gdLst>
                  <a:gd name="T0" fmla="*/ 0 w 228"/>
                  <a:gd name="T1" fmla="*/ 0 h 160"/>
                  <a:gd name="T2" fmla="*/ 136 w 228"/>
                  <a:gd name="T3" fmla="*/ 48 h 160"/>
                  <a:gd name="T4" fmla="*/ 168 w 228"/>
                  <a:gd name="T5" fmla="*/ 88 h 160"/>
                  <a:gd name="T6" fmla="*/ 184 w 228"/>
                  <a:gd name="T7" fmla="*/ 128 h 160"/>
                  <a:gd name="T8" fmla="*/ 224 w 228"/>
                  <a:gd name="T9" fmla="*/ 152 h 160"/>
                  <a:gd name="T10" fmla="*/ 208 w 228"/>
                  <a:gd name="T11" fmla="*/ 80 h 160"/>
                  <a:gd name="T12" fmla="*/ 176 w 228"/>
                  <a:gd name="T13" fmla="*/ 48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8" h="160">
                    <a:moveTo>
                      <a:pt x="0" y="0"/>
                    </a:moveTo>
                    <a:cubicBezTo>
                      <a:pt x="23" y="8"/>
                      <a:pt x="108" y="33"/>
                      <a:pt x="136" y="48"/>
                    </a:cubicBezTo>
                    <a:cubicBezTo>
                      <a:pt x="164" y="63"/>
                      <a:pt x="160" y="75"/>
                      <a:pt x="168" y="88"/>
                    </a:cubicBezTo>
                    <a:cubicBezTo>
                      <a:pt x="176" y="101"/>
                      <a:pt x="175" y="117"/>
                      <a:pt x="184" y="128"/>
                    </a:cubicBezTo>
                    <a:cubicBezTo>
                      <a:pt x="193" y="139"/>
                      <a:pt x="220" y="160"/>
                      <a:pt x="224" y="152"/>
                    </a:cubicBezTo>
                    <a:cubicBezTo>
                      <a:pt x="228" y="144"/>
                      <a:pt x="216" y="97"/>
                      <a:pt x="208" y="80"/>
                    </a:cubicBezTo>
                    <a:cubicBezTo>
                      <a:pt x="200" y="63"/>
                      <a:pt x="183" y="55"/>
                      <a:pt x="176" y="48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199" name="Freeform 1071"/>
              <p:cNvSpPr>
                <a:spLocks/>
              </p:cNvSpPr>
              <p:nvPr/>
            </p:nvSpPr>
            <p:spPr bwMode="auto">
              <a:xfrm>
                <a:off x="1968" y="1527"/>
                <a:ext cx="432" cy="281"/>
              </a:xfrm>
              <a:custGeom>
                <a:avLst/>
                <a:gdLst>
                  <a:gd name="T0" fmla="*/ 36 w 432"/>
                  <a:gd name="T1" fmla="*/ 73 h 281"/>
                  <a:gd name="T2" fmla="*/ 28 w 432"/>
                  <a:gd name="T3" fmla="*/ 73 h 281"/>
                  <a:gd name="T4" fmla="*/ 48 w 432"/>
                  <a:gd name="T5" fmla="*/ 105 h 281"/>
                  <a:gd name="T6" fmla="*/ 44 w 432"/>
                  <a:gd name="T7" fmla="*/ 65 h 281"/>
                  <a:gd name="T8" fmla="*/ 240 w 432"/>
                  <a:gd name="T9" fmla="*/ 9 h 281"/>
                  <a:gd name="T10" fmla="*/ 384 w 432"/>
                  <a:gd name="T11" fmla="*/ 9 h 281"/>
                  <a:gd name="T12" fmla="*/ 432 w 432"/>
                  <a:gd name="T13" fmla="*/ 57 h 281"/>
                  <a:gd name="T14" fmla="*/ 384 w 432"/>
                  <a:gd name="T15" fmla="*/ 153 h 281"/>
                  <a:gd name="T16" fmla="*/ 276 w 432"/>
                  <a:gd name="T17" fmla="*/ 265 h 281"/>
                  <a:gd name="T18" fmla="*/ 192 w 432"/>
                  <a:gd name="T19" fmla="*/ 249 h 281"/>
                  <a:gd name="T20" fmla="*/ 48 w 432"/>
                  <a:gd name="T21" fmla="*/ 249 h 281"/>
                  <a:gd name="T22" fmla="*/ 0 w 432"/>
                  <a:gd name="T23" fmla="*/ 249 h 281"/>
                  <a:gd name="T24" fmla="*/ 48 w 432"/>
                  <a:gd name="T25" fmla="*/ 201 h 281"/>
                  <a:gd name="T26" fmla="*/ 48 w 432"/>
                  <a:gd name="T27" fmla="*/ 105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2" h="281">
                    <a:moveTo>
                      <a:pt x="36" y="73"/>
                    </a:moveTo>
                    <a:cubicBezTo>
                      <a:pt x="35" y="73"/>
                      <a:pt x="26" y="68"/>
                      <a:pt x="28" y="73"/>
                    </a:cubicBezTo>
                    <a:cubicBezTo>
                      <a:pt x="30" y="78"/>
                      <a:pt x="45" y="106"/>
                      <a:pt x="48" y="105"/>
                    </a:cubicBezTo>
                    <a:cubicBezTo>
                      <a:pt x="51" y="104"/>
                      <a:pt x="12" y="81"/>
                      <a:pt x="44" y="65"/>
                    </a:cubicBezTo>
                    <a:cubicBezTo>
                      <a:pt x="76" y="49"/>
                      <a:pt x="183" y="18"/>
                      <a:pt x="240" y="9"/>
                    </a:cubicBezTo>
                    <a:cubicBezTo>
                      <a:pt x="297" y="0"/>
                      <a:pt x="352" y="1"/>
                      <a:pt x="384" y="9"/>
                    </a:cubicBezTo>
                    <a:cubicBezTo>
                      <a:pt x="416" y="17"/>
                      <a:pt x="432" y="33"/>
                      <a:pt x="432" y="57"/>
                    </a:cubicBezTo>
                    <a:cubicBezTo>
                      <a:pt x="432" y="81"/>
                      <a:pt x="410" y="118"/>
                      <a:pt x="384" y="153"/>
                    </a:cubicBezTo>
                    <a:cubicBezTo>
                      <a:pt x="358" y="188"/>
                      <a:pt x="308" y="249"/>
                      <a:pt x="276" y="265"/>
                    </a:cubicBezTo>
                    <a:cubicBezTo>
                      <a:pt x="244" y="281"/>
                      <a:pt x="230" y="252"/>
                      <a:pt x="192" y="249"/>
                    </a:cubicBezTo>
                    <a:cubicBezTo>
                      <a:pt x="154" y="246"/>
                      <a:pt x="80" y="249"/>
                      <a:pt x="48" y="249"/>
                    </a:cubicBezTo>
                    <a:cubicBezTo>
                      <a:pt x="16" y="249"/>
                      <a:pt x="0" y="257"/>
                      <a:pt x="0" y="249"/>
                    </a:cubicBezTo>
                    <a:cubicBezTo>
                      <a:pt x="0" y="241"/>
                      <a:pt x="40" y="225"/>
                      <a:pt x="48" y="201"/>
                    </a:cubicBezTo>
                    <a:cubicBezTo>
                      <a:pt x="56" y="177"/>
                      <a:pt x="48" y="121"/>
                      <a:pt x="48" y="105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200" name="Freeform 1072"/>
              <p:cNvSpPr>
                <a:spLocks/>
              </p:cNvSpPr>
              <p:nvPr/>
            </p:nvSpPr>
            <p:spPr bwMode="auto">
              <a:xfrm>
                <a:off x="1949" y="1032"/>
                <a:ext cx="67" cy="120"/>
              </a:xfrm>
              <a:custGeom>
                <a:avLst/>
                <a:gdLst>
                  <a:gd name="T0" fmla="*/ 0 w 67"/>
                  <a:gd name="T1" fmla="*/ 0 h 120"/>
                  <a:gd name="T2" fmla="*/ 56 w 67"/>
                  <a:gd name="T3" fmla="*/ 16 h 120"/>
                  <a:gd name="T4" fmla="*/ 64 w 67"/>
                  <a:gd name="T5" fmla="*/ 56 h 120"/>
                  <a:gd name="T6" fmla="*/ 48 w 67"/>
                  <a:gd name="T7" fmla="*/ 104 h 120"/>
                  <a:gd name="T8" fmla="*/ 0 w 67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20">
                    <a:moveTo>
                      <a:pt x="0" y="0"/>
                    </a:moveTo>
                    <a:cubicBezTo>
                      <a:pt x="9" y="3"/>
                      <a:pt x="45" y="7"/>
                      <a:pt x="56" y="16"/>
                    </a:cubicBezTo>
                    <a:cubicBezTo>
                      <a:pt x="67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201" name="Freeform 1073"/>
              <p:cNvSpPr>
                <a:spLocks/>
              </p:cNvSpPr>
              <p:nvPr/>
            </p:nvSpPr>
            <p:spPr bwMode="auto">
              <a:xfrm>
                <a:off x="1956" y="1168"/>
                <a:ext cx="73" cy="136"/>
              </a:xfrm>
              <a:custGeom>
                <a:avLst/>
                <a:gdLst>
                  <a:gd name="T0" fmla="*/ 0 w 73"/>
                  <a:gd name="T1" fmla="*/ 0 h 136"/>
                  <a:gd name="T2" fmla="*/ 56 w 73"/>
                  <a:gd name="T3" fmla="*/ 16 h 136"/>
                  <a:gd name="T4" fmla="*/ 72 w 73"/>
                  <a:gd name="T5" fmla="*/ 48 h 136"/>
                  <a:gd name="T6" fmla="*/ 60 w 73"/>
                  <a:gd name="T7" fmla="*/ 88 h 136"/>
                  <a:gd name="T8" fmla="*/ 32 w 73"/>
                  <a:gd name="T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36">
                    <a:moveTo>
                      <a:pt x="0" y="0"/>
                    </a:moveTo>
                    <a:cubicBezTo>
                      <a:pt x="9" y="3"/>
                      <a:pt x="44" y="8"/>
                      <a:pt x="56" y="16"/>
                    </a:cubicBezTo>
                    <a:cubicBezTo>
                      <a:pt x="68" y="24"/>
                      <a:pt x="71" y="36"/>
                      <a:pt x="72" y="48"/>
                    </a:cubicBezTo>
                    <a:cubicBezTo>
                      <a:pt x="73" y="60"/>
                      <a:pt x="67" y="73"/>
                      <a:pt x="60" y="88"/>
                    </a:cubicBezTo>
                    <a:cubicBezTo>
                      <a:pt x="53" y="103"/>
                      <a:pt x="38" y="126"/>
                      <a:pt x="32" y="136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202" name="Freeform 1074"/>
              <p:cNvSpPr>
                <a:spLocks/>
              </p:cNvSpPr>
              <p:nvPr/>
            </p:nvSpPr>
            <p:spPr bwMode="auto">
              <a:xfrm>
                <a:off x="2004" y="1296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203" name="Freeform 1075"/>
              <p:cNvSpPr>
                <a:spLocks/>
              </p:cNvSpPr>
              <p:nvPr/>
            </p:nvSpPr>
            <p:spPr bwMode="auto">
              <a:xfrm>
                <a:off x="1968" y="144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204" name="Freeform 1076"/>
              <p:cNvSpPr>
                <a:spLocks/>
              </p:cNvSpPr>
              <p:nvPr/>
            </p:nvSpPr>
            <p:spPr bwMode="auto">
              <a:xfrm>
                <a:off x="1964" y="1592"/>
                <a:ext cx="69" cy="176"/>
              </a:xfrm>
              <a:custGeom>
                <a:avLst/>
                <a:gdLst>
                  <a:gd name="T0" fmla="*/ 32 w 69"/>
                  <a:gd name="T1" fmla="*/ 0 h 176"/>
                  <a:gd name="T2" fmla="*/ 60 w 69"/>
                  <a:gd name="T3" fmla="*/ 56 h 176"/>
                  <a:gd name="T4" fmla="*/ 68 w 69"/>
                  <a:gd name="T5" fmla="*/ 96 h 176"/>
                  <a:gd name="T6" fmla="*/ 52 w 69"/>
                  <a:gd name="T7" fmla="*/ 144 h 176"/>
                  <a:gd name="T8" fmla="*/ 0 w 69"/>
                  <a:gd name="T9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76">
                    <a:moveTo>
                      <a:pt x="32" y="0"/>
                    </a:moveTo>
                    <a:cubicBezTo>
                      <a:pt x="37" y="8"/>
                      <a:pt x="54" y="40"/>
                      <a:pt x="60" y="56"/>
                    </a:cubicBezTo>
                    <a:cubicBezTo>
                      <a:pt x="66" y="72"/>
                      <a:pt x="69" y="81"/>
                      <a:pt x="68" y="96"/>
                    </a:cubicBezTo>
                    <a:cubicBezTo>
                      <a:pt x="67" y="111"/>
                      <a:pt x="63" y="131"/>
                      <a:pt x="52" y="144"/>
                    </a:cubicBezTo>
                    <a:cubicBezTo>
                      <a:pt x="41" y="157"/>
                      <a:pt x="11" y="169"/>
                      <a:pt x="0" y="176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205" name="Freeform 1077"/>
              <p:cNvSpPr>
                <a:spLocks/>
              </p:cNvSpPr>
              <p:nvPr/>
            </p:nvSpPr>
            <p:spPr bwMode="auto">
              <a:xfrm>
                <a:off x="1920" y="178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206" name="Freeform 1078"/>
              <p:cNvSpPr>
                <a:spLocks/>
              </p:cNvSpPr>
              <p:nvPr/>
            </p:nvSpPr>
            <p:spPr bwMode="auto">
              <a:xfrm>
                <a:off x="1824" y="172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207" name="Freeform 1079"/>
              <p:cNvSpPr>
                <a:spLocks/>
              </p:cNvSpPr>
              <p:nvPr/>
            </p:nvSpPr>
            <p:spPr bwMode="auto">
              <a:xfrm>
                <a:off x="1920" y="1584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208" name="Freeform 1080"/>
              <p:cNvSpPr>
                <a:spLocks/>
              </p:cNvSpPr>
              <p:nvPr/>
            </p:nvSpPr>
            <p:spPr bwMode="auto">
              <a:xfrm rot="-365232">
                <a:off x="1872" y="144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209" name="Freeform 1081"/>
              <p:cNvSpPr>
                <a:spLocks/>
              </p:cNvSpPr>
              <p:nvPr/>
            </p:nvSpPr>
            <p:spPr bwMode="auto">
              <a:xfrm rot="-1429352">
                <a:off x="1872" y="1296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210" name="Freeform 1082"/>
              <p:cNvSpPr>
                <a:spLocks/>
              </p:cNvSpPr>
              <p:nvPr/>
            </p:nvSpPr>
            <p:spPr bwMode="auto">
              <a:xfrm>
                <a:off x="2064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211" name="Freeform 1083"/>
              <p:cNvSpPr>
                <a:spLocks/>
              </p:cNvSpPr>
              <p:nvPr/>
            </p:nvSpPr>
            <p:spPr bwMode="auto">
              <a:xfrm>
                <a:off x="2105" y="1392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212" name="Freeform 1084"/>
              <p:cNvSpPr>
                <a:spLocks/>
              </p:cNvSpPr>
              <p:nvPr/>
            </p:nvSpPr>
            <p:spPr bwMode="auto">
              <a:xfrm>
                <a:off x="2160" y="134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213" name="Freeform 1085"/>
              <p:cNvSpPr>
                <a:spLocks/>
              </p:cNvSpPr>
              <p:nvPr/>
            </p:nvSpPr>
            <p:spPr bwMode="auto">
              <a:xfrm>
                <a:off x="2064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214" name="Freeform 1086"/>
              <p:cNvSpPr>
                <a:spLocks/>
              </p:cNvSpPr>
              <p:nvPr/>
            </p:nvSpPr>
            <p:spPr bwMode="auto">
              <a:xfrm>
                <a:off x="2160" y="1200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215" name="Freeform 1087"/>
              <p:cNvSpPr>
                <a:spLocks/>
              </p:cNvSpPr>
              <p:nvPr/>
            </p:nvSpPr>
            <p:spPr bwMode="auto">
              <a:xfrm>
                <a:off x="2153" y="1056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216" name="Freeform 1088"/>
              <p:cNvSpPr>
                <a:spLocks/>
              </p:cNvSpPr>
              <p:nvPr/>
            </p:nvSpPr>
            <p:spPr bwMode="auto">
              <a:xfrm>
                <a:off x="2208" y="960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217" name="Freeform 1089"/>
              <p:cNvSpPr>
                <a:spLocks/>
              </p:cNvSpPr>
              <p:nvPr/>
            </p:nvSpPr>
            <p:spPr bwMode="auto">
              <a:xfrm>
                <a:off x="2256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218" name="Freeform 1090"/>
              <p:cNvSpPr>
                <a:spLocks/>
              </p:cNvSpPr>
              <p:nvPr/>
            </p:nvSpPr>
            <p:spPr bwMode="auto">
              <a:xfrm>
                <a:off x="2256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219" name="Freeform 1091"/>
              <p:cNvSpPr>
                <a:spLocks/>
              </p:cNvSpPr>
              <p:nvPr/>
            </p:nvSpPr>
            <p:spPr bwMode="auto">
              <a:xfrm>
                <a:off x="2256" y="1392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220" name="Freeform 1092"/>
              <p:cNvSpPr>
                <a:spLocks/>
              </p:cNvSpPr>
              <p:nvPr/>
            </p:nvSpPr>
            <p:spPr bwMode="auto">
              <a:xfrm>
                <a:off x="2304" y="960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49221" name="Group 1093"/>
              <p:cNvGrpSpPr>
                <a:grpSpLocks/>
              </p:cNvGrpSpPr>
              <p:nvPr/>
            </p:nvGrpSpPr>
            <p:grpSpPr bwMode="auto">
              <a:xfrm>
                <a:off x="2345" y="1104"/>
                <a:ext cx="62" cy="288"/>
                <a:chOff x="2345" y="1104"/>
                <a:chExt cx="62" cy="288"/>
              </a:xfrm>
            </p:grpSpPr>
            <p:sp>
              <p:nvSpPr>
                <p:cNvPr id="49222" name="Freeform 109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223" name="Freeform 109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224" name="Group 1096"/>
              <p:cNvGrpSpPr>
                <a:grpSpLocks/>
              </p:cNvGrpSpPr>
              <p:nvPr/>
            </p:nvGrpSpPr>
            <p:grpSpPr bwMode="auto">
              <a:xfrm>
                <a:off x="2448" y="1392"/>
                <a:ext cx="62" cy="288"/>
                <a:chOff x="2345" y="1104"/>
                <a:chExt cx="62" cy="288"/>
              </a:xfrm>
            </p:grpSpPr>
            <p:sp>
              <p:nvSpPr>
                <p:cNvPr id="49225" name="Freeform 1097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226" name="Freeform 1098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227" name="Group 1099"/>
              <p:cNvGrpSpPr>
                <a:grpSpLocks/>
              </p:cNvGrpSpPr>
              <p:nvPr/>
            </p:nvGrpSpPr>
            <p:grpSpPr bwMode="auto">
              <a:xfrm>
                <a:off x="2400" y="960"/>
                <a:ext cx="62" cy="288"/>
                <a:chOff x="2345" y="1104"/>
                <a:chExt cx="62" cy="288"/>
              </a:xfrm>
            </p:grpSpPr>
            <p:sp>
              <p:nvSpPr>
                <p:cNvPr id="49228" name="Freeform 1100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229" name="Freeform 1101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230" name="Group 1102"/>
              <p:cNvGrpSpPr>
                <a:grpSpLocks/>
              </p:cNvGrpSpPr>
              <p:nvPr/>
            </p:nvGrpSpPr>
            <p:grpSpPr bwMode="auto">
              <a:xfrm>
                <a:off x="2496" y="960"/>
                <a:ext cx="62" cy="288"/>
                <a:chOff x="2345" y="1104"/>
                <a:chExt cx="62" cy="288"/>
              </a:xfrm>
            </p:grpSpPr>
            <p:sp>
              <p:nvSpPr>
                <p:cNvPr id="49231" name="Freeform 1103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232" name="Freeform 1104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233" name="Group 1105"/>
              <p:cNvGrpSpPr>
                <a:grpSpLocks/>
              </p:cNvGrpSpPr>
              <p:nvPr/>
            </p:nvGrpSpPr>
            <p:grpSpPr bwMode="auto">
              <a:xfrm>
                <a:off x="2592" y="960"/>
                <a:ext cx="62" cy="288"/>
                <a:chOff x="2345" y="1104"/>
                <a:chExt cx="62" cy="288"/>
              </a:xfrm>
            </p:grpSpPr>
            <p:sp>
              <p:nvSpPr>
                <p:cNvPr id="49234" name="Freeform 110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235" name="Freeform 110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236" name="Group 1108"/>
              <p:cNvGrpSpPr>
                <a:grpSpLocks/>
              </p:cNvGrpSpPr>
              <p:nvPr/>
            </p:nvGrpSpPr>
            <p:grpSpPr bwMode="auto">
              <a:xfrm>
                <a:off x="2496" y="1248"/>
                <a:ext cx="62" cy="288"/>
                <a:chOff x="2345" y="1104"/>
                <a:chExt cx="62" cy="288"/>
              </a:xfrm>
            </p:grpSpPr>
            <p:sp>
              <p:nvSpPr>
                <p:cNvPr id="49237" name="Freeform 110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238" name="Freeform 111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239" name="Group 1111"/>
              <p:cNvGrpSpPr>
                <a:grpSpLocks/>
              </p:cNvGrpSpPr>
              <p:nvPr/>
            </p:nvGrpSpPr>
            <p:grpSpPr bwMode="auto">
              <a:xfrm>
                <a:off x="2688" y="960"/>
                <a:ext cx="62" cy="288"/>
                <a:chOff x="2345" y="1104"/>
                <a:chExt cx="62" cy="288"/>
              </a:xfrm>
            </p:grpSpPr>
            <p:sp>
              <p:nvSpPr>
                <p:cNvPr id="49240" name="Freeform 1112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241" name="Freeform 1113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242" name="Group 1114"/>
              <p:cNvGrpSpPr>
                <a:grpSpLocks/>
              </p:cNvGrpSpPr>
              <p:nvPr/>
            </p:nvGrpSpPr>
            <p:grpSpPr bwMode="auto">
              <a:xfrm>
                <a:off x="2784" y="960"/>
                <a:ext cx="62" cy="288"/>
                <a:chOff x="2345" y="1104"/>
                <a:chExt cx="62" cy="288"/>
              </a:xfrm>
            </p:grpSpPr>
            <p:sp>
              <p:nvSpPr>
                <p:cNvPr id="49243" name="Freeform 111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244" name="Freeform 111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245" name="Group 1117"/>
              <p:cNvGrpSpPr>
                <a:grpSpLocks/>
              </p:cNvGrpSpPr>
              <p:nvPr/>
            </p:nvGrpSpPr>
            <p:grpSpPr bwMode="auto">
              <a:xfrm>
                <a:off x="2880" y="960"/>
                <a:ext cx="62" cy="288"/>
                <a:chOff x="2345" y="1104"/>
                <a:chExt cx="62" cy="288"/>
              </a:xfrm>
            </p:grpSpPr>
            <p:sp>
              <p:nvSpPr>
                <p:cNvPr id="49246" name="Freeform 1118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247" name="Freeform 1119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248" name="Group 1120"/>
              <p:cNvGrpSpPr>
                <a:grpSpLocks/>
              </p:cNvGrpSpPr>
              <p:nvPr/>
            </p:nvGrpSpPr>
            <p:grpSpPr bwMode="auto">
              <a:xfrm>
                <a:off x="2592" y="1248"/>
                <a:ext cx="62" cy="288"/>
                <a:chOff x="2345" y="1104"/>
                <a:chExt cx="62" cy="288"/>
              </a:xfrm>
            </p:grpSpPr>
            <p:sp>
              <p:nvSpPr>
                <p:cNvPr id="49249" name="Freeform 1121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250" name="Freeform 1122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251" name="Group 1123"/>
              <p:cNvGrpSpPr>
                <a:grpSpLocks/>
              </p:cNvGrpSpPr>
              <p:nvPr/>
            </p:nvGrpSpPr>
            <p:grpSpPr bwMode="auto">
              <a:xfrm>
                <a:off x="2592" y="1536"/>
                <a:ext cx="62" cy="288"/>
                <a:chOff x="2345" y="1104"/>
                <a:chExt cx="62" cy="288"/>
              </a:xfrm>
            </p:grpSpPr>
            <p:sp>
              <p:nvSpPr>
                <p:cNvPr id="49252" name="Freeform 112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253" name="Freeform 112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254" name="Group 1126"/>
              <p:cNvGrpSpPr>
                <a:grpSpLocks/>
              </p:cNvGrpSpPr>
              <p:nvPr/>
            </p:nvGrpSpPr>
            <p:grpSpPr bwMode="auto">
              <a:xfrm>
                <a:off x="2496" y="1632"/>
                <a:ext cx="62" cy="288"/>
                <a:chOff x="2345" y="1104"/>
                <a:chExt cx="62" cy="288"/>
              </a:xfrm>
            </p:grpSpPr>
            <p:sp>
              <p:nvSpPr>
                <p:cNvPr id="49255" name="Freeform 1127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256" name="Freeform 1128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49257" name="Freeform 1129"/>
              <p:cNvSpPr>
                <a:spLocks/>
              </p:cNvSpPr>
              <p:nvPr/>
            </p:nvSpPr>
            <p:spPr bwMode="auto">
              <a:xfrm>
                <a:off x="2256" y="182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258" name="Freeform 1130"/>
              <p:cNvSpPr>
                <a:spLocks/>
              </p:cNvSpPr>
              <p:nvPr/>
            </p:nvSpPr>
            <p:spPr bwMode="auto">
              <a:xfrm>
                <a:off x="2352" y="1680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259" name="Freeform 1131"/>
              <p:cNvSpPr>
                <a:spLocks/>
              </p:cNvSpPr>
              <p:nvPr/>
            </p:nvSpPr>
            <p:spPr bwMode="auto">
              <a:xfrm>
                <a:off x="2400" y="182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260" name="Freeform 1132"/>
              <p:cNvSpPr>
                <a:spLocks/>
              </p:cNvSpPr>
              <p:nvPr/>
            </p:nvSpPr>
            <p:spPr bwMode="auto">
              <a:xfrm>
                <a:off x="2352" y="1392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49261" name="Group 1133"/>
              <p:cNvGrpSpPr>
                <a:grpSpLocks/>
              </p:cNvGrpSpPr>
              <p:nvPr/>
            </p:nvGrpSpPr>
            <p:grpSpPr bwMode="auto">
              <a:xfrm>
                <a:off x="2736" y="1248"/>
                <a:ext cx="62" cy="288"/>
                <a:chOff x="2345" y="1104"/>
                <a:chExt cx="62" cy="288"/>
              </a:xfrm>
            </p:grpSpPr>
            <p:sp>
              <p:nvSpPr>
                <p:cNvPr id="49262" name="Freeform 113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263" name="Freeform 113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264" name="Group 1136"/>
              <p:cNvGrpSpPr>
                <a:grpSpLocks/>
              </p:cNvGrpSpPr>
              <p:nvPr/>
            </p:nvGrpSpPr>
            <p:grpSpPr bwMode="auto">
              <a:xfrm>
                <a:off x="2688" y="1536"/>
                <a:ext cx="62" cy="288"/>
                <a:chOff x="2345" y="1104"/>
                <a:chExt cx="62" cy="288"/>
              </a:xfrm>
            </p:grpSpPr>
            <p:sp>
              <p:nvSpPr>
                <p:cNvPr id="49265" name="Freeform 1137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266" name="Freeform 1138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267" name="Group 1139"/>
              <p:cNvGrpSpPr>
                <a:grpSpLocks/>
              </p:cNvGrpSpPr>
              <p:nvPr/>
            </p:nvGrpSpPr>
            <p:grpSpPr bwMode="auto">
              <a:xfrm>
                <a:off x="2784" y="1632"/>
                <a:ext cx="62" cy="288"/>
                <a:chOff x="2345" y="1104"/>
                <a:chExt cx="62" cy="288"/>
              </a:xfrm>
            </p:grpSpPr>
            <p:sp>
              <p:nvSpPr>
                <p:cNvPr id="49268" name="Freeform 1140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269" name="Freeform 1141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270" name="Group 1142"/>
              <p:cNvGrpSpPr>
                <a:grpSpLocks/>
              </p:cNvGrpSpPr>
              <p:nvPr/>
            </p:nvGrpSpPr>
            <p:grpSpPr bwMode="auto">
              <a:xfrm>
                <a:off x="2880" y="1632"/>
                <a:ext cx="62" cy="288"/>
                <a:chOff x="2345" y="1104"/>
                <a:chExt cx="62" cy="288"/>
              </a:xfrm>
            </p:grpSpPr>
            <p:sp>
              <p:nvSpPr>
                <p:cNvPr id="49271" name="Freeform 1143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272" name="Freeform 1144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49273" name="Freeform 1145"/>
              <p:cNvSpPr>
                <a:spLocks/>
              </p:cNvSpPr>
              <p:nvPr/>
            </p:nvSpPr>
            <p:spPr bwMode="auto">
              <a:xfrm>
                <a:off x="2640" y="182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49274" name="Group 1146"/>
              <p:cNvGrpSpPr>
                <a:grpSpLocks/>
              </p:cNvGrpSpPr>
              <p:nvPr/>
            </p:nvGrpSpPr>
            <p:grpSpPr bwMode="auto">
              <a:xfrm>
                <a:off x="2832" y="1296"/>
                <a:ext cx="62" cy="288"/>
                <a:chOff x="2345" y="1104"/>
                <a:chExt cx="62" cy="288"/>
              </a:xfrm>
            </p:grpSpPr>
            <p:sp>
              <p:nvSpPr>
                <p:cNvPr id="49275" name="Freeform 1147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276" name="Freeform 1148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277" name="Group 1149"/>
              <p:cNvGrpSpPr>
                <a:grpSpLocks/>
              </p:cNvGrpSpPr>
              <p:nvPr/>
            </p:nvGrpSpPr>
            <p:grpSpPr bwMode="auto">
              <a:xfrm>
                <a:off x="2976" y="1632"/>
                <a:ext cx="62" cy="288"/>
                <a:chOff x="2345" y="1104"/>
                <a:chExt cx="62" cy="288"/>
              </a:xfrm>
            </p:grpSpPr>
            <p:sp>
              <p:nvSpPr>
                <p:cNvPr id="49278" name="Freeform 1150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279" name="Freeform 1151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280" name="Group 1152"/>
              <p:cNvGrpSpPr>
                <a:grpSpLocks/>
              </p:cNvGrpSpPr>
              <p:nvPr/>
            </p:nvGrpSpPr>
            <p:grpSpPr bwMode="auto">
              <a:xfrm>
                <a:off x="2976" y="1344"/>
                <a:ext cx="62" cy="288"/>
                <a:chOff x="2345" y="1104"/>
                <a:chExt cx="62" cy="288"/>
              </a:xfrm>
            </p:grpSpPr>
            <p:sp>
              <p:nvSpPr>
                <p:cNvPr id="49281" name="Freeform 1153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282" name="Freeform 1154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283" name="Group 1155"/>
              <p:cNvGrpSpPr>
                <a:grpSpLocks/>
              </p:cNvGrpSpPr>
              <p:nvPr/>
            </p:nvGrpSpPr>
            <p:grpSpPr bwMode="auto">
              <a:xfrm>
                <a:off x="2976" y="1056"/>
                <a:ext cx="62" cy="288"/>
                <a:chOff x="2345" y="1104"/>
                <a:chExt cx="62" cy="288"/>
              </a:xfrm>
            </p:grpSpPr>
            <p:sp>
              <p:nvSpPr>
                <p:cNvPr id="49284" name="Freeform 115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285" name="Freeform 115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286" name="Group 1158"/>
              <p:cNvGrpSpPr>
                <a:grpSpLocks/>
              </p:cNvGrpSpPr>
              <p:nvPr/>
            </p:nvGrpSpPr>
            <p:grpSpPr bwMode="auto">
              <a:xfrm>
                <a:off x="3120" y="1056"/>
                <a:ext cx="62" cy="288"/>
                <a:chOff x="2345" y="1104"/>
                <a:chExt cx="62" cy="288"/>
              </a:xfrm>
            </p:grpSpPr>
            <p:sp>
              <p:nvSpPr>
                <p:cNvPr id="49287" name="Freeform 115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288" name="Freeform 116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289" name="Group 1161"/>
              <p:cNvGrpSpPr>
                <a:grpSpLocks/>
              </p:cNvGrpSpPr>
              <p:nvPr/>
            </p:nvGrpSpPr>
            <p:grpSpPr bwMode="auto">
              <a:xfrm>
                <a:off x="3072" y="1296"/>
                <a:ext cx="62" cy="288"/>
                <a:chOff x="2345" y="1104"/>
                <a:chExt cx="62" cy="288"/>
              </a:xfrm>
            </p:grpSpPr>
            <p:sp>
              <p:nvSpPr>
                <p:cNvPr id="49290" name="Freeform 1162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291" name="Freeform 1163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292" name="Group 1164"/>
              <p:cNvGrpSpPr>
                <a:grpSpLocks/>
              </p:cNvGrpSpPr>
              <p:nvPr/>
            </p:nvGrpSpPr>
            <p:grpSpPr bwMode="auto">
              <a:xfrm>
                <a:off x="3120" y="1536"/>
                <a:ext cx="62" cy="288"/>
                <a:chOff x="2345" y="1104"/>
                <a:chExt cx="62" cy="288"/>
              </a:xfrm>
            </p:grpSpPr>
            <p:sp>
              <p:nvSpPr>
                <p:cNvPr id="49293" name="Freeform 116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294" name="Freeform 116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295" name="Group 1167"/>
              <p:cNvGrpSpPr>
                <a:grpSpLocks/>
              </p:cNvGrpSpPr>
              <p:nvPr/>
            </p:nvGrpSpPr>
            <p:grpSpPr bwMode="auto">
              <a:xfrm>
                <a:off x="3216" y="1488"/>
                <a:ext cx="62" cy="288"/>
                <a:chOff x="2345" y="1104"/>
                <a:chExt cx="62" cy="288"/>
              </a:xfrm>
            </p:grpSpPr>
            <p:sp>
              <p:nvSpPr>
                <p:cNvPr id="49296" name="Freeform 1168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297" name="Freeform 1169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298" name="Group 1170"/>
              <p:cNvGrpSpPr>
                <a:grpSpLocks/>
              </p:cNvGrpSpPr>
              <p:nvPr/>
            </p:nvGrpSpPr>
            <p:grpSpPr bwMode="auto">
              <a:xfrm>
                <a:off x="3168" y="1200"/>
                <a:ext cx="62" cy="288"/>
                <a:chOff x="2345" y="1104"/>
                <a:chExt cx="62" cy="288"/>
              </a:xfrm>
            </p:grpSpPr>
            <p:sp>
              <p:nvSpPr>
                <p:cNvPr id="49299" name="Freeform 1171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300" name="Freeform 1172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301" name="Group 1173"/>
              <p:cNvGrpSpPr>
                <a:grpSpLocks/>
              </p:cNvGrpSpPr>
              <p:nvPr/>
            </p:nvGrpSpPr>
            <p:grpSpPr bwMode="auto">
              <a:xfrm>
                <a:off x="3264" y="1104"/>
                <a:ext cx="62" cy="288"/>
                <a:chOff x="2345" y="1104"/>
                <a:chExt cx="62" cy="288"/>
              </a:xfrm>
            </p:grpSpPr>
            <p:sp>
              <p:nvSpPr>
                <p:cNvPr id="49302" name="Freeform 117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303" name="Freeform 117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304" name="Group 1176"/>
              <p:cNvGrpSpPr>
                <a:grpSpLocks/>
              </p:cNvGrpSpPr>
              <p:nvPr/>
            </p:nvGrpSpPr>
            <p:grpSpPr bwMode="auto">
              <a:xfrm>
                <a:off x="3264" y="1392"/>
                <a:ext cx="62" cy="288"/>
                <a:chOff x="2345" y="1104"/>
                <a:chExt cx="62" cy="288"/>
              </a:xfrm>
            </p:grpSpPr>
            <p:sp>
              <p:nvSpPr>
                <p:cNvPr id="49305" name="Freeform 1177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306" name="Freeform 1178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307" name="Group 1179"/>
              <p:cNvGrpSpPr>
                <a:grpSpLocks/>
              </p:cNvGrpSpPr>
              <p:nvPr/>
            </p:nvGrpSpPr>
            <p:grpSpPr bwMode="auto">
              <a:xfrm>
                <a:off x="3408" y="1392"/>
                <a:ext cx="62" cy="288"/>
                <a:chOff x="2345" y="1104"/>
                <a:chExt cx="62" cy="288"/>
              </a:xfrm>
            </p:grpSpPr>
            <p:sp>
              <p:nvSpPr>
                <p:cNvPr id="49308" name="Freeform 1180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309" name="Freeform 1181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310" name="Group 1182"/>
              <p:cNvGrpSpPr>
                <a:grpSpLocks/>
              </p:cNvGrpSpPr>
              <p:nvPr/>
            </p:nvGrpSpPr>
            <p:grpSpPr bwMode="auto">
              <a:xfrm>
                <a:off x="3600" y="1344"/>
                <a:ext cx="62" cy="288"/>
                <a:chOff x="2345" y="1104"/>
                <a:chExt cx="62" cy="288"/>
              </a:xfrm>
            </p:grpSpPr>
            <p:sp>
              <p:nvSpPr>
                <p:cNvPr id="49311" name="Freeform 1183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312" name="Freeform 1184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313" name="Group 1185"/>
              <p:cNvGrpSpPr>
                <a:grpSpLocks/>
              </p:cNvGrpSpPr>
              <p:nvPr/>
            </p:nvGrpSpPr>
            <p:grpSpPr bwMode="auto">
              <a:xfrm>
                <a:off x="3744" y="1296"/>
                <a:ext cx="62" cy="288"/>
                <a:chOff x="2345" y="1104"/>
                <a:chExt cx="62" cy="288"/>
              </a:xfrm>
            </p:grpSpPr>
            <p:sp>
              <p:nvSpPr>
                <p:cNvPr id="49314" name="Freeform 118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315" name="Freeform 118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9316" name="Group 1188"/>
              <p:cNvGrpSpPr>
                <a:grpSpLocks/>
              </p:cNvGrpSpPr>
              <p:nvPr/>
            </p:nvGrpSpPr>
            <p:grpSpPr bwMode="auto">
              <a:xfrm>
                <a:off x="3504" y="1344"/>
                <a:ext cx="62" cy="288"/>
                <a:chOff x="2345" y="1104"/>
                <a:chExt cx="62" cy="288"/>
              </a:xfrm>
            </p:grpSpPr>
            <p:sp>
              <p:nvSpPr>
                <p:cNvPr id="49317" name="Freeform 118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318" name="Freeform 119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49319" name="Freeform 1191"/>
              <p:cNvSpPr>
                <a:spLocks/>
              </p:cNvSpPr>
              <p:nvPr/>
            </p:nvSpPr>
            <p:spPr bwMode="auto">
              <a:xfrm rot="-1429352">
                <a:off x="3360" y="124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320" name="Freeform 1192"/>
              <p:cNvSpPr>
                <a:spLocks/>
              </p:cNvSpPr>
              <p:nvPr/>
            </p:nvSpPr>
            <p:spPr bwMode="auto">
              <a:xfrm rot="-1429352">
                <a:off x="3456" y="120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321" name="Freeform 1193"/>
              <p:cNvSpPr>
                <a:spLocks/>
              </p:cNvSpPr>
              <p:nvPr/>
            </p:nvSpPr>
            <p:spPr bwMode="auto">
              <a:xfrm rot="-1429352">
                <a:off x="3648" y="124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49322" name="Group 1194"/>
              <p:cNvGrpSpPr>
                <a:grpSpLocks/>
              </p:cNvGrpSpPr>
              <p:nvPr/>
            </p:nvGrpSpPr>
            <p:grpSpPr bwMode="auto">
              <a:xfrm>
                <a:off x="3840" y="1296"/>
                <a:ext cx="62" cy="288"/>
                <a:chOff x="2345" y="1104"/>
                <a:chExt cx="62" cy="288"/>
              </a:xfrm>
            </p:grpSpPr>
            <p:sp>
              <p:nvSpPr>
                <p:cNvPr id="49323" name="Freeform 119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324" name="Freeform 119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FF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49325" name="Freeform 1197"/>
              <p:cNvSpPr>
                <a:spLocks/>
              </p:cNvSpPr>
              <p:nvPr/>
            </p:nvSpPr>
            <p:spPr bwMode="auto">
              <a:xfrm rot="-1429352">
                <a:off x="3888" y="1392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326" name="Freeform 1198"/>
              <p:cNvSpPr>
                <a:spLocks/>
              </p:cNvSpPr>
              <p:nvPr/>
            </p:nvSpPr>
            <p:spPr bwMode="auto">
              <a:xfrm rot="-1429352">
                <a:off x="3648" y="144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327" name="Freeform 1199"/>
              <p:cNvSpPr>
                <a:spLocks/>
              </p:cNvSpPr>
              <p:nvPr/>
            </p:nvSpPr>
            <p:spPr bwMode="auto">
              <a:xfrm rot="-1429352">
                <a:off x="3552" y="124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328" name="Freeform 1200"/>
              <p:cNvSpPr>
                <a:spLocks/>
              </p:cNvSpPr>
              <p:nvPr/>
            </p:nvSpPr>
            <p:spPr bwMode="auto">
              <a:xfrm rot="-1429352">
                <a:off x="3360" y="1104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329" name="Freeform 1201"/>
              <p:cNvSpPr>
                <a:spLocks/>
              </p:cNvSpPr>
              <p:nvPr/>
            </p:nvSpPr>
            <p:spPr bwMode="auto">
              <a:xfrm>
                <a:off x="3936" y="1288"/>
                <a:ext cx="96" cy="344"/>
              </a:xfrm>
              <a:custGeom>
                <a:avLst/>
                <a:gdLst>
                  <a:gd name="T0" fmla="*/ 0 w 96"/>
                  <a:gd name="T1" fmla="*/ 8 h 344"/>
                  <a:gd name="T2" fmla="*/ 48 w 96"/>
                  <a:gd name="T3" fmla="*/ 8 h 344"/>
                  <a:gd name="T4" fmla="*/ 48 w 96"/>
                  <a:gd name="T5" fmla="*/ 56 h 344"/>
                  <a:gd name="T6" fmla="*/ 48 w 96"/>
                  <a:gd name="T7" fmla="*/ 152 h 344"/>
                  <a:gd name="T8" fmla="*/ 48 w 96"/>
                  <a:gd name="T9" fmla="*/ 200 h 344"/>
                  <a:gd name="T10" fmla="*/ 96 w 96"/>
                  <a:gd name="T11" fmla="*/ 296 h 344"/>
                  <a:gd name="T12" fmla="*/ 48 w 96"/>
                  <a:gd name="T13" fmla="*/ 344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344">
                    <a:moveTo>
                      <a:pt x="0" y="8"/>
                    </a:moveTo>
                    <a:cubicBezTo>
                      <a:pt x="20" y="4"/>
                      <a:pt x="40" y="0"/>
                      <a:pt x="48" y="8"/>
                    </a:cubicBezTo>
                    <a:cubicBezTo>
                      <a:pt x="56" y="16"/>
                      <a:pt x="48" y="32"/>
                      <a:pt x="48" y="56"/>
                    </a:cubicBezTo>
                    <a:cubicBezTo>
                      <a:pt x="48" y="80"/>
                      <a:pt x="48" y="128"/>
                      <a:pt x="48" y="152"/>
                    </a:cubicBezTo>
                    <a:cubicBezTo>
                      <a:pt x="48" y="176"/>
                      <a:pt x="40" y="176"/>
                      <a:pt x="48" y="200"/>
                    </a:cubicBezTo>
                    <a:cubicBezTo>
                      <a:pt x="56" y="224"/>
                      <a:pt x="96" y="272"/>
                      <a:pt x="96" y="296"/>
                    </a:cubicBezTo>
                    <a:cubicBezTo>
                      <a:pt x="96" y="320"/>
                      <a:pt x="56" y="336"/>
                      <a:pt x="48" y="3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330" name="Freeform 1202"/>
              <p:cNvSpPr>
                <a:spLocks/>
              </p:cNvSpPr>
              <p:nvPr/>
            </p:nvSpPr>
            <p:spPr bwMode="auto">
              <a:xfrm>
                <a:off x="3984" y="1056"/>
                <a:ext cx="672" cy="816"/>
              </a:xfrm>
              <a:custGeom>
                <a:avLst/>
                <a:gdLst>
                  <a:gd name="T0" fmla="*/ 576 w 672"/>
                  <a:gd name="T1" fmla="*/ 0 h 816"/>
                  <a:gd name="T2" fmla="*/ 0 w 672"/>
                  <a:gd name="T3" fmla="*/ 240 h 816"/>
                  <a:gd name="T4" fmla="*/ 672 w 672"/>
                  <a:gd name="T5" fmla="*/ 48 h 816"/>
                  <a:gd name="T6" fmla="*/ 48 w 672"/>
                  <a:gd name="T7" fmla="*/ 288 h 816"/>
                  <a:gd name="T8" fmla="*/ 624 w 672"/>
                  <a:gd name="T9" fmla="*/ 192 h 816"/>
                  <a:gd name="T10" fmla="*/ 572 w 672"/>
                  <a:gd name="T11" fmla="*/ 240 h 816"/>
                  <a:gd name="T12" fmla="*/ 48 w 672"/>
                  <a:gd name="T13" fmla="*/ 288 h 816"/>
                  <a:gd name="T14" fmla="*/ 432 w 672"/>
                  <a:gd name="T15" fmla="*/ 336 h 816"/>
                  <a:gd name="T16" fmla="*/ 0 w 672"/>
                  <a:gd name="T17" fmla="*/ 384 h 816"/>
                  <a:gd name="T18" fmla="*/ 384 w 672"/>
                  <a:gd name="T19" fmla="*/ 384 h 816"/>
                  <a:gd name="T20" fmla="*/ 76 w 672"/>
                  <a:gd name="T21" fmla="*/ 408 h 816"/>
                  <a:gd name="T22" fmla="*/ 420 w 672"/>
                  <a:gd name="T23" fmla="*/ 424 h 816"/>
                  <a:gd name="T24" fmla="*/ 432 w 672"/>
                  <a:gd name="T25" fmla="*/ 432 h 816"/>
                  <a:gd name="T26" fmla="*/ 96 w 672"/>
                  <a:gd name="T27" fmla="*/ 432 h 816"/>
                  <a:gd name="T28" fmla="*/ 528 w 672"/>
                  <a:gd name="T29" fmla="*/ 576 h 816"/>
                  <a:gd name="T30" fmla="*/ 48 w 672"/>
                  <a:gd name="T31" fmla="*/ 480 h 816"/>
                  <a:gd name="T32" fmla="*/ 624 w 672"/>
                  <a:gd name="T33" fmla="*/ 720 h 816"/>
                  <a:gd name="T34" fmla="*/ 96 w 672"/>
                  <a:gd name="T35" fmla="*/ 528 h 816"/>
                  <a:gd name="T36" fmla="*/ 480 w 672"/>
                  <a:gd name="T37" fmla="*/ 816 h 816"/>
                  <a:gd name="T38" fmla="*/ 48 w 672"/>
                  <a:gd name="T39" fmla="*/ 576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72" h="816">
                    <a:moveTo>
                      <a:pt x="576" y="0"/>
                    </a:moveTo>
                    <a:lnTo>
                      <a:pt x="0" y="240"/>
                    </a:lnTo>
                    <a:lnTo>
                      <a:pt x="672" y="48"/>
                    </a:lnTo>
                    <a:lnTo>
                      <a:pt x="48" y="288"/>
                    </a:lnTo>
                    <a:lnTo>
                      <a:pt x="624" y="192"/>
                    </a:lnTo>
                    <a:lnTo>
                      <a:pt x="572" y="240"/>
                    </a:lnTo>
                    <a:lnTo>
                      <a:pt x="48" y="288"/>
                    </a:lnTo>
                    <a:lnTo>
                      <a:pt x="432" y="336"/>
                    </a:lnTo>
                    <a:lnTo>
                      <a:pt x="0" y="384"/>
                    </a:lnTo>
                    <a:lnTo>
                      <a:pt x="384" y="384"/>
                    </a:lnTo>
                    <a:lnTo>
                      <a:pt x="76" y="408"/>
                    </a:lnTo>
                    <a:lnTo>
                      <a:pt x="420" y="424"/>
                    </a:lnTo>
                    <a:lnTo>
                      <a:pt x="432" y="432"/>
                    </a:lnTo>
                    <a:lnTo>
                      <a:pt x="96" y="432"/>
                    </a:lnTo>
                    <a:lnTo>
                      <a:pt x="528" y="576"/>
                    </a:lnTo>
                    <a:lnTo>
                      <a:pt x="48" y="480"/>
                    </a:lnTo>
                    <a:lnTo>
                      <a:pt x="624" y="720"/>
                    </a:lnTo>
                    <a:lnTo>
                      <a:pt x="96" y="528"/>
                    </a:lnTo>
                    <a:lnTo>
                      <a:pt x="480" y="816"/>
                    </a:lnTo>
                    <a:lnTo>
                      <a:pt x="48" y="576"/>
                    </a:ln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331" name="Freeform 1203"/>
              <p:cNvSpPr>
                <a:spLocks/>
              </p:cNvSpPr>
              <p:nvPr/>
            </p:nvSpPr>
            <p:spPr bwMode="auto">
              <a:xfrm>
                <a:off x="3072" y="768"/>
                <a:ext cx="672" cy="384"/>
              </a:xfrm>
              <a:custGeom>
                <a:avLst/>
                <a:gdLst>
                  <a:gd name="T0" fmla="*/ 144 w 672"/>
                  <a:gd name="T1" fmla="*/ 0 h 384"/>
                  <a:gd name="T2" fmla="*/ 0 w 672"/>
                  <a:gd name="T3" fmla="*/ 192 h 384"/>
                  <a:gd name="T4" fmla="*/ 288 w 672"/>
                  <a:gd name="T5" fmla="*/ 0 h 384"/>
                  <a:gd name="T6" fmla="*/ 144 w 672"/>
                  <a:gd name="T7" fmla="*/ 192 h 384"/>
                  <a:gd name="T8" fmla="*/ 384 w 672"/>
                  <a:gd name="T9" fmla="*/ 48 h 384"/>
                  <a:gd name="T10" fmla="*/ 192 w 672"/>
                  <a:gd name="T11" fmla="*/ 240 h 384"/>
                  <a:gd name="T12" fmla="*/ 432 w 672"/>
                  <a:gd name="T13" fmla="*/ 96 h 384"/>
                  <a:gd name="T14" fmla="*/ 288 w 672"/>
                  <a:gd name="T15" fmla="*/ 288 h 384"/>
                  <a:gd name="T16" fmla="*/ 528 w 672"/>
                  <a:gd name="T17" fmla="*/ 144 h 384"/>
                  <a:gd name="T18" fmla="*/ 288 w 672"/>
                  <a:gd name="T19" fmla="*/ 336 h 384"/>
                  <a:gd name="T20" fmla="*/ 624 w 672"/>
                  <a:gd name="T21" fmla="*/ 192 h 384"/>
                  <a:gd name="T22" fmla="*/ 384 w 672"/>
                  <a:gd name="T23" fmla="*/ 384 h 384"/>
                  <a:gd name="T24" fmla="*/ 672 w 672"/>
                  <a:gd name="T25" fmla="*/ 240 h 384"/>
                  <a:gd name="T26" fmla="*/ 432 w 672"/>
                  <a:gd name="T27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72" h="384">
                    <a:moveTo>
                      <a:pt x="144" y="0"/>
                    </a:moveTo>
                    <a:lnTo>
                      <a:pt x="0" y="192"/>
                    </a:lnTo>
                    <a:lnTo>
                      <a:pt x="288" y="0"/>
                    </a:lnTo>
                    <a:lnTo>
                      <a:pt x="144" y="192"/>
                    </a:lnTo>
                    <a:lnTo>
                      <a:pt x="384" y="48"/>
                    </a:lnTo>
                    <a:lnTo>
                      <a:pt x="192" y="240"/>
                    </a:lnTo>
                    <a:lnTo>
                      <a:pt x="432" y="96"/>
                    </a:lnTo>
                    <a:lnTo>
                      <a:pt x="288" y="288"/>
                    </a:lnTo>
                    <a:lnTo>
                      <a:pt x="528" y="144"/>
                    </a:lnTo>
                    <a:lnTo>
                      <a:pt x="288" y="336"/>
                    </a:lnTo>
                    <a:lnTo>
                      <a:pt x="624" y="192"/>
                    </a:lnTo>
                    <a:lnTo>
                      <a:pt x="384" y="384"/>
                    </a:lnTo>
                    <a:lnTo>
                      <a:pt x="672" y="240"/>
                    </a:lnTo>
                    <a:lnTo>
                      <a:pt x="432" y="384"/>
                    </a:ln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332" name="Freeform 1204"/>
              <p:cNvSpPr>
                <a:spLocks/>
              </p:cNvSpPr>
              <p:nvPr/>
            </p:nvSpPr>
            <p:spPr bwMode="auto">
              <a:xfrm>
                <a:off x="3072" y="1824"/>
                <a:ext cx="480" cy="192"/>
              </a:xfrm>
              <a:custGeom>
                <a:avLst/>
                <a:gdLst>
                  <a:gd name="T0" fmla="*/ 240 w 480"/>
                  <a:gd name="T1" fmla="*/ 0 h 192"/>
                  <a:gd name="T2" fmla="*/ 480 w 480"/>
                  <a:gd name="T3" fmla="*/ 144 h 192"/>
                  <a:gd name="T4" fmla="*/ 192 w 480"/>
                  <a:gd name="T5" fmla="*/ 0 h 192"/>
                  <a:gd name="T6" fmla="*/ 432 w 480"/>
                  <a:gd name="T7" fmla="*/ 192 h 192"/>
                  <a:gd name="T8" fmla="*/ 144 w 480"/>
                  <a:gd name="T9" fmla="*/ 48 h 192"/>
                  <a:gd name="T10" fmla="*/ 288 w 480"/>
                  <a:gd name="T11" fmla="*/ 192 h 192"/>
                  <a:gd name="T12" fmla="*/ 96 w 480"/>
                  <a:gd name="T13" fmla="*/ 48 h 192"/>
                  <a:gd name="T14" fmla="*/ 192 w 480"/>
                  <a:gd name="T15" fmla="*/ 192 h 192"/>
                  <a:gd name="T16" fmla="*/ 0 w 480"/>
                  <a:gd name="T17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0" h="192">
                    <a:moveTo>
                      <a:pt x="240" y="0"/>
                    </a:moveTo>
                    <a:lnTo>
                      <a:pt x="480" y="144"/>
                    </a:lnTo>
                    <a:lnTo>
                      <a:pt x="192" y="0"/>
                    </a:lnTo>
                    <a:lnTo>
                      <a:pt x="432" y="192"/>
                    </a:lnTo>
                    <a:lnTo>
                      <a:pt x="144" y="48"/>
                    </a:lnTo>
                    <a:lnTo>
                      <a:pt x="288" y="192"/>
                    </a:lnTo>
                    <a:lnTo>
                      <a:pt x="96" y="48"/>
                    </a:lnTo>
                    <a:lnTo>
                      <a:pt x="192" y="192"/>
                    </a:lnTo>
                    <a:lnTo>
                      <a:pt x="0" y="96"/>
                    </a:ln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333" name="Freeform 1205"/>
              <p:cNvSpPr>
                <a:spLocks/>
              </p:cNvSpPr>
              <p:nvPr/>
            </p:nvSpPr>
            <p:spPr bwMode="auto">
              <a:xfrm>
                <a:off x="1920" y="1968"/>
                <a:ext cx="480" cy="288"/>
              </a:xfrm>
              <a:custGeom>
                <a:avLst/>
                <a:gdLst>
                  <a:gd name="T0" fmla="*/ 336 w 480"/>
                  <a:gd name="T1" fmla="*/ 0 h 288"/>
                  <a:gd name="T2" fmla="*/ 480 w 480"/>
                  <a:gd name="T3" fmla="*/ 240 h 288"/>
                  <a:gd name="T4" fmla="*/ 336 w 480"/>
                  <a:gd name="T5" fmla="*/ 96 h 288"/>
                  <a:gd name="T6" fmla="*/ 288 w 480"/>
                  <a:gd name="T7" fmla="*/ 0 h 288"/>
                  <a:gd name="T8" fmla="*/ 288 w 480"/>
                  <a:gd name="T9" fmla="*/ 96 h 288"/>
                  <a:gd name="T10" fmla="*/ 384 w 480"/>
                  <a:gd name="T11" fmla="*/ 288 h 288"/>
                  <a:gd name="T12" fmla="*/ 240 w 480"/>
                  <a:gd name="T13" fmla="*/ 96 h 288"/>
                  <a:gd name="T14" fmla="*/ 192 w 480"/>
                  <a:gd name="T15" fmla="*/ 0 h 288"/>
                  <a:gd name="T16" fmla="*/ 288 w 480"/>
                  <a:gd name="T17" fmla="*/ 240 h 288"/>
                  <a:gd name="T18" fmla="*/ 144 w 480"/>
                  <a:gd name="T19" fmla="*/ 0 h 288"/>
                  <a:gd name="T20" fmla="*/ 192 w 480"/>
                  <a:gd name="T21" fmla="*/ 192 h 288"/>
                  <a:gd name="T22" fmla="*/ 96 w 480"/>
                  <a:gd name="T23" fmla="*/ 0 h 288"/>
                  <a:gd name="T24" fmla="*/ 0 w 480"/>
                  <a:gd name="T25" fmla="*/ 48 h 288"/>
                  <a:gd name="T26" fmla="*/ 48 w 480"/>
                  <a:gd name="T27" fmla="*/ 48 h 288"/>
                  <a:gd name="T28" fmla="*/ 96 w 480"/>
                  <a:gd name="T29" fmla="*/ 48 h 288"/>
                  <a:gd name="T30" fmla="*/ 48 w 480"/>
                  <a:gd name="T31" fmla="*/ 4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0" h="288">
                    <a:moveTo>
                      <a:pt x="336" y="0"/>
                    </a:moveTo>
                    <a:lnTo>
                      <a:pt x="480" y="240"/>
                    </a:lnTo>
                    <a:lnTo>
                      <a:pt x="336" y="96"/>
                    </a:lnTo>
                    <a:lnTo>
                      <a:pt x="288" y="0"/>
                    </a:lnTo>
                    <a:lnTo>
                      <a:pt x="288" y="96"/>
                    </a:lnTo>
                    <a:lnTo>
                      <a:pt x="384" y="288"/>
                    </a:lnTo>
                    <a:lnTo>
                      <a:pt x="240" y="96"/>
                    </a:lnTo>
                    <a:lnTo>
                      <a:pt x="192" y="0"/>
                    </a:lnTo>
                    <a:lnTo>
                      <a:pt x="288" y="240"/>
                    </a:lnTo>
                    <a:lnTo>
                      <a:pt x="144" y="0"/>
                    </a:lnTo>
                    <a:lnTo>
                      <a:pt x="192" y="192"/>
                    </a:lnTo>
                    <a:lnTo>
                      <a:pt x="96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96" y="48"/>
                    </a:lnTo>
                    <a:lnTo>
                      <a:pt x="48" y="48"/>
                    </a:ln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334" name="Freeform 1206"/>
              <p:cNvSpPr>
                <a:spLocks/>
              </p:cNvSpPr>
              <p:nvPr/>
            </p:nvSpPr>
            <p:spPr bwMode="auto">
              <a:xfrm>
                <a:off x="1824" y="432"/>
                <a:ext cx="1104" cy="560"/>
              </a:xfrm>
              <a:custGeom>
                <a:avLst/>
                <a:gdLst>
                  <a:gd name="T0" fmla="*/ 48 w 1104"/>
                  <a:gd name="T1" fmla="*/ 264 h 560"/>
                  <a:gd name="T2" fmla="*/ 0 w 1104"/>
                  <a:gd name="T3" fmla="*/ 504 h 560"/>
                  <a:gd name="T4" fmla="*/ 8 w 1104"/>
                  <a:gd name="T5" fmla="*/ 560 h 560"/>
                  <a:gd name="T6" fmla="*/ 48 w 1104"/>
                  <a:gd name="T7" fmla="*/ 552 h 560"/>
                  <a:gd name="T8" fmla="*/ 96 w 1104"/>
                  <a:gd name="T9" fmla="*/ 456 h 560"/>
                  <a:gd name="T10" fmla="*/ 240 w 1104"/>
                  <a:gd name="T11" fmla="*/ 120 h 560"/>
                  <a:gd name="T12" fmla="*/ 152 w 1104"/>
                  <a:gd name="T13" fmla="*/ 544 h 560"/>
                  <a:gd name="T14" fmla="*/ 240 w 1104"/>
                  <a:gd name="T15" fmla="*/ 456 h 560"/>
                  <a:gd name="T16" fmla="*/ 224 w 1104"/>
                  <a:gd name="T17" fmla="*/ 456 h 560"/>
                  <a:gd name="T18" fmla="*/ 384 w 1104"/>
                  <a:gd name="T19" fmla="*/ 72 h 560"/>
                  <a:gd name="T20" fmla="*/ 264 w 1104"/>
                  <a:gd name="T21" fmla="*/ 520 h 560"/>
                  <a:gd name="T22" fmla="*/ 336 w 1104"/>
                  <a:gd name="T23" fmla="*/ 472 h 560"/>
                  <a:gd name="T24" fmla="*/ 568 w 1104"/>
                  <a:gd name="T25" fmla="*/ 0 h 560"/>
                  <a:gd name="T26" fmla="*/ 384 w 1104"/>
                  <a:gd name="T27" fmla="*/ 504 h 560"/>
                  <a:gd name="T28" fmla="*/ 480 w 1104"/>
                  <a:gd name="T29" fmla="*/ 456 h 560"/>
                  <a:gd name="T30" fmla="*/ 720 w 1104"/>
                  <a:gd name="T31" fmla="*/ 24 h 560"/>
                  <a:gd name="T32" fmla="*/ 568 w 1104"/>
                  <a:gd name="T33" fmla="*/ 472 h 560"/>
                  <a:gd name="T34" fmla="*/ 664 w 1104"/>
                  <a:gd name="T35" fmla="*/ 440 h 560"/>
                  <a:gd name="T36" fmla="*/ 912 w 1104"/>
                  <a:gd name="T37" fmla="*/ 72 h 560"/>
                  <a:gd name="T38" fmla="*/ 720 w 1104"/>
                  <a:gd name="T39" fmla="*/ 456 h 560"/>
                  <a:gd name="T40" fmla="*/ 768 w 1104"/>
                  <a:gd name="T41" fmla="*/ 456 h 560"/>
                  <a:gd name="T42" fmla="*/ 960 w 1104"/>
                  <a:gd name="T43" fmla="*/ 168 h 560"/>
                  <a:gd name="T44" fmla="*/ 816 w 1104"/>
                  <a:gd name="T45" fmla="*/ 456 h 560"/>
                  <a:gd name="T46" fmla="*/ 928 w 1104"/>
                  <a:gd name="T47" fmla="*/ 448 h 560"/>
                  <a:gd name="T48" fmla="*/ 960 w 1104"/>
                  <a:gd name="T49" fmla="*/ 408 h 560"/>
                  <a:gd name="T50" fmla="*/ 1104 w 1104"/>
                  <a:gd name="T51" fmla="*/ 264 h 560"/>
                  <a:gd name="T52" fmla="*/ 1008 w 1104"/>
                  <a:gd name="T53" fmla="*/ 456 h 560"/>
                  <a:gd name="T54" fmla="*/ 1056 w 1104"/>
                  <a:gd name="T55" fmla="*/ 456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4" h="560">
                    <a:moveTo>
                      <a:pt x="48" y="264"/>
                    </a:moveTo>
                    <a:lnTo>
                      <a:pt x="0" y="504"/>
                    </a:lnTo>
                    <a:lnTo>
                      <a:pt x="8" y="560"/>
                    </a:lnTo>
                    <a:lnTo>
                      <a:pt x="48" y="552"/>
                    </a:lnTo>
                    <a:lnTo>
                      <a:pt x="96" y="456"/>
                    </a:lnTo>
                    <a:lnTo>
                      <a:pt x="240" y="120"/>
                    </a:lnTo>
                    <a:lnTo>
                      <a:pt x="152" y="544"/>
                    </a:lnTo>
                    <a:lnTo>
                      <a:pt x="240" y="456"/>
                    </a:lnTo>
                    <a:lnTo>
                      <a:pt x="224" y="456"/>
                    </a:lnTo>
                    <a:lnTo>
                      <a:pt x="384" y="72"/>
                    </a:lnTo>
                    <a:lnTo>
                      <a:pt x="264" y="520"/>
                    </a:lnTo>
                    <a:lnTo>
                      <a:pt x="336" y="472"/>
                    </a:lnTo>
                    <a:lnTo>
                      <a:pt x="568" y="0"/>
                    </a:lnTo>
                    <a:lnTo>
                      <a:pt x="384" y="504"/>
                    </a:lnTo>
                    <a:lnTo>
                      <a:pt x="480" y="456"/>
                    </a:lnTo>
                    <a:lnTo>
                      <a:pt x="720" y="24"/>
                    </a:lnTo>
                    <a:lnTo>
                      <a:pt x="568" y="472"/>
                    </a:lnTo>
                    <a:lnTo>
                      <a:pt x="664" y="440"/>
                    </a:lnTo>
                    <a:lnTo>
                      <a:pt x="912" y="72"/>
                    </a:lnTo>
                    <a:lnTo>
                      <a:pt x="720" y="456"/>
                    </a:lnTo>
                    <a:lnTo>
                      <a:pt x="768" y="456"/>
                    </a:lnTo>
                    <a:lnTo>
                      <a:pt x="960" y="168"/>
                    </a:lnTo>
                    <a:lnTo>
                      <a:pt x="816" y="456"/>
                    </a:lnTo>
                    <a:lnTo>
                      <a:pt x="928" y="448"/>
                    </a:lnTo>
                    <a:lnTo>
                      <a:pt x="960" y="408"/>
                    </a:lnTo>
                    <a:lnTo>
                      <a:pt x="1104" y="264"/>
                    </a:lnTo>
                    <a:lnTo>
                      <a:pt x="1008" y="456"/>
                    </a:lnTo>
                    <a:lnTo>
                      <a:pt x="1056" y="456"/>
                    </a:ln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49336" name="Text Box 1208"/>
          <p:cNvSpPr txBox="1">
            <a:spLocks noChangeArrowheads="1"/>
          </p:cNvSpPr>
          <p:nvPr/>
        </p:nvSpPr>
        <p:spPr bwMode="auto">
          <a:xfrm>
            <a:off x="1619250" y="2349500"/>
            <a:ext cx="28082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3000" b="1" dirty="0" smtClean="0">
                <a:solidFill>
                  <a:srgbClr val="FF0000"/>
                </a:solidFill>
                <a:latin typeface="Arial" pitchFamily="34" charset="0"/>
              </a:rPr>
              <a:t>? кг</a:t>
            </a:r>
            <a:r>
              <a:rPr lang="uk-UA" altLang="ru-RU" sz="3000" b="1" dirty="0" smtClean="0">
                <a:solidFill>
                  <a:srgbClr val="000000"/>
                </a:solidFill>
                <a:latin typeface="Arial" pitchFamily="34" charset="0"/>
              </a:rPr>
              <a:t> -  56</a:t>
            </a:r>
            <a:r>
              <a:rPr lang="uk-UA" altLang="ru-RU" sz="3000" b="1" dirty="0" smtClean="0">
                <a:solidFill>
                  <a:srgbClr val="0000CC"/>
                </a:solidFill>
                <a:latin typeface="Arial" pitchFamily="34" charset="0"/>
              </a:rPr>
              <a:t>%</a:t>
            </a:r>
            <a:endParaRPr lang="ru-RU" altLang="ru-RU" sz="3000" b="1" dirty="0" smtClean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49337" name="Text Box 1209"/>
          <p:cNvSpPr txBox="1">
            <a:spLocks noChangeArrowheads="1"/>
          </p:cNvSpPr>
          <p:nvPr/>
        </p:nvSpPr>
        <p:spPr bwMode="auto">
          <a:xfrm>
            <a:off x="1619250" y="4005263"/>
            <a:ext cx="28082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3000" b="1" dirty="0" smtClean="0">
                <a:solidFill>
                  <a:srgbClr val="FF0000"/>
                </a:solidFill>
                <a:latin typeface="Arial" pitchFamily="34" charset="0"/>
              </a:rPr>
              <a:t>? кг</a:t>
            </a:r>
            <a:r>
              <a:rPr lang="uk-UA" altLang="ru-RU" sz="3000" b="1" dirty="0" smtClean="0">
                <a:solidFill>
                  <a:srgbClr val="000000"/>
                </a:solidFill>
                <a:latin typeface="Arial" pitchFamily="34" charset="0"/>
              </a:rPr>
              <a:t> - </a:t>
            </a:r>
            <a:r>
              <a:rPr lang="uk-UA" altLang="ru-RU" sz="3000" b="1" dirty="0" smtClean="0">
                <a:solidFill>
                  <a:srgbClr val="0000CC"/>
                </a:solidFill>
                <a:latin typeface="Arial" pitchFamily="34" charset="0"/>
              </a:rPr>
              <a:t>28% </a:t>
            </a:r>
            <a:endParaRPr lang="ru-RU" altLang="ru-RU" sz="3000" b="1" dirty="0" smtClean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49338" name="Text Box 1210"/>
          <p:cNvSpPr txBox="1">
            <a:spLocks noChangeArrowheads="1"/>
          </p:cNvSpPr>
          <p:nvPr/>
        </p:nvSpPr>
        <p:spPr bwMode="auto">
          <a:xfrm>
            <a:off x="1619250" y="5661025"/>
            <a:ext cx="23034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3000" b="1" dirty="0">
                <a:solidFill>
                  <a:srgbClr val="FF0000"/>
                </a:solidFill>
                <a:latin typeface="Arial" pitchFamily="34" charset="0"/>
              </a:rPr>
              <a:t>4</a:t>
            </a:r>
            <a:r>
              <a:rPr lang="uk-UA" altLang="ru-RU" sz="3000" b="1" dirty="0" smtClean="0">
                <a:solidFill>
                  <a:srgbClr val="FF0000"/>
                </a:solidFill>
                <a:latin typeface="Arial" pitchFamily="34" charset="0"/>
              </a:rPr>
              <a:t> кг</a:t>
            </a:r>
            <a:r>
              <a:rPr lang="uk-UA" altLang="ru-RU" sz="3000" b="1" dirty="0" smtClean="0">
                <a:solidFill>
                  <a:srgbClr val="000000"/>
                </a:solidFill>
                <a:latin typeface="Arial" pitchFamily="34" charset="0"/>
              </a:rPr>
              <a:t>  - </a:t>
            </a:r>
            <a:r>
              <a:rPr lang="uk-UA" altLang="ru-RU" sz="3000" b="1" dirty="0" smtClean="0">
                <a:solidFill>
                  <a:srgbClr val="0000CC"/>
                </a:solidFill>
                <a:latin typeface="Arial" pitchFamily="34" charset="0"/>
              </a:rPr>
              <a:t>? %</a:t>
            </a:r>
            <a:r>
              <a:rPr lang="uk-UA" altLang="ru-RU" sz="3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ru-RU" altLang="ru-RU" sz="30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9339" name="AutoShape 1211"/>
          <p:cNvSpPr>
            <a:spLocks/>
          </p:cNvSpPr>
          <p:nvPr/>
        </p:nvSpPr>
        <p:spPr bwMode="auto">
          <a:xfrm>
            <a:off x="3635375" y="1916113"/>
            <a:ext cx="144463" cy="4652962"/>
          </a:xfrm>
          <a:prstGeom prst="rightBrace">
            <a:avLst>
              <a:gd name="adj1" fmla="val 26840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9341" name="Text Box 1213"/>
          <p:cNvSpPr txBox="1">
            <a:spLocks noChangeArrowheads="1"/>
          </p:cNvSpPr>
          <p:nvPr/>
        </p:nvSpPr>
        <p:spPr bwMode="auto">
          <a:xfrm>
            <a:off x="3779839" y="4005263"/>
            <a:ext cx="136842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3000" b="1" dirty="0" smtClean="0">
                <a:solidFill>
                  <a:srgbClr val="0000CC"/>
                </a:solidFill>
                <a:latin typeface="Arial" pitchFamily="34" charset="0"/>
              </a:rPr>
              <a:t>100%</a:t>
            </a:r>
            <a:endParaRPr lang="ru-RU" altLang="ru-RU" sz="3000" b="1" dirty="0" smtClean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49342" name="Text Box 1214"/>
          <p:cNvSpPr txBox="1">
            <a:spLocks noChangeArrowheads="1"/>
          </p:cNvSpPr>
          <p:nvPr/>
        </p:nvSpPr>
        <p:spPr bwMode="auto">
          <a:xfrm>
            <a:off x="0" y="333375"/>
            <a:ext cx="9144000" cy="954107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rgbClr val="FFFF00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800" b="1" dirty="0" smtClean="0">
                <a:solidFill>
                  <a:srgbClr val="009900"/>
                </a:solidFill>
              </a:rPr>
              <a:t>Знайдіть масу улову риби, якщо засушили </a:t>
            </a:r>
            <a:r>
              <a:rPr lang="uk-UA" altLang="ru-RU" sz="2800" b="1" dirty="0">
                <a:solidFill>
                  <a:srgbClr val="009900"/>
                </a:solidFill>
              </a:rPr>
              <a:t>4</a:t>
            </a:r>
            <a:r>
              <a:rPr lang="uk-UA" altLang="ru-RU" sz="2800" b="1" dirty="0" smtClean="0">
                <a:solidFill>
                  <a:srgbClr val="009900"/>
                </a:solidFill>
              </a:rPr>
              <a:t>6%, на уху витратили </a:t>
            </a:r>
            <a:r>
              <a:rPr lang="uk-UA" altLang="ru-RU" sz="2800" b="1" dirty="0">
                <a:solidFill>
                  <a:srgbClr val="009900"/>
                </a:solidFill>
              </a:rPr>
              <a:t>3</a:t>
            </a:r>
            <a:r>
              <a:rPr lang="uk-UA" altLang="ru-RU" sz="2800" b="1" dirty="0" smtClean="0">
                <a:solidFill>
                  <a:srgbClr val="009900"/>
                </a:solidFill>
              </a:rPr>
              <a:t>8%, а заморозили 4 кг?</a:t>
            </a:r>
            <a:endParaRPr lang="ru-RU" altLang="ru-RU" sz="2800" b="1" dirty="0" smtClean="0">
              <a:solidFill>
                <a:srgbClr val="009900"/>
              </a:solidFill>
            </a:endParaRPr>
          </a:p>
        </p:txBody>
      </p:sp>
      <p:sp>
        <p:nvSpPr>
          <p:cNvPr id="49343" name="Text Box 1215"/>
          <p:cNvSpPr txBox="1">
            <a:spLocks noChangeArrowheads="1"/>
          </p:cNvSpPr>
          <p:nvPr/>
        </p:nvSpPr>
        <p:spPr bwMode="auto">
          <a:xfrm>
            <a:off x="5148263" y="6021388"/>
            <a:ext cx="39957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3200" dirty="0" smtClean="0">
                <a:solidFill>
                  <a:srgbClr val="FF0000"/>
                </a:solidFill>
                <a:latin typeface="Arial" pitchFamily="34" charset="0"/>
              </a:rPr>
              <a:t>Відповідь.  25 кг.</a:t>
            </a:r>
            <a:endParaRPr lang="ru-RU" altLang="ru-RU" sz="32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63026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8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8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22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380"/>
                            </p:stCondLst>
                            <p:childTnLst>
                              <p:par>
                                <p:cTn id="6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44" grpId="0" animBg="1"/>
      <p:bldP spid="43011" grpId="0" build="p"/>
      <p:bldP spid="49336" grpId="0"/>
      <p:bldP spid="49337" grpId="0"/>
      <p:bldP spid="49338" grpId="0"/>
      <p:bldP spid="49339" grpId="0" animBg="1"/>
      <p:bldP spid="49341" grpId="0"/>
      <p:bldP spid="493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uk-UA" altLang="ru-RU" sz="2400" b="1" dirty="0">
                <a:solidFill>
                  <a:schemeClr val="tx2">
                    <a:lumMod val="10000"/>
                  </a:schemeClr>
                </a:solidFill>
                <a:effectLst/>
              </a:rPr>
              <a:t>За перший день трактористи зорали 120 га, що становить 40 % поля. Знайдіть площу всього поля.</a:t>
            </a:r>
            <a:endParaRPr lang="ru-RU" altLang="ru-RU" sz="2400" b="1" dirty="0">
              <a:solidFill>
                <a:schemeClr val="tx2">
                  <a:lumMod val="10000"/>
                </a:schemeClr>
              </a:solidFill>
              <a:effectLst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997200"/>
            <a:ext cx="8137525" cy="410527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400" b="1" dirty="0" err="1">
                <a:solidFill>
                  <a:srgbClr val="0033CC"/>
                </a:solidFill>
                <a:effectLst/>
              </a:rPr>
              <a:t>Розв</a:t>
            </a:r>
            <a:r>
              <a:rPr lang="en-US" altLang="ru-RU" sz="2400" b="1" dirty="0">
                <a:solidFill>
                  <a:srgbClr val="0033CC"/>
                </a:solidFill>
                <a:effectLst/>
              </a:rPr>
              <a:t>’</a:t>
            </a:r>
            <a:r>
              <a:rPr lang="uk-UA" altLang="ru-RU" sz="2400" b="1" dirty="0" err="1">
                <a:solidFill>
                  <a:srgbClr val="0033CC"/>
                </a:solidFill>
                <a:effectLst/>
              </a:rPr>
              <a:t>язання</a:t>
            </a:r>
            <a:endParaRPr lang="uk-UA" altLang="ru-RU" sz="2400" b="1" dirty="0">
              <a:solidFill>
                <a:srgbClr val="0033CC"/>
              </a:solidFill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400" b="1" u="sng" dirty="0">
                <a:solidFill>
                  <a:srgbClr val="0000FF"/>
                </a:solidFill>
                <a:effectLst/>
              </a:rPr>
              <a:t>І спосіб</a:t>
            </a:r>
            <a:r>
              <a:rPr lang="uk-UA" altLang="ru-RU" sz="2400" dirty="0"/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400" dirty="0"/>
              <a:t>     1)  </a:t>
            </a:r>
            <a:r>
              <a:rPr lang="uk-UA" altLang="ru-RU" sz="2400" dirty="0" smtClean="0"/>
              <a:t>150:30 </a:t>
            </a:r>
            <a:r>
              <a:rPr lang="uk-UA" altLang="ru-RU" sz="2400" dirty="0"/>
              <a:t>= </a:t>
            </a:r>
            <a:r>
              <a:rPr lang="uk-UA" altLang="ru-RU" sz="2400" dirty="0" smtClean="0"/>
              <a:t>5 </a:t>
            </a:r>
            <a:r>
              <a:rPr lang="uk-UA" altLang="ru-RU" sz="2400" dirty="0"/>
              <a:t>(га) – припадає на 1% ;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400" dirty="0">
                <a:cs typeface="Times New Roman" pitchFamily="18" charset="0"/>
              </a:rPr>
              <a:t>            2)  </a:t>
            </a:r>
            <a:r>
              <a:rPr lang="uk-UA" altLang="ru-RU" sz="2400" dirty="0" smtClean="0">
                <a:cs typeface="Times New Roman" pitchFamily="18" charset="0"/>
              </a:rPr>
              <a:t>5∙</a:t>
            </a:r>
            <a:r>
              <a:rPr lang="uk-UA" altLang="ru-RU" sz="2400" dirty="0"/>
              <a:t>100 = </a:t>
            </a:r>
            <a:r>
              <a:rPr lang="uk-UA" altLang="ru-RU" sz="2400" dirty="0" smtClean="0"/>
              <a:t>500 </a:t>
            </a:r>
            <a:r>
              <a:rPr lang="uk-UA" altLang="ru-RU" sz="2400" dirty="0"/>
              <a:t>(га)   - площа всього поля.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400" b="1" u="sng" dirty="0">
                <a:solidFill>
                  <a:srgbClr val="0000FF"/>
                </a:solidFill>
                <a:effectLst/>
              </a:rPr>
              <a:t>ІІ спосіб</a:t>
            </a:r>
            <a:r>
              <a:rPr lang="uk-UA" altLang="ru-RU" sz="2400" dirty="0"/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400" dirty="0"/>
              <a:t>1) </a:t>
            </a:r>
            <a:r>
              <a:rPr lang="uk-UA" altLang="ru-RU" sz="2400" dirty="0" smtClean="0"/>
              <a:t>30</a:t>
            </a:r>
            <a:r>
              <a:rPr lang="uk-UA" altLang="ru-RU" sz="2400" dirty="0"/>
              <a:t>% = </a:t>
            </a:r>
            <a:r>
              <a:rPr lang="uk-UA" altLang="ru-RU" sz="2400" dirty="0" smtClean="0"/>
              <a:t>0,3;</a:t>
            </a:r>
            <a:endParaRPr lang="uk-UA" altLang="ru-RU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400" dirty="0"/>
              <a:t>              2) </a:t>
            </a:r>
            <a:r>
              <a:rPr lang="uk-UA" altLang="ru-RU" sz="2400" dirty="0" smtClean="0"/>
              <a:t>150 </a:t>
            </a:r>
            <a:r>
              <a:rPr lang="uk-UA" altLang="ru-RU" sz="2400" dirty="0"/>
              <a:t>: </a:t>
            </a:r>
            <a:r>
              <a:rPr lang="uk-UA" altLang="ru-RU" sz="2400" dirty="0" smtClean="0">
                <a:cs typeface="Times New Roman" pitchFamily="18" charset="0"/>
              </a:rPr>
              <a:t>0,3 </a:t>
            </a:r>
            <a:r>
              <a:rPr lang="uk-UA" altLang="ru-RU" sz="2400" dirty="0">
                <a:cs typeface="Times New Roman" pitchFamily="18" charset="0"/>
              </a:rPr>
              <a:t>= </a:t>
            </a:r>
            <a:r>
              <a:rPr lang="uk-UA" altLang="ru-RU" sz="2400" dirty="0" smtClean="0">
                <a:cs typeface="Times New Roman" pitchFamily="18" charset="0"/>
              </a:rPr>
              <a:t>500 </a:t>
            </a:r>
            <a:r>
              <a:rPr lang="uk-UA" altLang="ru-RU" sz="2400" dirty="0">
                <a:cs typeface="Times New Roman" pitchFamily="18" charset="0"/>
              </a:rPr>
              <a:t>(га).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400" b="1" dirty="0">
                <a:solidFill>
                  <a:srgbClr val="0000FF"/>
                </a:solidFill>
                <a:effectLst/>
              </a:rPr>
              <a:t>Відповідь. </a:t>
            </a:r>
            <a:r>
              <a:rPr lang="uk-UA" altLang="ru-RU" sz="2400" b="1" dirty="0" smtClean="0">
                <a:solidFill>
                  <a:srgbClr val="0000FF"/>
                </a:solidFill>
                <a:effectLst/>
              </a:rPr>
              <a:t>500 </a:t>
            </a:r>
            <a:r>
              <a:rPr lang="uk-UA" altLang="ru-RU" sz="2400" b="1" dirty="0">
                <a:solidFill>
                  <a:srgbClr val="0000FF"/>
                </a:solidFill>
                <a:effectLst/>
              </a:rPr>
              <a:t>га.</a:t>
            </a:r>
            <a:endParaRPr lang="ru-RU" altLang="ru-RU" sz="2400" b="1" dirty="0">
              <a:solidFill>
                <a:srgbClr val="0000FF"/>
              </a:solidFill>
              <a:effectLst/>
            </a:endParaRP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323850" y="1341438"/>
            <a:ext cx="4968875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800" b="1" dirty="0" smtClean="0">
                <a:solidFill>
                  <a:srgbClr val="FF0505"/>
                </a:solidFill>
                <a:latin typeface="Arial" pitchFamily="34" charset="0"/>
              </a:rPr>
              <a:t>  30%    -   150 га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800" b="1" dirty="0" smtClean="0">
                <a:solidFill>
                  <a:srgbClr val="FF0505"/>
                </a:solidFill>
                <a:latin typeface="Arial" pitchFamily="34" charset="0"/>
              </a:rPr>
              <a:t>100%    -     ?   га</a:t>
            </a:r>
            <a:endParaRPr lang="ru-RU" altLang="ru-RU" sz="2800" b="1" dirty="0" smtClean="0">
              <a:solidFill>
                <a:srgbClr val="FF0505"/>
              </a:solidFill>
              <a:latin typeface="Arial" pitchFamily="34" charset="0"/>
            </a:endParaRPr>
          </a:p>
        </p:txBody>
      </p:sp>
      <p:sp>
        <p:nvSpPr>
          <p:cNvPr id="44047" name="Rectangle 15" descr="Штриховой диагональный 1"/>
          <p:cNvSpPr>
            <a:spLocks noChangeArrowheads="1"/>
          </p:cNvSpPr>
          <p:nvPr/>
        </p:nvSpPr>
        <p:spPr bwMode="auto">
          <a:xfrm>
            <a:off x="3924300" y="1484313"/>
            <a:ext cx="4752975" cy="1223962"/>
          </a:xfrm>
          <a:prstGeom prst="rect">
            <a:avLst/>
          </a:prstGeom>
          <a:pattFill prst="dashDnDiag">
            <a:fgClr>
              <a:srgbClr val="663300"/>
            </a:fgClr>
            <a:bgClr>
              <a:srgbClr val="ABFFAB"/>
            </a:bgClr>
          </a:pattFill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44062" name="Group 30"/>
          <p:cNvGrpSpPr>
            <a:grpSpLocks/>
          </p:cNvGrpSpPr>
          <p:nvPr/>
        </p:nvGrpSpPr>
        <p:grpSpPr bwMode="auto">
          <a:xfrm>
            <a:off x="3924300" y="908050"/>
            <a:ext cx="4751388" cy="2413000"/>
            <a:chOff x="2472" y="572"/>
            <a:chExt cx="2993" cy="1520"/>
          </a:xfrm>
        </p:grpSpPr>
        <p:sp>
          <p:nvSpPr>
            <p:cNvPr id="44045" name="Text Box 13"/>
            <p:cNvSpPr txBox="1">
              <a:spLocks noChangeArrowheads="1"/>
            </p:cNvSpPr>
            <p:nvPr/>
          </p:nvSpPr>
          <p:spPr bwMode="auto">
            <a:xfrm>
              <a:off x="3787" y="1842"/>
              <a:ext cx="5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uk-UA" altLang="ru-RU" sz="2000" b="1" smtClean="0">
                  <a:solidFill>
                    <a:srgbClr val="FF0000"/>
                  </a:solidFill>
                </a:rPr>
                <a:t>100%</a:t>
              </a:r>
              <a:endParaRPr lang="ru-RU" altLang="ru-RU" sz="2000" b="1" smtClean="0">
                <a:solidFill>
                  <a:srgbClr val="FF0000"/>
                </a:solidFill>
              </a:endParaRPr>
            </a:p>
          </p:txBody>
        </p:sp>
        <p:sp>
          <p:nvSpPr>
            <p:cNvPr id="44051" name="AutoShape 19"/>
            <p:cNvSpPr>
              <a:spLocks/>
            </p:cNvSpPr>
            <p:nvPr/>
          </p:nvSpPr>
          <p:spPr bwMode="auto">
            <a:xfrm rot="16200000">
              <a:off x="3878" y="300"/>
              <a:ext cx="136" cy="2948"/>
            </a:xfrm>
            <a:prstGeom prst="leftBrace">
              <a:avLst>
                <a:gd name="adj1" fmla="val 18063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44053" name="Group 21"/>
            <p:cNvGrpSpPr>
              <a:grpSpLocks/>
            </p:cNvGrpSpPr>
            <p:nvPr/>
          </p:nvGrpSpPr>
          <p:grpSpPr bwMode="auto">
            <a:xfrm>
              <a:off x="2472" y="935"/>
              <a:ext cx="1134" cy="771"/>
              <a:chOff x="2517" y="799"/>
              <a:chExt cx="939" cy="771"/>
            </a:xfrm>
          </p:grpSpPr>
          <p:sp>
            <p:nvSpPr>
              <p:cNvPr id="44050" name="Rectangle 18"/>
              <p:cNvSpPr>
                <a:spLocks noChangeArrowheads="1"/>
              </p:cNvSpPr>
              <p:nvPr/>
            </p:nvSpPr>
            <p:spPr bwMode="auto">
              <a:xfrm>
                <a:off x="2517" y="799"/>
                <a:ext cx="939" cy="771"/>
              </a:xfrm>
              <a:prstGeom prst="rect">
                <a:avLst/>
              </a:prstGeom>
              <a:solidFill>
                <a:srgbClr val="ABFFA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4052" name="Text Box 20"/>
              <p:cNvSpPr txBox="1">
                <a:spLocks noChangeArrowheads="1"/>
              </p:cNvSpPr>
              <p:nvPr/>
            </p:nvSpPr>
            <p:spPr bwMode="auto">
              <a:xfrm>
                <a:off x="2744" y="845"/>
                <a:ext cx="54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uk-UA" altLang="ru-RU" sz="2000" b="1" dirty="0">
                    <a:solidFill>
                      <a:srgbClr val="FF0000"/>
                    </a:solidFill>
                  </a:rPr>
                  <a:t>3</a:t>
                </a:r>
                <a:r>
                  <a:rPr lang="uk-UA" altLang="ru-RU" sz="2000" b="1" dirty="0" smtClean="0">
                    <a:solidFill>
                      <a:srgbClr val="FF0000"/>
                    </a:solidFill>
                  </a:rPr>
                  <a:t>0%</a:t>
                </a:r>
                <a:endParaRPr lang="ru-RU" altLang="ru-RU" sz="2000" b="1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4058" name="Text Box 26"/>
            <p:cNvSpPr txBox="1">
              <a:spLocks noChangeArrowheads="1"/>
            </p:cNvSpPr>
            <p:nvPr/>
          </p:nvSpPr>
          <p:spPr bwMode="auto">
            <a:xfrm>
              <a:off x="2789" y="1298"/>
              <a:ext cx="5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uk-UA" altLang="ru-RU" sz="2000" b="1" dirty="0" smtClean="0">
                  <a:solidFill>
                    <a:srgbClr val="FF0000"/>
                  </a:solidFill>
                </a:rPr>
                <a:t>150га</a:t>
              </a:r>
              <a:endParaRPr lang="ru-RU" altLang="ru-RU" sz="20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44059" name="Text Box 27"/>
            <p:cNvSpPr txBox="1">
              <a:spLocks noChangeArrowheads="1"/>
            </p:cNvSpPr>
            <p:nvPr/>
          </p:nvSpPr>
          <p:spPr bwMode="auto">
            <a:xfrm>
              <a:off x="3833" y="572"/>
              <a:ext cx="5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uk-UA" altLang="ru-RU" sz="2000" b="1" smtClean="0">
                  <a:solidFill>
                    <a:srgbClr val="FF0000"/>
                  </a:solidFill>
                </a:rPr>
                <a:t>? га</a:t>
              </a:r>
              <a:endParaRPr lang="ru-RU" altLang="ru-RU" sz="2000" b="1" smtClean="0">
                <a:solidFill>
                  <a:srgbClr val="FF0000"/>
                </a:solidFill>
              </a:endParaRPr>
            </a:p>
          </p:txBody>
        </p:sp>
        <p:sp>
          <p:nvSpPr>
            <p:cNvPr id="44061" name="AutoShape 29"/>
            <p:cNvSpPr>
              <a:spLocks/>
            </p:cNvSpPr>
            <p:nvPr/>
          </p:nvSpPr>
          <p:spPr bwMode="auto">
            <a:xfrm rot="16200000">
              <a:off x="3900" y="-629"/>
              <a:ext cx="137" cy="2993"/>
            </a:xfrm>
            <a:prstGeom prst="rightBrace">
              <a:avLst>
                <a:gd name="adj1" fmla="val 18205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44049" name="Picture 17" descr="4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700213"/>
            <a:ext cx="973138" cy="7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67064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98612E-6 L 0.17535 4.9861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31" name="AutoShape 155"/>
          <p:cNvSpPr>
            <a:spLocks noChangeArrowheads="1"/>
          </p:cNvSpPr>
          <p:nvPr/>
        </p:nvSpPr>
        <p:spPr bwMode="auto">
          <a:xfrm>
            <a:off x="0" y="0"/>
            <a:ext cx="9144000" cy="162877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C2FDAD">
                  <a:gamma/>
                  <a:shade val="73725"/>
                  <a:invGamma/>
                </a:srgbClr>
              </a:gs>
              <a:gs pos="100000">
                <a:srgbClr val="C2FDAD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294" name="Rectangle 118"/>
          <p:cNvSpPr>
            <a:spLocks noChangeArrowheads="1"/>
          </p:cNvSpPr>
          <p:nvPr/>
        </p:nvSpPr>
        <p:spPr bwMode="auto">
          <a:xfrm>
            <a:off x="4932363" y="2276475"/>
            <a:ext cx="3455987" cy="1511300"/>
          </a:xfrm>
          <a:prstGeom prst="rect">
            <a:avLst/>
          </a:prstGeom>
          <a:solidFill>
            <a:srgbClr val="C2FDA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292" name="Rectangle 116"/>
          <p:cNvSpPr>
            <a:spLocks noChangeArrowheads="1"/>
          </p:cNvSpPr>
          <p:nvPr/>
        </p:nvSpPr>
        <p:spPr bwMode="auto">
          <a:xfrm>
            <a:off x="611188" y="2276475"/>
            <a:ext cx="3457575" cy="1511300"/>
          </a:xfrm>
          <a:prstGeom prst="rect">
            <a:avLst/>
          </a:prstGeom>
          <a:solidFill>
            <a:srgbClr val="C2FDA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253" name="Rectangle 77"/>
          <p:cNvSpPr>
            <a:spLocks noChangeArrowheads="1"/>
          </p:cNvSpPr>
          <p:nvPr/>
        </p:nvSpPr>
        <p:spPr bwMode="auto">
          <a:xfrm>
            <a:off x="0" y="0"/>
            <a:ext cx="91440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None/>
            </a:pPr>
            <a:r>
              <a:rPr lang="uk-UA" altLang="ru-RU" sz="2600" b="1" smtClean="0">
                <a:solidFill>
                  <a:srgbClr val="000000"/>
                </a:solidFill>
              </a:rPr>
              <a:t>У саду росли кущі червоних, жовтих і білих троянд. </a:t>
            </a:r>
            <a:r>
              <a:rPr lang="uk-UA" altLang="ru-RU" sz="2600" b="1" smtClean="0">
                <a:solidFill>
                  <a:srgbClr val="FF0000"/>
                </a:solidFill>
              </a:rPr>
              <a:t>Червоні</a:t>
            </a:r>
            <a:r>
              <a:rPr lang="uk-UA" altLang="ru-RU" sz="2600" b="1" smtClean="0">
                <a:solidFill>
                  <a:srgbClr val="000000"/>
                </a:solidFill>
              </a:rPr>
              <a:t> троянди становили </a:t>
            </a:r>
            <a:r>
              <a:rPr lang="uk-UA" altLang="ru-RU" sz="2600" b="1" smtClean="0">
                <a:solidFill>
                  <a:srgbClr val="FF0000"/>
                </a:solidFill>
              </a:rPr>
              <a:t>40%</a:t>
            </a:r>
            <a:r>
              <a:rPr lang="uk-UA" altLang="ru-RU" sz="2600" b="1" smtClean="0">
                <a:solidFill>
                  <a:srgbClr val="000000"/>
                </a:solidFill>
              </a:rPr>
              <a:t> усіх кущів, </a:t>
            </a:r>
            <a:r>
              <a:rPr lang="uk-UA" altLang="ru-RU" sz="2600" b="1" smtClean="0">
                <a:solidFill>
                  <a:srgbClr val="FFFF00"/>
                </a:solidFill>
              </a:rPr>
              <a:t>жовті</a:t>
            </a:r>
            <a:r>
              <a:rPr lang="uk-UA" altLang="ru-RU" sz="2600" b="1" smtClean="0">
                <a:solidFill>
                  <a:srgbClr val="000000"/>
                </a:solidFill>
              </a:rPr>
              <a:t> – </a:t>
            </a:r>
            <a:r>
              <a:rPr lang="uk-UA" altLang="ru-RU" sz="2600" b="1" smtClean="0">
                <a:solidFill>
                  <a:srgbClr val="FFFF00"/>
                </a:solidFill>
              </a:rPr>
              <a:t>58%</a:t>
            </a:r>
            <a:r>
              <a:rPr lang="uk-UA" altLang="ru-RU" sz="2600" b="1" smtClean="0">
                <a:solidFill>
                  <a:srgbClr val="000000"/>
                </a:solidFill>
              </a:rPr>
              <a:t> решти, а </a:t>
            </a:r>
            <a:r>
              <a:rPr lang="uk-UA" altLang="ru-RU" sz="2600" b="1" smtClean="0">
                <a:solidFill>
                  <a:srgbClr val="FFFFFF"/>
                </a:solidFill>
              </a:rPr>
              <a:t>білих</a:t>
            </a:r>
            <a:r>
              <a:rPr lang="uk-UA" altLang="ru-RU" sz="2600" b="1" smtClean="0">
                <a:solidFill>
                  <a:srgbClr val="000000"/>
                </a:solidFill>
              </a:rPr>
              <a:t> троянд було </a:t>
            </a:r>
            <a:r>
              <a:rPr lang="uk-UA" altLang="ru-RU" sz="2600" b="1" smtClean="0">
                <a:solidFill>
                  <a:srgbClr val="FFFFFF"/>
                </a:solidFill>
              </a:rPr>
              <a:t>126 кущів</a:t>
            </a:r>
            <a:r>
              <a:rPr lang="uk-UA" altLang="ru-RU" sz="2600" b="1" smtClean="0">
                <a:solidFill>
                  <a:srgbClr val="000000"/>
                </a:solidFill>
              </a:rPr>
              <a:t>. Скільки всього кущів троянд росло в саду?</a:t>
            </a:r>
            <a:endParaRPr lang="ru-RU" altLang="ru-RU" sz="2600" b="1" smtClean="0">
              <a:solidFill>
                <a:srgbClr val="000000"/>
              </a:solidFill>
            </a:endParaRPr>
          </a:p>
        </p:txBody>
      </p:sp>
      <p:pic>
        <p:nvPicPr>
          <p:cNvPr id="50264" name="Picture 88" descr="MCj043484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6" b="43680"/>
          <a:stretch>
            <a:fillRect/>
          </a:stretch>
        </p:blipFill>
        <p:spPr bwMode="auto">
          <a:xfrm>
            <a:off x="682625" y="2635250"/>
            <a:ext cx="431800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65" name="Picture 89" descr="MCj043484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6" b="43680"/>
          <a:stretch>
            <a:fillRect/>
          </a:stretch>
        </p:blipFill>
        <p:spPr bwMode="auto">
          <a:xfrm>
            <a:off x="1042988" y="2635250"/>
            <a:ext cx="431800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66" name="Picture 90" descr="MCj043484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6" b="43680"/>
          <a:stretch>
            <a:fillRect/>
          </a:stretch>
        </p:blipFill>
        <p:spPr bwMode="auto">
          <a:xfrm>
            <a:off x="1403350" y="2635250"/>
            <a:ext cx="431800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67" name="Picture 91" descr="MCj043484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6" b="43680"/>
          <a:stretch>
            <a:fillRect/>
          </a:stretch>
        </p:blipFill>
        <p:spPr bwMode="auto">
          <a:xfrm>
            <a:off x="1763713" y="2635250"/>
            <a:ext cx="431800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70" name="Picture 94" descr="MCj043687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8" b="11029"/>
          <a:stretch>
            <a:fillRect/>
          </a:stretch>
        </p:blipFill>
        <p:spPr bwMode="auto">
          <a:xfrm rot="5132102">
            <a:off x="2226469" y="2531269"/>
            <a:ext cx="441325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71" name="Picture 95" descr="MCj043687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8" b="11029"/>
          <a:stretch>
            <a:fillRect/>
          </a:stretch>
        </p:blipFill>
        <p:spPr bwMode="auto">
          <a:xfrm rot="5132102">
            <a:off x="2586831" y="2531269"/>
            <a:ext cx="441325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72" name="Picture 96" descr="MCj043687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8" b="11029"/>
          <a:stretch>
            <a:fillRect/>
          </a:stretch>
        </p:blipFill>
        <p:spPr bwMode="auto">
          <a:xfrm rot="5132102">
            <a:off x="3234531" y="2531269"/>
            <a:ext cx="441325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75" name="Line 99"/>
          <p:cNvSpPr>
            <a:spLocks noChangeShapeType="1"/>
          </p:cNvSpPr>
          <p:nvPr/>
        </p:nvSpPr>
        <p:spPr bwMode="auto">
          <a:xfrm>
            <a:off x="682625" y="3067050"/>
            <a:ext cx="1512888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276" name="Line 100"/>
          <p:cNvSpPr>
            <a:spLocks noChangeShapeType="1"/>
          </p:cNvSpPr>
          <p:nvPr/>
        </p:nvSpPr>
        <p:spPr bwMode="auto">
          <a:xfrm>
            <a:off x="2195513" y="3067050"/>
            <a:ext cx="172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0277" name="Picture 101" descr="MCj043687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562225"/>
            <a:ext cx="433387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78" name="Picture 102" descr="MCj043687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562225"/>
            <a:ext cx="433387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79" name="Text Box 103"/>
          <p:cNvSpPr txBox="1">
            <a:spLocks noChangeArrowheads="1"/>
          </p:cNvSpPr>
          <p:nvPr/>
        </p:nvSpPr>
        <p:spPr bwMode="auto">
          <a:xfrm>
            <a:off x="1042988" y="306705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b="1" smtClean="0">
                <a:solidFill>
                  <a:srgbClr val="FF0000"/>
                </a:solidFill>
                <a:latin typeface="Arial" pitchFamily="34" charset="0"/>
              </a:rPr>
              <a:t>40%</a:t>
            </a:r>
            <a:endParaRPr lang="ru-RU" altLang="ru-RU" b="1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0281" name="Text Box 105"/>
          <p:cNvSpPr txBox="1">
            <a:spLocks noChangeArrowheads="1"/>
          </p:cNvSpPr>
          <p:nvPr/>
        </p:nvSpPr>
        <p:spPr bwMode="auto">
          <a:xfrm>
            <a:off x="2555875" y="306705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b="1" smtClean="0">
                <a:solidFill>
                  <a:srgbClr val="000000"/>
                </a:solidFill>
                <a:latin typeface="Arial" pitchFamily="34" charset="0"/>
              </a:rPr>
              <a:t>60%</a:t>
            </a:r>
            <a:endParaRPr lang="ru-RU" altLang="ru-RU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283" name="AutoShape 107"/>
          <p:cNvSpPr>
            <a:spLocks/>
          </p:cNvSpPr>
          <p:nvPr/>
        </p:nvSpPr>
        <p:spPr bwMode="auto">
          <a:xfrm rot="16200000">
            <a:off x="2266951" y="1843087"/>
            <a:ext cx="144462" cy="3167063"/>
          </a:xfrm>
          <a:prstGeom prst="leftBrace">
            <a:avLst>
              <a:gd name="adj1" fmla="val 1826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284" name="Text Box 108"/>
          <p:cNvSpPr txBox="1">
            <a:spLocks noChangeArrowheads="1"/>
          </p:cNvSpPr>
          <p:nvPr/>
        </p:nvSpPr>
        <p:spPr bwMode="auto">
          <a:xfrm>
            <a:off x="1979613" y="3427413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b="1" smtClean="0">
                <a:solidFill>
                  <a:srgbClr val="000000"/>
                </a:solidFill>
                <a:latin typeface="Arial" pitchFamily="34" charset="0"/>
              </a:rPr>
              <a:t>100%</a:t>
            </a:r>
            <a:endParaRPr lang="ru-RU" altLang="ru-RU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0311" name="Group 135"/>
          <p:cNvGrpSpPr>
            <a:grpSpLocks/>
          </p:cNvGrpSpPr>
          <p:nvPr/>
        </p:nvGrpSpPr>
        <p:grpSpPr bwMode="auto">
          <a:xfrm>
            <a:off x="3132138" y="1844675"/>
            <a:ext cx="3527425" cy="431800"/>
            <a:chOff x="2064" y="1661"/>
            <a:chExt cx="2222" cy="272"/>
          </a:xfrm>
        </p:grpSpPr>
        <p:sp>
          <p:nvSpPr>
            <p:cNvPr id="50286" name="Line 110"/>
            <p:cNvSpPr>
              <a:spLocks noChangeShapeType="1"/>
            </p:cNvSpPr>
            <p:nvPr/>
          </p:nvSpPr>
          <p:spPr bwMode="auto">
            <a:xfrm flipV="1">
              <a:off x="2064" y="1661"/>
              <a:ext cx="0" cy="1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0287" name="Line 111"/>
            <p:cNvSpPr>
              <a:spLocks noChangeShapeType="1"/>
            </p:cNvSpPr>
            <p:nvPr/>
          </p:nvSpPr>
          <p:spPr bwMode="auto">
            <a:xfrm>
              <a:off x="2064" y="1661"/>
              <a:ext cx="222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0288" name="Line 112"/>
            <p:cNvSpPr>
              <a:spLocks noChangeShapeType="1"/>
            </p:cNvSpPr>
            <p:nvPr/>
          </p:nvSpPr>
          <p:spPr bwMode="auto">
            <a:xfrm>
              <a:off x="4286" y="1661"/>
              <a:ext cx="0" cy="2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0290" name="Line 114"/>
          <p:cNvSpPr>
            <a:spLocks noChangeShapeType="1"/>
          </p:cNvSpPr>
          <p:nvPr/>
        </p:nvSpPr>
        <p:spPr bwMode="auto">
          <a:xfrm>
            <a:off x="5076825" y="2997200"/>
            <a:ext cx="172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291" name="Line 115"/>
          <p:cNvSpPr>
            <a:spLocks noChangeShapeType="1"/>
          </p:cNvSpPr>
          <p:nvPr/>
        </p:nvSpPr>
        <p:spPr bwMode="auto">
          <a:xfrm>
            <a:off x="6804025" y="2997200"/>
            <a:ext cx="14414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0295" name="Picture 119" descr="MCj043687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8" b="11029"/>
          <a:stretch>
            <a:fillRect/>
          </a:stretch>
        </p:blipFill>
        <p:spPr bwMode="auto">
          <a:xfrm rot="5132102">
            <a:off x="5034756" y="2532857"/>
            <a:ext cx="441325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96" name="Picture 120" descr="MCj043687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8" b="11029"/>
          <a:stretch>
            <a:fillRect/>
          </a:stretch>
        </p:blipFill>
        <p:spPr bwMode="auto">
          <a:xfrm rot="5132102">
            <a:off x="5395119" y="2532857"/>
            <a:ext cx="441325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97" name="Picture 121" descr="MCj043687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8" b="11029"/>
          <a:stretch>
            <a:fillRect/>
          </a:stretch>
        </p:blipFill>
        <p:spPr bwMode="auto">
          <a:xfrm rot="5132102">
            <a:off x="5755481" y="2532857"/>
            <a:ext cx="441325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98" name="Picture 122" descr="MCj043687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8" b="11029"/>
          <a:stretch>
            <a:fillRect/>
          </a:stretch>
        </p:blipFill>
        <p:spPr bwMode="auto">
          <a:xfrm rot="5132102">
            <a:off x="6187281" y="2532857"/>
            <a:ext cx="441325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99" name="Picture 123" descr="MCj043687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563813"/>
            <a:ext cx="433388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00" name="Picture 124" descr="MCj043687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563813"/>
            <a:ext cx="433387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01" name="Picture 125" descr="MCj043687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563813"/>
            <a:ext cx="433387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02" name="Picture 126" descr="MCj043687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563813"/>
            <a:ext cx="433388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03" name="Picture 127" descr="MCj043687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8" b="11029"/>
          <a:stretch>
            <a:fillRect/>
          </a:stretch>
        </p:blipFill>
        <p:spPr bwMode="auto">
          <a:xfrm rot="5132102">
            <a:off x="6474619" y="2605882"/>
            <a:ext cx="441325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305" name="Line 129"/>
          <p:cNvSpPr>
            <a:spLocks noChangeShapeType="1"/>
          </p:cNvSpPr>
          <p:nvPr/>
        </p:nvSpPr>
        <p:spPr bwMode="auto">
          <a:xfrm>
            <a:off x="6804025" y="29257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306" name="Line 130"/>
          <p:cNvSpPr>
            <a:spLocks noChangeShapeType="1"/>
          </p:cNvSpPr>
          <p:nvPr/>
        </p:nvSpPr>
        <p:spPr bwMode="auto">
          <a:xfrm>
            <a:off x="2195513" y="29956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307" name="Text Box 131"/>
          <p:cNvSpPr txBox="1">
            <a:spLocks noChangeArrowheads="1"/>
          </p:cNvSpPr>
          <p:nvPr/>
        </p:nvSpPr>
        <p:spPr bwMode="auto">
          <a:xfrm>
            <a:off x="5435600" y="2997200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b="1" smtClean="0">
                <a:solidFill>
                  <a:srgbClr val="000000"/>
                </a:solidFill>
                <a:latin typeface="Arial" pitchFamily="34" charset="0"/>
              </a:rPr>
              <a:t>58%</a:t>
            </a:r>
            <a:endParaRPr lang="ru-RU" altLang="ru-RU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308" name="Text Box 132"/>
          <p:cNvSpPr txBox="1">
            <a:spLocks noChangeArrowheads="1"/>
          </p:cNvSpPr>
          <p:nvPr/>
        </p:nvSpPr>
        <p:spPr bwMode="auto">
          <a:xfrm>
            <a:off x="7235825" y="2997200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b="1" smtClean="0">
                <a:solidFill>
                  <a:srgbClr val="000000"/>
                </a:solidFill>
                <a:latin typeface="Arial" pitchFamily="34" charset="0"/>
              </a:rPr>
              <a:t>?%</a:t>
            </a:r>
            <a:endParaRPr lang="ru-RU" altLang="ru-RU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309" name="AutoShape 133"/>
          <p:cNvSpPr>
            <a:spLocks/>
          </p:cNvSpPr>
          <p:nvPr/>
        </p:nvSpPr>
        <p:spPr bwMode="auto">
          <a:xfrm rot="16200000">
            <a:off x="6588126" y="1773237"/>
            <a:ext cx="144462" cy="3167063"/>
          </a:xfrm>
          <a:prstGeom prst="leftBrace">
            <a:avLst>
              <a:gd name="adj1" fmla="val 1826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310" name="Text Box 134"/>
          <p:cNvSpPr txBox="1">
            <a:spLocks noChangeArrowheads="1"/>
          </p:cNvSpPr>
          <p:nvPr/>
        </p:nvSpPr>
        <p:spPr bwMode="auto">
          <a:xfrm>
            <a:off x="6300788" y="342900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b="1" smtClean="0">
                <a:solidFill>
                  <a:srgbClr val="000000"/>
                </a:solidFill>
                <a:latin typeface="Arial" pitchFamily="34" charset="0"/>
              </a:rPr>
              <a:t>100%</a:t>
            </a:r>
            <a:endParaRPr lang="ru-RU" altLang="ru-RU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316" name="Text Box 140"/>
          <p:cNvSpPr txBox="1">
            <a:spLocks noChangeArrowheads="1"/>
          </p:cNvSpPr>
          <p:nvPr/>
        </p:nvSpPr>
        <p:spPr bwMode="auto">
          <a:xfrm>
            <a:off x="2627313" y="306863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b="1" smtClean="0">
                <a:solidFill>
                  <a:srgbClr val="000000"/>
                </a:solidFill>
                <a:latin typeface="Arial" pitchFamily="34" charset="0"/>
              </a:rPr>
              <a:t>? %</a:t>
            </a:r>
            <a:endParaRPr lang="ru-RU" altLang="ru-RU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318" name="AutoShape 142"/>
          <p:cNvSpPr>
            <a:spLocks/>
          </p:cNvSpPr>
          <p:nvPr/>
        </p:nvSpPr>
        <p:spPr bwMode="auto">
          <a:xfrm rot="5400000">
            <a:off x="3059906" y="1269207"/>
            <a:ext cx="142875" cy="1871662"/>
          </a:xfrm>
          <a:prstGeom prst="leftBrace">
            <a:avLst>
              <a:gd name="adj1" fmla="val 10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319" name="Text Box 143"/>
          <p:cNvSpPr txBox="1">
            <a:spLocks noChangeArrowheads="1"/>
          </p:cNvSpPr>
          <p:nvPr/>
        </p:nvSpPr>
        <p:spPr bwMode="auto">
          <a:xfrm>
            <a:off x="7235825" y="2997200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b="1" smtClean="0">
                <a:solidFill>
                  <a:srgbClr val="000000"/>
                </a:solidFill>
                <a:latin typeface="Arial" pitchFamily="34" charset="0"/>
              </a:rPr>
              <a:t>42%</a:t>
            </a:r>
            <a:endParaRPr lang="ru-RU" altLang="ru-RU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320" name="Text Box 144"/>
          <p:cNvSpPr txBox="1">
            <a:spLocks noChangeArrowheads="1"/>
          </p:cNvSpPr>
          <p:nvPr/>
        </p:nvSpPr>
        <p:spPr bwMode="auto">
          <a:xfrm>
            <a:off x="7235825" y="2276475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b="1" smtClean="0">
                <a:solidFill>
                  <a:srgbClr val="000000"/>
                </a:solidFill>
                <a:latin typeface="Arial" pitchFamily="34" charset="0"/>
              </a:rPr>
              <a:t> 126</a:t>
            </a:r>
            <a:endParaRPr lang="ru-RU" altLang="ru-RU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321" name="Text Box 145"/>
          <p:cNvSpPr txBox="1">
            <a:spLocks noChangeArrowheads="1"/>
          </p:cNvSpPr>
          <p:nvPr/>
        </p:nvSpPr>
        <p:spPr bwMode="auto">
          <a:xfrm>
            <a:off x="6588125" y="3284538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b="1" smtClean="0">
                <a:solidFill>
                  <a:srgbClr val="000000"/>
                </a:solidFill>
                <a:latin typeface="Arial" pitchFamily="34" charset="0"/>
              </a:rPr>
              <a:t> - ?</a:t>
            </a:r>
            <a:endParaRPr lang="ru-RU" altLang="ru-RU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323" name="Text Box 147"/>
          <p:cNvSpPr txBox="1">
            <a:spLocks noChangeArrowheads="1"/>
          </p:cNvSpPr>
          <p:nvPr/>
        </p:nvSpPr>
        <p:spPr bwMode="auto">
          <a:xfrm>
            <a:off x="468313" y="4221163"/>
            <a:ext cx="367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400" b="1" smtClean="0">
                <a:solidFill>
                  <a:srgbClr val="0000FF"/>
                </a:solidFill>
                <a:latin typeface="Arial" pitchFamily="34" charset="0"/>
              </a:rPr>
              <a:t>1</a:t>
            </a:r>
            <a:r>
              <a:rPr lang="uk-UA" altLang="ru-RU" sz="2400" smtClean="0">
                <a:solidFill>
                  <a:srgbClr val="0000FF"/>
                </a:solidFill>
                <a:latin typeface="Arial" pitchFamily="34" charset="0"/>
              </a:rPr>
              <a:t>.</a:t>
            </a:r>
            <a:r>
              <a:rPr lang="uk-UA" altLang="ru-RU" sz="2400" smtClean="0">
                <a:solidFill>
                  <a:srgbClr val="000000"/>
                </a:solidFill>
                <a:latin typeface="Arial" pitchFamily="34" charset="0"/>
              </a:rPr>
              <a:t> 100% - 40% = 60 %;</a:t>
            </a:r>
            <a:endParaRPr lang="ru-RU" altLang="ru-RU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324" name="Text Box 148"/>
          <p:cNvSpPr txBox="1">
            <a:spLocks noChangeArrowheads="1"/>
          </p:cNvSpPr>
          <p:nvPr/>
        </p:nvSpPr>
        <p:spPr bwMode="auto">
          <a:xfrm>
            <a:off x="4932363" y="4508500"/>
            <a:ext cx="367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400" b="1" smtClean="0">
                <a:solidFill>
                  <a:srgbClr val="0000FF"/>
                </a:solidFill>
                <a:latin typeface="Arial" pitchFamily="34" charset="0"/>
              </a:rPr>
              <a:t>2.</a:t>
            </a:r>
            <a:r>
              <a:rPr lang="uk-UA" altLang="ru-RU" sz="2400" smtClean="0">
                <a:solidFill>
                  <a:srgbClr val="000000"/>
                </a:solidFill>
                <a:latin typeface="Arial" pitchFamily="34" charset="0"/>
              </a:rPr>
              <a:t> 100% - 58% = 42 %;</a:t>
            </a:r>
            <a:endParaRPr lang="ru-RU" altLang="ru-RU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325" name="Text Box 149"/>
          <p:cNvSpPr txBox="1">
            <a:spLocks noChangeArrowheads="1"/>
          </p:cNvSpPr>
          <p:nvPr/>
        </p:nvSpPr>
        <p:spPr bwMode="auto">
          <a:xfrm>
            <a:off x="4932363" y="4941888"/>
            <a:ext cx="367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400" b="1" smtClean="0">
                <a:solidFill>
                  <a:srgbClr val="0000FF"/>
                </a:solidFill>
                <a:latin typeface="Arial" pitchFamily="34" charset="0"/>
              </a:rPr>
              <a:t>3.</a:t>
            </a:r>
            <a:r>
              <a:rPr lang="uk-UA" altLang="ru-RU" sz="2400" smtClean="0">
                <a:solidFill>
                  <a:srgbClr val="000000"/>
                </a:solidFill>
                <a:latin typeface="Arial" pitchFamily="34" charset="0"/>
              </a:rPr>
              <a:t> 42 % = 0,42;</a:t>
            </a:r>
            <a:endParaRPr lang="ru-RU" altLang="ru-RU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326" name="Text Box 150"/>
          <p:cNvSpPr txBox="1">
            <a:spLocks noChangeArrowheads="1"/>
          </p:cNvSpPr>
          <p:nvPr/>
        </p:nvSpPr>
        <p:spPr bwMode="auto">
          <a:xfrm>
            <a:off x="5003800" y="5373688"/>
            <a:ext cx="367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400" b="1" smtClean="0">
                <a:solidFill>
                  <a:srgbClr val="0000FF"/>
                </a:solidFill>
                <a:latin typeface="Arial" pitchFamily="34" charset="0"/>
              </a:rPr>
              <a:t>4.</a:t>
            </a:r>
            <a:r>
              <a:rPr lang="uk-UA" altLang="ru-RU" sz="2400" smtClean="0">
                <a:solidFill>
                  <a:srgbClr val="000000"/>
                </a:solidFill>
                <a:latin typeface="Arial" pitchFamily="34" charset="0"/>
              </a:rPr>
              <a:t> 126 : 0,42 = 300;</a:t>
            </a:r>
            <a:endParaRPr lang="ru-RU" altLang="ru-RU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327" name="Text Box 151"/>
          <p:cNvSpPr txBox="1">
            <a:spLocks noChangeArrowheads="1"/>
          </p:cNvSpPr>
          <p:nvPr/>
        </p:nvSpPr>
        <p:spPr bwMode="auto">
          <a:xfrm>
            <a:off x="468313" y="6165850"/>
            <a:ext cx="367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400" b="1" smtClean="0">
                <a:solidFill>
                  <a:srgbClr val="0000FF"/>
                </a:solidFill>
                <a:latin typeface="Arial" pitchFamily="34" charset="0"/>
              </a:rPr>
              <a:t>6</a:t>
            </a:r>
            <a:r>
              <a:rPr lang="uk-UA" altLang="ru-RU" sz="2400" smtClean="0">
                <a:solidFill>
                  <a:srgbClr val="000000"/>
                </a:solidFill>
                <a:latin typeface="Arial" pitchFamily="34" charset="0"/>
              </a:rPr>
              <a:t>. 300 : 0,6 = 500.</a:t>
            </a:r>
            <a:endParaRPr lang="ru-RU" altLang="ru-RU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328" name="Text Box 152"/>
          <p:cNvSpPr txBox="1">
            <a:spLocks noChangeArrowheads="1"/>
          </p:cNvSpPr>
          <p:nvPr/>
        </p:nvSpPr>
        <p:spPr bwMode="auto">
          <a:xfrm>
            <a:off x="468313" y="5734050"/>
            <a:ext cx="367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400" b="1" smtClean="0">
                <a:solidFill>
                  <a:srgbClr val="0000FF"/>
                </a:solidFill>
                <a:latin typeface="Arial" pitchFamily="34" charset="0"/>
              </a:rPr>
              <a:t>5</a:t>
            </a:r>
            <a:r>
              <a:rPr lang="uk-UA" altLang="ru-RU" sz="2400" smtClean="0">
                <a:solidFill>
                  <a:srgbClr val="000000"/>
                </a:solidFill>
                <a:latin typeface="Arial" pitchFamily="34" charset="0"/>
              </a:rPr>
              <a:t>. 60% = 0,6;</a:t>
            </a:r>
            <a:endParaRPr lang="ru-RU" altLang="ru-RU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329" name="Text Box 153"/>
          <p:cNvSpPr txBox="1">
            <a:spLocks noChangeArrowheads="1"/>
          </p:cNvSpPr>
          <p:nvPr/>
        </p:nvSpPr>
        <p:spPr bwMode="auto">
          <a:xfrm>
            <a:off x="3492500" y="3716338"/>
            <a:ext cx="36718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3200" b="1" smtClean="0">
                <a:solidFill>
                  <a:srgbClr val="0000FF"/>
                </a:solidFill>
              </a:rPr>
              <a:t>Розв</a:t>
            </a:r>
            <a:r>
              <a:rPr lang="en-US" altLang="ru-RU" sz="3200" b="1" smtClean="0">
                <a:solidFill>
                  <a:srgbClr val="0000FF"/>
                </a:solidFill>
              </a:rPr>
              <a:t>’</a:t>
            </a:r>
            <a:r>
              <a:rPr lang="uk-UA" altLang="ru-RU" sz="3200" b="1" smtClean="0">
                <a:solidFill>
                  <a:srgbClr val="0000FF"/>
                </a:solidFill>
              </a:rPr>
              <a:t>язання</a:t>
            </a:r>
            <a:r>
              <a:rPr lang="uk-UA" altLang="ru-RU" sz="24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ru-RU" altLang="ru-RU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330" name="AutoShape 154"/>
          <p:cNvSpPr>
            <a:spLocks noChangeArrowheads="1"/>
          </p:cNvSpPr>
          <p:nvPr/>
        </p:nvSpPr>
        <p:spPr bwMode="auto">
          <a:xfrm>
            <a:off x="4140200" y="2924175"/>
            <a:ext cx="576263" cy="288925"/>
          </a:xfrm>
          <a:prstGeom prst="leftArrow">
            <a:avLst>
              <a:gd name="adj1" fmla="val 50000"/>
              <a:gd name="adj2" fmla="val 49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332" name="Text Box 156"/>
          <p:cNvSpPr txBox="1">
            <a:spLocks noChangeArrowheads="1"/>
          </p:cNvSpPr>
          <p:nvPr/>
        </p:nvSpPr>
        <p:spPr bwMode="auto">
          <a:xfrm>
            <a:off x="4716463" y="6237288"/>
            <a:ext cx="395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400" b="1" smtClean="0">
                <a:solidFill>
                  <a:srgbClr val="0000FF"/>
                </a:solidFill>
                <a:latin typeface="Arial" pitchFamily="34" charset="0"/>
              </a:rPr>
              <a:t>Відповідь. 500 кущів.</a:t>
            </a:r>
            <a:endParaRPr lang="ru-RU" altLang="ru-RU" sz="2400" b="1" smtClean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50333" name="Rectangle 157"/>
          <p:cNvSpPr>
            <a:spLocks noGrp="1" noChangeArrowheads="1"/>
          </p:cNvSpPr>
          <p:nvPr>
            <p:ph type="title"/>
          </p:nvPr>
        </p:nvSpPr>
        <p:spPr>
          <a:xfrm>
            <a:off x="0" y="1484313"/>
            <a:ext cx="2051050" cy="836612"/>
          </a:xfrm>
          <a:noFill/>
          <a:ln/>
        </p:spPr>
        <p:txBody>
          <a:bodyPr/>
          <a:lstStyle/>
          <a:p>
            <a:r>
              <a:rPr lang="uk-UA" alt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ІІ спосіб</a:t>
            </a:r>
            <a:endParaRPr lang="ru-RU" altLang="ru-RU" sz="240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209862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0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0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0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0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0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50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3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0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0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0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0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0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0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0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0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0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0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0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0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0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0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0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0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0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0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0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0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0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0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0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0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0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0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0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0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50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0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50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0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0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07216E-6 L -0.0394 -0.00555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50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0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0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0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3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3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34" dur="2000" fill="hold"/>
                                        <p:tgtEl>
                                          <p:spTgt spid="5032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50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50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50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50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50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50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50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50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50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50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50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50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50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50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94" grpId="0" animBg="1"/>
      <p:bldP spid="50292" grpId="0" animBg="1"/>
      <p:bldP spid="50275" grpId="0" animBg="1"/>
      <p:bldP spid="50276" grpId="0" animBg="1"/>
      <p:bldP spid="50279" grpId="0"/>
      <p:bldP spid="50281" grpId="0"/>
      <p:bldP spid="50283" grpId="0" animBg="1"/>
      <p:bldP spid="50284" grpId="0"/>
      <p:bldP spid="50290" grpId="0" animBg="1"/>
      <p:bldP spid="50291" grpId="0" animBg="1"/>
      <p:bldP spid="50305" grpId="0" animBg="1"/>
      <p:bldP spid="50306" grpId="0" animBg="1"/>
      <p:bldP spid="50307" grpId="0"/>
      <p:bldP spid="50308" grpId="0"/>
      <p:bldP spid="50308" grpId="1"/>
      <p:bldP spid="50309" grpId="0" animBg="1"/>
      <p:bldP spid="50310" grpId="0"/>
      <p:bldP spid="50310" grpId="1"/>
      <p:bldP spid="50316" grpId="0"/>
      <p:bldP spid="50316" grpId="1"/>
      <p:bldP spid="50318" grpId="0" animBg="1"/>
      <p:bldP spid="50319" grpId="0"/>
      <p:bldP spid="50320" grpId="0"/>
      <p:bldP spid="50321" grpId="0"/>
      <p:bldP spid="50321" grpId="1"/>
      <p:bldP spid="50323" grpId="0"/>
      <p:bldP spid="50324" grpId="0"/>
      <p:bldP spid="50325" grpId="0"/>
      <p:bldP spid="50326" grpId="0"/>
      <p:bldP spid="50327" grpId="0"/>
      <p:bldP spid="50328" grpId="0"/>
      <p:bldP spid="50330" grpId="0" animBg="1"/>
      <p:bldP spid="503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40000">
              <a:schemeClr val="bg2">
                <a:tint val="65000"/>
                <a:satMod val="300000"/>
              </a:schemeClr>
            </a:gs>
            <a:gs pos="100000">
              <a:schemeClr val="bg2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680520" cy="6178698"/>
          </a:xfrm>
        </p:spPr>
        <p:txBody>
          <a:bodyPr>
            <a:noAutofit/>
          </a:bodyPr>
          <a:lstStyle/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4104456" cy="6336704"/>
          </a:xfrm>
        </p:spPr>
        <p:txBody>
          <a:bodyPr>
            <a:noAutofit/>
          </a:bodyPr>
          <a:lstStyle/>
          <a:p>
            <a:pPr marL="203200" marR="1257300">
              <a:lnSpc>
                <a:spcPct val="150000"/>
              </a:lnSpc>
            </a:pPr>
            <a:r>
              <a:rPr lang="uk-UA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Біля лісу у хатині дід і баба поживали, </a:t>
            </a:r>
            <a:endParaRPr lang="uk-UA" sz="18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203200" marR="1257300">
              <a:lnSpc>
                <a:spcPct val="150000"/>
              </a:lnSpc>
            </a:pPr>
            <a:r>
              <a:rPr lang="uk-UA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і </a:t>
            </a:r>
            <a:r>
              <a:rPr lang="uk-UA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одної якось днини, смачненького забажали.</a:t>
            </a:r>
            <a:endParaRPr lang="ru-RU" sz="1800" b="1" dirty="0">
              <a:latin typeface="Times New Roman"/>
              <a:ea typeface="Times New Roman"/>
            </a:endParaRPr>
          </a:p>
          <a:p>
            <a:pPr marL="203200" marR="1460500">
              <a:lnSpc>
                <a:spcPct val="150000"/>
              </a:lnSpc>
            </a:pPr>
            <a:r>
              <a:rPr lang="uk-UA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Баба тісто замісила та медком підсолодила.</a:t>
            </a:r>
            <a:endParaRPr lang="ru-RU" sz="1800" b="1" dirty="0">
              <a:latin typeface="Times New Roman"/>
              <a:ea typeface="Times New Roman"/>
            </a:endParaRPr>
          </a:p>
          <a:p>
            <a:pPr marL="203200" marR="1257300">
              <a:lnSpc>
                <a:spcPct val="150000"/>
              </a:lnSpc>
            </a:pPr>
            <a:r>
              <a:rPr lang="uk-UA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Колобок спекла духмяний, круглобокий та рум’яний.</a:t>
            </a:r>
            <a:endParaRPr lang="ru-RU" sz="1800" b="1" dirty="0">
              <a:latin typeface="Times New Roman"/>
              <a:ea typeface="Times New Roman"/>
            </a:endParaRPr>
          </a:p>
          <a:p>
            <a:pPr indent="203200">
              <a:lnSpc>
                <a:spcPct val="150000"/>
              </a:lnSpc>
              <a:spcAft>
                <a:spcPts val="0"/>
              </a:spcAft>
            </a:pPr>
            <a:r>
              <a:rPr lang="uk-UA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Стало дідові цікаво</a:t>
            </a:r>
            <a:r>
              <a:rPr lang="uk-UA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ru-RU" sz="1800" b="1" dirty="0">
              <a:latin typeface="Times New Roman"/>
              <a:ea typeface="Times New Roman"/>
            </a:endParaRPr>
          </a:p>
          <a:p>
            <a:pPr indent="203200">
              <a:lnSpc>
                <a:spcPct val="150000"/>
              </a:lnSpc>
              <a:spcAft>
                <a:spcPts val="0"/>
              </a:spcAft>
            </a:pPr>
            <a:r>
              <a:rPr lang="uk-UA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«Скільки меду ти поклала</a:t>
            </a:r>
            <a:r>
              <a:rPr lang="uk-UA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?»</a:t>
            </a:r>
            <a:endParaRPr lang="ru-RU" sz="1800" b="1" dirty="0">
              <a:latin typeface="Times New Roman"/>
              <a:ea typeface="Times New Roman"/>
            </a:endParaRPr>
          </a:p>
          <a:p>
            <a:endParaRPr lang="ru-RU" sz="1800" dirty="0"/>
          </a:p>
        </p:txBody>
      </p:sp>
      <p:pic>
        <p:nvPicPr>
          <p:cNvPr id="5" name="Picture 2" descr="Картинки по запросу картинки до казки колоб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41350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78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32848" cy="592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3501008"/>
            <a:ext cx="734481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Дякую за урок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46488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800225" y="260350"/>
            <a:ext cx="6542087" cy="1584325"/>
          </a:xfrm>
          <a:prstGeom prst="wedgeRoundRectCallout">
            <a:avLst>
              <a:gd name="adj1" fmla="val -59069"/>
              <a:gd name="adj2" fmla="val 31662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dirty="0" smtClean="0">
              <a:solidFill>
                <a:srgbClr val="3333CC"/>
              </a:solidFill>
              <a:latin typeface="Georgi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Допоможемо </a:t>
            </a:r>
            <a:r>
              <a:rPr lang="uk-UA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дідові дізнатися, яка масу меду в </a:t>
            </a:r>
            <a:r>
              <a:rPr lang="uk-UA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Колобкові,для</a:t>
            </a:r>
            <a:r>
              <a:rPr lang="uk-UA" b="1" dirty="0" smtClean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 цього пригадаємо ,як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п</a:t>
            </a:r>
            <a:r>
              <a:rPr lang="ru-RU" altLang="ru-RU" b="1" dirty="0" err="1" smtClean="0">
                <a:solidFill>
                  <a:srgbClr val="FF0000"/>
                </a:solidFill>
                <a:latin typeface="Georgia" pitchFamily="18" charset="0"/>
              </a:rPr>
              <a:t>редставити</a:t>
            </a:r>
            <a:r>
              <a:rPr lang="ru-RU" altLang="ru-RU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uk-UA" altLang="ru-RU" b="1" dirty="0" smtClean="0">
                <a:solidFill>
                  <a:srgbClr val="FF0000"/>
                </a:solidFill>
                <a:latin typeface="Georgia" pitchFamily="18" charset="0"/>
              </a:rPr>
              <a:t> відсотки у вигляді десяткового дробу</a:t>
            </a:r>
            <a:endParaRPr lang="ru-RU" altLang="ru-RU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7885113" y="1340769"/>
            <a:ext cx="914400" cy="2088232"/>
          </a:xfrm>
          <a:prstGeom prst="cloudCallout">
            <a:avLst>
              <a:gd name="adj1" fmla="val -83162"/>
              <a:gd name="adj2" fmla="val 77468"/>
            </a:avLst>
          </a:prstGeom>
          <a:solidFill>
            <a:schemeClr val="bg1"/>
          </a:solidFill>
          <a:ln w="9525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124075" y="2060575"/>
            <a:ext cx="1811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8% =</a:t>
            </a:r>
            <a:r>
              <a:rPr kumimoji="1" lang="ru-RU" alt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763713" y="3141663"/>
            <a:ext cx="2152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4400" b="1" smtClean="0">
                <a:solidFill>
                  <a:srgbClr val="FFFF00"/>
                </a:solidFill>
                <a:latin typeface="Comic Sans MS" pitchFamily="66" charset="0"/>
              </a:rPr>
              <a:t>69% =</a:t>
            </a:r>
            <a:r>
              <a:rPr kumimoji="1" lang="ru-RU" altLang="ru-RU" sz="44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763713" y="4221163"/>
            <a:ext cx="2152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4400" b="1" smtClean="0">
                <a:solidFill>
                  <a:srgbClr val="FFFF00"/>
                </a:solidFill>
                <a:latin typeface="Comic Sans MS" pitchFamily="66" charset="0"/>
              </a:rPr>
              <a:t>94% =</a:t>
            </a:r>
            <a:r>
              <a:rPr kumimoji="1" lang="ru-RU" altLang="ru-RU" sz="44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403350" y="5373688"/>
            <a:ext cx="24939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4400" b="1" smtClean="0">
                <a:solidFill>
                  <a:srgbClr val="FFFF00"/>
                </a:solidFill>
                <a:latin typeface="Comic Sans MS" pitchFamily="66" charset="0"/>
              </a:rPr>
              <a:t>108% =</a:t>
            </a:r>
            <a:r>
              <a:rPr kumimoji="1" lang="ru-RU" altLang="ru-RU" sz="44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3779838" y="1916113"/>
            <a:ext cx="2663825" cy="1066800"/>
          </a:xfrm>
          <a:prstGeom prst="star16">
            <a:avLst>
              <a:gd name="adj" fmla="val 41884"/>
            </a:avLst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solidFill>
                  <a:srgbClr val="000000"/>
                </a:solidFill>
                <a:latin typeface="Comic Sans MS" pitchFamily="66" charset="0"/>
              </a:rPr>
              <a:t>0,08</a:t>
            </a: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3779838" y="2997200"/>
            <a:ext cx="2663825" cy="1066800"/>
          </a:xfrm>
          <a:prstGeom prst="star16">
            <a:avLst>
              <a:gd name="adj" fmla="val 41884"/>
            </a:avLst>
          </a:prstGeom>
          <a:solidFill>
            <a:schemeClr val="bg1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smtClean="0">
                <a:solidFill>
                  <a:srgbClr val="000000"/>
                </a:solidFill>
                <a:latin typeface="Comic Sans MS" pitchFamily="66" charset="0"/>
              </a:rPr>
              <a:t>0,69</a:t>
            </a: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3779838" y="4076700"/>
            <a:ext cx="2663825" cy="1066800"/>
          </a:xfrm>
          <a:prstGeom prst="star16">
            <a:avLst>
              <a:gd name="adj" fmla="val 41884"/>
            </a:avLst>
          </a:prstGeom>
          <a:solidFill>
            <a:schemeClr val="bg1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smtClean="0">
                <a:solidFill>
                  <a:srgbClr val="000000"/>
                </a:solidFill>
                <a:latin typeface="Comic Sans MS" pitchFamily="66" charset="0"/>
              </a:rPr>
              <a:t>0,94</a:t>
            </a: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3779838" y="5229225"/>
            <a:ext cx="2663825" cy="1066800"/>
          </a:xfrm>
          <a:prstGeom prst="star16">
            <a:avLst>
              <a:gd name="adj" fmla="val 41884"/>
            </a:avLst>
          </a:prstGeom>
          <a:solidFill>
            <a:schemeClr val="bg1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smtClean="0">
                <a:solidFill>
                  <a:srgbClr val="000000"/>
                </a:solidFill>
                <a:latin typeface="Comic Sans MS" pitchFamily="66" charset="0"/>
              </a:rPr>
              <a:t>1,08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00225" cy="259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30748"/>
            <a:ext cx="1825749" cy="299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76366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6" grpId="0"/>
      <p:bldP spid="15367" grpId="0"/>
      <p:bldP spid="15368" grpId="0"/>
      <p:bldP spid="15369" grpId="0"/>
      <p:bldP spid="15370" grpId="0" animBg="1"/>
      <p:bldP spid="15371" grpId="0" animBg="1"/>
      <p:bldP spid="15372" grpId="0" animBg="1"/>
      <p:bldP spid="153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836712"/>
            <a:ext cx="4135000" cy="5040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4624"/>
            <a:ext cx="4752528" cy="4680520"/>
          </a:xfrm>
        </p:spPr>
        <p:txBody>
          <a:bodyPr>
            <a:noAutofit/>
          </a:bodyPr>
          <a:lstStyle/>
          <a:p>
            <a:pPr marL="203200" marR="1257300" lvl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uk-UA" sz="2400" b="1" kern="1200" dirty="0">
                <a:solidFill>
                  <a:srgbClr val="000000"/>
                </a:solidFill>
                <a:latin typeface="Times New Roman"/>
                <a:ea typeface="Times New Roman"/>
              </a:rPr>
              <a:t>Баба каже: «Не бурчи, сядь до столу й полічи.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</a:endParaRPr>
          </a:p>
          <a:p>
            <a:pPr lvl="0" indent="203200" algn="just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uk-UA" sz="2400" b="1" kern="1200" dirty="0">
                <a:solidFill>
                  <a:srgbClr val="000000"/>
                </a:solidFill>
                <a:latin typeface="Times New Roman"/>
                <a:ea typeface="Times New Roman"/>
              </a:rPr>
              <a:t>Маса вся — аж 300 грам,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</a:endParaRPr>
          </a:p>
          <a:p>
            <a:pPr lvl="0" indent="203200" algn="just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uk-UA" sz="2400" b="1" kern="1200" dirty="0">
                <a:solidFill>
                  <a:srgbClr val="000000"/>
                </a:solidFill>
                <a:latin typeface="Times New Roman"/>
                <a:ea typeface="Times New Roman"/>
              </a:rPr>
              <a:t>5 % меду там».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</a:endParaRPr>
          </a:p>
          <a:p>
            <a:pPr lvl="0" indent="203200" algn="just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uk-UA" sz="2400" b="1" kern="1200" dirty="0">
                <a:solidFill>
                  <a:srgbClr val="000000"/>
                </a:solidFill>
                <a:latin typeface="Times New Roman"/>
                <a:ea typeface="Times New Roman"/>
              </a:rPr>
              <a:t>«Бабо, та ти що, жартуєш?»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</a:endParaRPr>
          </a:p>
          <a:p>
            <a:pPr lvl="0" indent="203200" algn="just" fontAlgn="auto">
              <a:lnSpc>
                <a:spcPct val="15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uk-UA" sz="2400" b="1" kern="1200" dirty="0">
                <a:solidFill>
                  <a:srgbClr val="000000"/>
                </a:solidFill>
                <a:latin typeface="Times New Roman"/>
                <a:ea typeface="Times New Roman"/>
              </a:rPr>
              <a:t>«Як полічиш, то й скуштуєш!»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725144"/>
            <a:ext cx="360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Розв’язання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5%=0,05,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300•0,05=15(г)меду.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/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2" descr="Картинки по запросу картинки до казки колоб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41350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79090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55638" y="549275"/>
            <a:ext cx="854075" cy="8540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92163" y="593725"/>
            <a:ext cx="539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dirty="0" smtClean="0">
                <a:solidFill>
                  <a:srgbClr val="FF3399"/>
                </a:solidFill>
              </a:rPr>
              <a:t>П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512888" y="549275"/>
            <a:ext cx="854075" cy="8540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692275" y="593725"/>
            <a:ext cx="539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dirty="0" smtClean="0">
                <a:solidFill>
                  <a:srgbClr val="FF3399"/>
                </a:solidFill>
              </a:rPr>
              <a:t>Р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366963" y="549275"/>
            <a:ext cx="854075" cy="8540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546350" y="593725"/>
            <a:ext cx="539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dirty="0" smtClean="0">
                <a:solidFill>
                  <a:srgbClr val="FF3399"/>
                </a:solidFill>
              </a:rPr>
              <a:t>О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222625" y="549275"/>
            <a:ext cx="854075" cy="8540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355975" y="593725"/>
            <a:ext cx="6302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dirty="0" smtClean="0">
                <a:solidFill>
                  <a:srgbClr val="FF3399"/>
                </a:solidFill>
              </a:rPr>
              <a:t>П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076700" y="549275"/>
            <a:ext cx="854075" cy="8540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167188" y="593725"/>
            <a:ext cx="6746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dirty="0" smtClean="0">
                <a:solidFill>
                  <a:srgbClr val="FF3399"/>
                </a:solidFill>
              </a:rPr>
              <a:t>О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4932363" y="549275"/>
            <a:ext cx="854075" cy="8540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111750" y="593725"/>
            <a:ext cx="539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dirty="0" smtClean="0">
                <a:solidFill>
                  <a:srgbClr val="FF3399"/>
                </a:solidFill>
              </a:rPr>
              <a:t>Р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5786438" y="549275"/>
            <a:ext cx="854075" cy="8540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921375" y="593725"/>
            <a:ext cx="539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dirty="0" smtClean="0">
                <a:solidFill>
                  <a:srgbClr val="FF3399"/>
                </a:solidFill>
              </a:rPr>
              <a:t>Ц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6642100" y="549275"/>
            <a:ext cx="854075" cy="8540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6732588" y="593725"/>
            <a:ext cx="539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dirty="0" smtClean="0">
                <a:solidFill>
                  <a:srgbClr val="FF3399"/>
                </a:solidFill>
              </a:rPr>
              <a:t> І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7497763" y="549275"/>
            <a:ext cx="962025" cy="8540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7588250" y="593725"/>
            <a:ext cx="539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dirty="0" smtClean="0">
                <a:solidFill>
                  <a:srgbClr val="FF3399"/>
                </a:solidFill>
              </a:rPr>
              <a:t>Я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657225" y="1403350"/>
            <a:ext cx="854075" cy="8540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3311525" y="1617663"/>
            <a:ext cx="990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200" b="1" dirty="0" smtClean="0">
                <a:solidFill>
                  <a:srgbClr val="FFFF00"/>
                </a:solidFill>
              </a:rPr>
              <a:t>75%</a:t>
            </a:r>
            <a:endParaRPr lang="ru-RU" altLang="ru-RU" sz="2200" b="1" dirty="0" smtClean="0">
              <a:solidFill>
                <a:srgbClr val="FFFF00"/>
              </a:solidFill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1511300" y="1403350"/>
            <a:ext cx="854075" cy="8540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7542213" y="1639888"/>
            <a:ext cx="900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FFFF00"/>
                </a:solidFill>
              </a:rPr>
              <a:t>0,375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2366963" y="1403350"/>
            <a:ext cx="854075" cy="8540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1601788" y="1584325"/>
            <a:ext cx="8556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FFFF00"/>
                </a:solidFill>
              </a:rPr>
              <a:t>0,5</a:t>
            </a: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3222625" y="1403350"/>
            <a:ext cx="854075" cy="8540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4076700" y="1403350"/>
            <a:ext cx="854075" cy="8540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4932363" y="1403350"/>
            <a:ext cx="854075" cy="8540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5786438" y="1403350"/>
            <a:ext cx="854075" cy="8540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4165600" y="1617663"/>
            <a:ext cx="8556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srgbClr val="FFFF00"/>
                </a:solidFill>
              </a:rPr>
              <a:t>60%</a:t>
            </a: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6642100" y="1403350"/>
            <a:ext cx="854075" cy="8540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6732588" y="1628775"/>
            <a:ext cx="8556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srgbClr val="FFFF00"/>
                </a:solidFill>
              </a:rPr>
              <a:t>25%</a:t>
            </a: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7497763" y="1404938"/>
            <a:ext cx="962025" cy="8540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graphicFrame>
        <p:nvGraphicFramePr>
          <p:cNvPr id="8226" name="Group 34"/>
          <p:cNvGraphicFramePr>
            <a:graphicFrameLocks noGrp="1"/>
          </p:cNvGraphicFramePr>
          <p:nvPr>
            <p:ph/>
          </p:nvPr>
        </p:nvGraphicFramePr>
        <p:xfrm>
          <a:off x="457200" y="2708275"/>
          <a:ext cx="8570913" cy="3417889"/>
        </p:xfrm>
        <a:graphic>
          <a:graphicData uri="http://schemas.openxmlformats.org/drawingml/2006/table">
            <a:tbl>
              <a:tblPr/>
              <a:tblGrid>
                <a:gridCol w="3035300"/>
                <a:gridCol w="1079500"/>
                <a:gridCol w="3509963"/>
                <a:gridCol w="946150"/>
              </a:tblGrid>
              <a:tr h="1138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1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8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3716338" y="5184775"/>
            <a:ext cx="711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dirty="0" smtClean="0">
                <a:solidFill>
                  <a:srgbClr val="FF3399"/>
                </a:solidFill>
              </a:rPr>
              <a:t>Ц</a:t>
            </a:r>
          </a:p>
        </p:txBody>
      </p:sp>
      <p:sp>
        <p:nvSpPr>
          <p:cNvPr id="8249" name="Text Box 57"/>
          <p:cNvSpPr txBox="1">
            <a:spLocks noChangeArrowheads="1"/>
          </p:cNvSpPr>
          <p:nvPr/>
        </p:nvSpPr>
        <p:spPr bwMode="auto">
          <a:xfrm>
            <a:off x="3762375" y="4014788"/>
            <a:ext cx="539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dirty="0" smtClean="0">
                <a:solidFill>
                  <a:srgbClr val="FF3399"/>
                </a:solidFill>
              </a:rPr>
              <a:t> І</a:t>
            </a:r>
          </a:p>
        </p:txBody>
      </p:sp>
      <p:sp>
        <p:nvSpPr>
          <p:cNvPr id="8250" name="Text Box 58"/>
          <p:cNvSpPr txBox="1">
            <a:spLocks noChangeArrowheads="1"/>
          </p:cNvSpPr>
          <p:nvPr/>
        </p:nvSpPr>
        <p:spPr bwMode="auto">
          <a:xfrm>
            <a:off x="3806825" y="2933700"/>
            <a:ext cx="539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dirty="0" smtClean="0">
                <a:solidFill>
                  <a:srgbClr val="FF3399"/>
                </a:solidFill>
              </a:rPr>
              <a:t>Р</a:t>
            </a:r>
          </a:p>
        </p:txBody>
      </p:sp>
      <p:sp>
        <p:nvSpPr>
          <p:cNvPr id="8251" name="Text Box 59"/>
          <p:cNvSpPr txBox="1">
            <a:spLocks noChangeArrowheads="1"/>
          </p:cNvSpPr>
          <p:nvPr/>
        </p:nvSpPr>
        <p:spPr bwMode="auto">
          <a:xfrm>
            <a:off x="8262938" y="4014788"/>
            <a:ext cx="539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dirty="0" smtClean="0">
                <a:solidFill>
                  <a:srgbClr val="FF3399"/>
                </a:solidFill>
              </a:rPr>
              <a:t>Я</a:t>
            </a:r>
          </a:p>
        </p:txBody>
      </p:sp>
      <p:sp>
        <p:nvSpPr>
          <p:cNvPr id="8252" name="Text Box 60"/>
          <p:cNvSpPr txBox="1">
            <a:spLocks noChangeArrowheads="1"/>
          </p:cNvSpPr>
          <p:nvPr/>
        </p:nvSpPr>
        <p:spPr bwMode="auto">
          <a:xfrm>
            <a:off x="8262938" y="2889250"/>
            <a:ext cx="58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dirty="0" smtClean="0">
                <a:solidFill>
                  <a:srgbClr val="FF3399"/>
                </a:solidFill>
              </a:rPr>
              <a:t>О</a:t>
            </a:r>
          </a:p>
        </p:txBody>
      </p:sp>
      <p:sp>
        <p:nvSpPr>
          <p:cNvPr id="8253" name="Text Box 61"/>
          <p:cNvSpPr txBox="1">
            <a:spLocks noChangeArrowheads="1"/>
          </p:cNvSpPr>
          <p:nvPr/>
        </p:nvSpPr>
        <p:spPr bwMode="auto">
          <a:xfrm>
            <a:off x="8307388" y="5138738"/>
            <a:ext cx="657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dirty="0" smtClean="0">
                <a:solidFill>
                  <a:srgbClr val="FF3399"/>
                </a:solidFill>
              </a:rPr>
              <a:t>П</a:t>
            </a:r>
          </a:p>
        </p:txBody>
      </p:sp>
      <p:sp>
        <p:nvSpPr>
          <p:cNvPr id="8254" name="Text Box 62"/>
          <p:cNvSpPr txBox="1">
            <a:spLocks noChangeArrowheads="1"/>
          </p:cNvSpPr>
          <p:nvPr/>
        </p:nvSpPr>
        <p:spPr bwMode="auto">
          <a:xfrm>
            <a:off x="5113338" y="5253038"/>
            <a:ext cx="5857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dirty="0" smtClean="0">
                <a:solidFill>
                  <a:srgbClr val="FFFFFF"/>
                </a:solidFill>
              </a:rPr>
              <a:t>=</a:t>
            </a:r>
          </a:p>
        </p:txBody>
      </p:sp>
      <p:sp>
        <p:nvSpPr>
          <p:cNvPr id="8255" name="Text Box 63"/>
          <p:cNvSpPr txBox="1">
            <a:spLocks noChangeArrowheads="1"/>
          </p:cNvSpPr>
          <p:nvPr/>
        </p:nvSpPr>
        <p:spPr bwMode="auto">
          <a:xfrm>
            <a:off x="4638675" y="2843213"/>
            <a:ext cx="495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u="sng" dirty="0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8256" name="Text Box 64"/>
          <p:cNvSpPr txBox="1">
            <a:spLocks noChangeArrowheads="1"/>
          </p:cNvSpPr>
          <p:nvPr/>
        </p:nvSpPr>
        <p:spPr bwMode="auto">
          <a:xfrm>
            <a:off x="4627563" y="3254375"/>
            <a:ext cx="585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8257" name="Text Box 65"/>
          <p:cNvSpPr txBox="1">
            <a:spLocks noChangeArrowheads="1"/>
          </p:cNvSpPr>
          <p:nvPr/>
        </p:nvSpPr>
        <p:spPr bwMode="auto">
          <a:xfrm>
            <a:off x="522288" y="2754313"/>
            <a:ext cx="9001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u="sng" dirty="0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258" name="Text Box 66"/>
          <p:cNvSpPr txBox="1">
            <a:spLocks noChangeArrowheads="1"/>
          </p:cNvSpPr>
          <p:nvPr/>
        </p:nvSpPr>
        <p:spPr bwMode="auto">
          <a:xfrm>
            <a:off x="522288" y="3205163"/>
            <a:ext cx="9445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8259" name="Text Box 67"/>
          <p:cNvSpPr txBox="1">
            <a:spLocks noChangeArrowheads="1"/>
          </p:cNvSpPr>
          <p:nvPr/>
        </p:nvSpPr>
        <p:spPr bwMode="auto">
          <a:xfrm>
            <a:off x="881063" y="3024188"/>
            <a:ext cx="5857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dirty="0" smtClean="0">
                <a:solidFill>
                  <a:srgbClr val="FFFFFF"/>
                </a:solidFill>
              </a:rPr>
              <a:t>= </a:t>
            </a:r>
          </a:p>
        </p:txBody>
      </p:sp>
      <p:sp>
        <p:nvSpPr>
          <p:cNvPr id="8260" name="Text Box 68"/>
          <p:cNvSpPr txBox="1">
            <a:spLocks noChangeArrowheads="1"/>
          </p:cNvSpPr>
          <p:nvPr/>
        </p:nvSpPr>
        <p:spPr bwMode="auto">
          <a:xfrm>
            <a:off x="4672013" y="3924300"/>
            <a:ext cx="630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u="sng" dirty="0" smtClean="0">
                <a:solidFill>
                  <a:srgbClr val="FFFFFF"/>
                </a:solidFill>
              </a:rPr>
              <a:t>3</a:t>
            </a:r>
            <a:endParaRPr lang="ru-RU" altLang="ru-RU" sz="3200" b="1" u="sng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261" name="Text Box 69"/>
          <p:cNvSpPr txBox="1">
            <a:spLocks noChangeArrowheads="1"/>
          </p:cNvSpPr>
          <p:nvPr/>
        </p:nvSpPr>
        <p:spPr bwMode="auto">
          <a:xfrm>
            <a:off x="5043488" y="4103688"/>
            <a:ext cx="5857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dirty="0" smtClean="0">
                <a:solidFill>
                  <a:srgbClr val="FFFFFF"/>
                </a:solidFill>
              </a:rPr>
              <a:t>=</a:t>
            </a:r>
          </a:p>
        </p:txBody>
      </p:sp>
      <p:sp>
        <p:nvSpPr>
          <p:cNvPr id="8262" name="Text Box 70"/>
          <p:cNvSpPr txBox="1">
            <a:spLocks noChangeArrowheads="1"/>
          </p:cNvSpPr>
          <p:nvPr/>
        </p:nvSpPr>
        <p:spPr bwMode="auto">
          <a:xfrm>
            <a:off x="4662488" y="4373563"/>
            <a:ext cx="584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FFFF"/>
                </a:solidFill>
              </a:rPr>
              <a:t>8</a:t>
            </a:r>
            <a:endParaRPr lang="ru-RU" altLang="ru-RU" sz="3200" b="1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263" name="Text Box 71"/>
          <p:cNvSpPr txBox="1">
            <a:spLocks noChangeArrowheads="1"/>
          </p:cNvSpPr>
          <p:nvPr/>
        </p:nvSpPr>
        <p:spPr bwMode="auto">
          <a:xfrm>
            <a:off x="5472113" y="5229225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FFFF00"/>
                </a:solidFill>
              </a:rPr>
              <a:t>0,75</a:t>
            </a:r>
          </a:p>
        </p:txBody>
      </p:sp>
      <p:sp>
        <p:nvSpPr>
          <p:cNvPr id="8264" name="Text Box 72"/>
          <p:cNvSpPr txBox="1">
            <a:spLocks noChangeArrowheads="1"/>
          </p:cNvSpPr>
          <p:nvPr/>
        </p:nvSpPr>
        <p:spPr bwMode="auto">
          <a:xfrm>
            <a:off x="6372225" y="5229225"/>
            <a:ext cx="585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dirty="0" smtClean="0">
                <a:solidFill>
                  <a:srgbClr val="FFFFFF"/>
                </a:solidFill>
              </a:rPr>
              <a:t>=</a:t>
            </a:r>
          </a:p>
        </p:txBody>
      </p:sp>
      <p:sp>
        <p:nvSpPr>
          <p:cNvPr id="8265" name="Text Box 73"/>
          <p:cNvSpPr txBox="1">
            <a:spLocks noChangeArrowheads="1"/>
          </p:cNvSpPr>
          <p:nvPr/>
        </p:nvSpPr>
        <p:spPr bwMode="auto">
          <a:xfrm>
            <a:off x="4932363" y="3024188"/>
            <a:ext cx="5857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dirty="0" smtClean="0">
                <a:solidFill>
                  <a:srgbClr val="FFFFFF"/>
                </a:solidFill>
              </a:rPr>
              <a:t>=</a:t>
            </a:r>
          </a:p>
        </p:txBody>
      </p:sp>
      <p:sp>
        <p:nvSpPr>
          <p:cNvPr id="8266" name="Text Box 74"/>
          <p:cNvSpPr txBox="1">
            <a:spLocks noChangeArrowheads="1"/>
          </p:cNvSpPr>
          <p:nvPr/>
        </p:nvSpPr>
        <p:spPr bwMode="auto">
          <a:xfrm>
            <a:off x="2366963" y="3024188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FFFF00"/>
                </a:solidFill>
              </a:rPr>
              <a:t>50%</a:t>
            </a:r>
          </a:p>
        </p:txBody>
      </p:sp>
      <p:sp>
        <p:nvSpPr>
          <p:cNvPr id="8267" name="Text Box 75"/>
          <p:cNvSpPr txBox="1">
            <a:spLocks noChangeArrowheads="1"/>
          </p:cNvSpPr>
          <p:nvPr/>
        </p:nvSpPr>
        <p:spPr bwMode="auto">
          <a:xfrm>
            <a:off x="6416675" y="3068638"/>
            <a:ext cx="1081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FF00"/>
                </a:solidFill>
              </a:rPr>
              <a:t>60%</a:t>
            </a:r>
          </a:p>
        </p:txBody>
      </p:sp>
      <p:sp>
        <p:nvSpPr>
          <p:cNvPr id="8268" name="Text Box 76"/>
          <p:cNvSpPr txBox="1">
            <a:spLocks noChangeArrowheads="1"/>
          </p:cNvSpPr>
          <p:nvPr/>
        </p:nvSpPr>
        <p:spPr bwMode="auto">
          <a:xfrm>
            <a:off x="1960563" y="2984500"/>
            <a:ext cx="585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dirty="0" smtClean="0">
                <a:solidFill>
                  <a:srgbClr val="FFFFFF"/>
                </a:solidFill>
              </a:rPr>
              <a:t>=</a:t>
            </a:r>
          </a:p>
        </p:txBody>
      </p:sp>
      <p:sp>
        <p:nvSpPr>
          <p:cNvPr id="8269" name="Text Box 77"/>
          <p:cNvSpPr txBox="1">
            <a:spLocks noChangeArrowheads="1"/>
          </p:cNvSpPr>
          <p:nvPr/>
        </p:nvSpPr>
        <p:spPr bwMode="auto">
          <a:xfrm>
            <a:off x="5854700" y="1582738"/>
            <a:ext cx="809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FFFF00"/>
                </a:solidFill>
              </a:rPr>
              <a:t>0,7</a:t>
            </a:r>
          </a:p>
        </p:txBody>
      </p:sp>
      <p:sp>
        <p:nvSpPr>
          <p:cNvPr id="8270" name="Text Box 78"/>
          <p:cNvSpPr txBox="1">
            <a:spLocks noChangeArrowheads="1"/>
          </p:cNvSpPr>
          <p:nvPr/>
        </p:nvSpPr>
        <p:spPr bwMode="auto">
          <a:xfrm>
            <a:off x="566738" y="3924300"/>
            <a:ext cx="9001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u="sng" dirty="0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271" name="Text Box 79"/>
          <p:cNvSpPr txBox="1">
            <a:spLocks noChangeArrowheads="1"/>
          </p:cNvSpPr>
          <p:nvPr/>
        </p:nvSpPr>
        <p:spPr bwMode="auto">
          <a:xfrm>
            <a:off x="566738" y="4375150"/>
            <a:ext cx="9445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272" name="Text Box 80"/>
          <p:cNvSpPr txBox="1">
            <a:spLocks noChangeArrowheads="1"/>
          </p:cNvSpPr>
          <p:nvPr/>
        </p:nvSpPr>
        <p:spPr bwMode="auto">
          <a:xfrm>
            <a:off x="927100" y="4149725"/>
            <a:ext cx="585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dirty="0" smtClean="0">
                <a:solidFill>
                  <a:srgbClr val="FFFFFF"/>
                </a:solidFill>
              </a:rPr>
              <a:t>=</a:t>
            </a:r>
          </a:p>
        </p:txBody>
      </p:sp>
      <p:sp>
        <p:nvSpPr>
          <p:cNvPr id="8273" name="Text Box 81"/>
          <p:cNvSpPr txBox="1">
            <a:spLocks noChangeArrowheads="1"/>
          </p:cNvSpPr>
          <p:nvPr/>
        </p:nvSpPr>
        <p:spPr bwMode="auto">
          <a:xfrm>
            <a:off x="1241425" y="4194175"/>
            <a:ext cx="1035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FFFF00"/>
                </a:solidFill>
              </a:rPr>
              <a:t>0,25</a:t>
            </a:r>
          </a:p>
        </p:txBody>
      </p:sp>
      <p:grpSp>
        <p:nvGrpSpPr>
          <p:cNvPr id="8274" name="Group 82"/>
          <p:cNvGrpSpPr>
            <a:grpSpLocks/>
          </p:cNvGrpSpPr>
          <p:nvPr/>
        </p:nvGrpSpPr>
        <p:grpSpPr bwMode="auto">
          <a:xfrm>
            <a:off x="520700" y="4918075"/>
            <a:ext cx="811213" cy="671513"/>
            <a:chOff x="3163" y="2511"/>
            <a:chExt cx="397" cy="374"/>
          </a:xfrm>
        </p:grpSpPr>
        <p:sp>
          <p:nvSpPr>
            <p:cNvPr id="8275" name="Text Box 83"/>
            <p:cNvSpPr txBox="1">
              <a:spLocks noChangeArrowheads="1"/>
            </p:cNvSpPr>
            <p:nvPr/>
          </p:nvSpPr>
          <p:spPr bwMode="auto">
            <a:xfrm>
              <a:off x="3163" y="2511"/>
              <a:ext cx="397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ru-RU" altLang="ru-RU" b="1" u="sng" dirty="0" smtClean="0">
                <a:solidFill>
                  <a:srgbClr val="FFFFFF"/>
                </a:solidFill>
              </a:endParaRPr>
            </a:p>
          </p:txBody>
        </p:sp>
        <p:sp>
          <p:nvSpPr>
            <p:cNvPr id="8276" name="Text Box 84"/>
            <p:cNvSpPr txBox="1">
              <a:spLocks noChangeArrowheads="1"/>
            </p:cNvSpPr>
            <p:nvPr/>
          </p:nvSpPr>
          <p:spPr bwMode="auto">
            <a:xfrm>
              <a:off x="3163" y="2681"/>
              <a:ext cx="22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ru-RU" altLang="ru-RU" b="1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8277" name="Group 85"/>
          <p:cNvGrpSpPr>
            <a:grpSpLocks/>
          </p:cNvGrpSpPr>
          <p:nvPr/>
        </p:nvGrpSpPr>
        <p:grpSpPr bwMode="auto">
          <a:xfrm>
            <a:off x="1016000" y="4914900"/>
            <a:ext cx="811213" cy="671513"/>
            <a:chOff x="3163" y="2511"/>
            <a:chExt cx="397" cy="374"/>
          </a:xfrm>
        </p:grpSpPr>
        <p:sp>
          <p:nvSpPr>
            <p:cNvPr id="8278" name="Text Box 86"/>
            <p:cNvSpPr txBox="1">
              <a:spLocks noChangeArrowheads="1"/>
            </p:cNvSpPr>
            <p:nvPr/>
          </p:nvSpPr>
          <p:spPr bwMode="auto">
            <a:xfrm>
              <a:off x="3163" y="2511"/>
              <a:ext cx="397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ru-RU" altLang="ru-RU" b="1" u="sng" dirty="0" smtClean="0">
                <a:solidFill>
                  <a:srgbClr val="FFFFFF"/>
                </a:solidFill>
              </a:endParaRPr>
            </a:p>
          </p:txBody>
        </p:sp>
        <p:sp>
          <p:nvSpPr>
            <p:cNvPr id="8279" name="Text Box 87"/>
            <p:cNvSpPr txBox="1">
              <a:spLocks noChangeArrowheads="1"/>
            </p:cNvSpPr>
            <p:nvPr/>
          </p:nvSpPr>
          <p:spPr bwMode="auto">
            <a:xfrm>
              <a:off x="3163" y="2681"/>
              <a:ext cx="22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ru-RU" altLang="ru-RU" b="1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8280" name="Text Box 88"/>
          <p:cNvSpPr txBox="1">
            <a:spLocks noChangeArrowheads="1"/>
          </p:cNvSpPr>
          <p:nvPr/>
        </p:nvSpPr>
        <p:spPr bwMode="auto">
          <a:xfrm>
            <a:off x="1422400" y="5229225"/>
            <a:ext cx="855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FF00"/>
                </a:solidFill>
              </a:rPr>
              <a:t>0,7</a:t>
            </a:r>
          </a:p>
        </p:txBody>
      </p:sp>
      <p:sp>
        <p:nvSpPr>
          <p:cNvPr id="8281" name="Text Box 89"/>
          <p:cNvSpPr txBox="1">
            <a:spLocks noChangeArrowheads="1"/>
          </p:cNvSpPr>
          <p:nvPr/>
        </p:nvSpPr>
        <p:spPr bwMode="auto">
          <a:xfrm>
            <a:off x="5292725" y="3068638"/>
            <a:ext cx="809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FF00"/>
                </a:solidFill>
              </a:rPr>
              <a:t>0,6</a:t>
            </a:r>
          </a:p>
        </p:txBody>
      </p:sp>
      <p:sp>
        <p:nvSpPr>
          <p:cNvPr id="8282" name="Text Box 90"/>
          <p:cNvSpPr txBox="1">
            <a:spLocks noChangeArrowheads="1"/>
          </p:cNvSpPr>
          <p:nvPr/>
        </p:nvSpPr>
        <p:spPr bwMode="auto">
          <a:xfrm>
            <a:off x="5967413" y="3024188"/>
            <a:ext cx="5857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dirty="0" smtClean="0">
                <a:solidFill>
                  <a:srgbClr val="FFFFFF"/>
                </a:solidFill>
              </a:rPr>
              <a:t>=</a:t>
            </a:r>
          </a:p>
        </p:txBody>
      </p:sp>
      <p:sp>
        <p:nvSpPr>
          <p:cNvPr id="8283" name="Text Box 91"/>
          <p:cNvSpPr txBox="1">
            <a:spLocks noChangeArrowheads="1"/>
          </p:cNvSpPr>
          <p:nvPr/>
        </p:nvSpPr>
        <p:spPr bwMode="auto">
          <a:xfrm>
            <a:off x="4705350" y="5030788"/>
            <a:ext cx="495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u="sng" dirty="0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8284" name="Text Box 92"/>
          <p:cNvSpPr txBox="1">
            <a:spLocks noChangeArrowheads="1"/>
          </p:cNvSpPr>
          <p:nvPr/>
        </p:nvSpPr>
        <p:spPr bwMode="auto">
          <a:xfrm>
            <a:off x="1331913" y="2979738"/>
            <a:ext cx="9445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FF00"/>
                </a:solidFill>
              </a:rPr>
              <a:t>0,5</a:t>
            </a:r>
          </a:p>
        </p:txBody>
      </p:sp>
      <p:sp>
        <p:nvSpPr>
          <p:cNvPr id="8285" name="Text Box 93"/>
          <p:cNvSpPr txBox="1">
            <a:spLocks noChangeArrowheads="1"/>
          </p:cNvSpPr>
          <p:nvPr/>
        </p:nvSpPr>
        <p:spPr bwMode="auto">
          <a:xfrm>
            <a:off x="2051050" y="4194175"/>
            <a:ext cx="585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dirty="0" smtClean="0">
                <a:solidFill>
                  <a:srgbClr val="FFFFFF"/>
                </a:solidFill>
              </a:rPr>
              <a:t>=</a:t>
            </a:r>
          </a:p>
        </p:txBody>
      </p:sp>
      <p:sp>
        <p:nvSpPr>
          <p:cNvPr id="8286" name="Text Box 94"/>
          <p:cNvSpPr txBox="1">
            <a:spLocks noChangeArrowheads="1"/>
          </p:cNvSpPr>
          <p:nvPr/>
        </p:nvSpPr>
        <p:spPr bwMode="auto">
          <a:xfrm>
            <a:off x="5032375" y="1617663"/>
            <a:ext cx="8556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srgbClr val="FFFF00"/>
                </a:solidFill>
              </a:rPr>
              <a:t>50%</a:t>
            </a:r>
          </a:p>
        </p:txBody>
      </p:sp>
      <p:sp>
        <p:nvSpPr>
          <p:cNvPr id="8287" name="Text Box 95"/>
          <p:cNvSpPr txBox="1">
            <a:spLocks noChangeArrowheads="1"/>
          </p:cNvSpPr>
          <p:nvPr/>
        </p:nvSpPr>
        <p:spPr bwMode="auto">
          <a:xfrm>
            <a:off x="2411413" y="4238625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FFFF00"/>
                </a:solidFill>
              </a:rPr>
              <a:t>25%</a:t>
            </a:r>
          </a:p>
        </p:txBody>
      </p:sp>
      <p:sp>
        <p:nvSpPr>
          <p:cNvPr id="8288" name="Text Box 96"/>
          <p:cNvSpPr txBox="1">
            <a:spLocks noChangeArrowheads="1"/>
          </p:cNvSpPr>
          <p:nvPr/>
        </p:nvSpPr>
        <p:spPr bwMode="auto">
          <a:xfrm>
            <a:off x="520700" y="4964113"/>
            <a:ext cx="900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u="sng" dirty="0" smtClean="0">
                <a:solidFill>
                  <a:srgbClr val="FFFFFF"/>
                </a:solidFill>
              </a:rPr>
              <a:t> 7</a:t>
            </a:r>
          </a:p>
        </p:txBody>
      </p:sp>
      <p:sp>
        <p:nvSpPr>
          <p:cNvPr id="8289" name="Text Box 97"/>
          <p:cNvSpPr txBox="1">
            <a:spLocks noChangeArrowheads="1"/>
          </p:cNvSpPr>
          <p:nvPr/>
        </p:nvSpPr>
        <p:spPr bwMode="auto">
          <a:xfrm>
            <a:off x="520700" y="5414963"/>
            <a:ext cx="9445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8290" name="Text Box 98"/>
          <p:cNvSpPr txBox="1">
            <a:spLocks noChangeArrowheads="1"/>
          </p:cNvSpPr>
          <p:nvPr/>
        </p:nvSpPr>
        <p:spPr bwMode="auto">
          <a:xfrm>
            <a:off x="1016000" y="5184775"/>
            <a:ext cx="585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dirty="0" smtClean="0">
                <a:solidFill>
                  <a:srgbClr val="FFFFFF"/>
                </a:solidFill>
              </a:rPr>
              <a:t>= </a:t>
            </a:r>
          </a:p>
        </p:txBody>
      </p:sp>
      <p:sp>
        <p:nvSpPr>
          <p:cNvPr id="8291" name="Text Box 99"/>
          <p:cNvSpPr txBox="1">
            <a:spLocks noChangeArrowheads="1"/>
          </p:cNvSpPr>
          <p:nvPr/>
        </p:nvSpPr>
        <p:spPr bwMode="auto">
          <a:xfrm>
            <a:off x="2433638" y="1573213"/>
            <a:ext cx="8556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FFFF00"/>
                </a:solidFill>
              </a:rPr>
              <a:t>0,6</a:t>
            </a:r>
          </a:p>
        </p:txBody>
      </p:sp>
      <p:sp>
        <p:nvSpPr>
          <p:cNvPr id="8292" name="Text Box 100"/>
          <p:cNvSpPr txBox="1">
            <a:spLocks noChangeArrowheads="1"/>
          </p:cNvSpPr>
          <p:nvPr/>
        </p:nvSpPr>
        <p:spPr bwMode="auto">
          <a:xfrm>
            <a:off x="5472113" y="4059238"/>
            <a:ext cx="1485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FF00"/>
                </a:solidFill>
              </a:rPr>
              <a:t>0,375</a:t>
            </a:r>
          </a:p>
        </p:txBody>
      </p:sp>
      <p:sp>
        <p:nvSpPr>
          <p:cNvPr id="8293" name="Text Box 101"/>
          <p:cNvSpPr txBox="1">
            <a:spLocks noChangeArrowheads="1"/>
          </p:cNvSpPr>
          <p:nvPr/>
        </p:nvSpPr>
        <p:spPr bwMode="auto">
          <a:xfrm>
            <a:off x="4692650" y="5489575"/>
            <a:ext cx="495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294" name="Text Box 102"/>
          <p:cNvSpPr txBox="1">
            <a:spLocks noChangeArrowheads="1"/>
          </p:cNvSpPr>
          <p:nvPr/>
        </p:nvSpPr>
        <p:spPr bwMode="auto">
          <a:xfrm>
            <a:off x="6688138" y="5218113"/>
            <a:ext cx="157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FF00"/>
                </a:solidFill>
              </a:rPr>
              <a:t>75%</a:t>
            </a:r>
          </a:p>
        </p:txBody>
      </p:sp>
      <p:sp>
        <p:nvSpPr>
          <p:cNvPr id="8295" name="Text Box 103"/>
          <p:cNvSpPr txBox="1">
            <a:spLocks noChangeArrowheads="1"/>
          </p:cNvSpPr>
          <p:nvPr/>
        </p:nvSpPr>
        <p:spPr bwMode="auto">
          <a:xfrm>
            <a:off x="701675" y="1652588"/>
            <a:ext cx="9001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srgbClr val="FFFF00"/>
                </a:solidFill>
              </a:rPr>
              <a:t>0,75</a:t>
            </a:r>
          </a:p>
        </p:txBody>
      </p:sp>
    </p:spTree>
    <p:extLst>
      <p:ext uri="{BB962C8B-B14F-4D97-AF65-F5344CB8AC3E}">
        <p14:creationId xmlns:p14="http://schemas.microsoft.com/office/powerpoint/2010/main" val="236760856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82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2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82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500" fill="hold"/>
                                        <p:tgtEl>
                                          <p:spTgt spid="82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82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82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82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9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500" fill="hold"/>
                                        <p:tgtEl>
                                          <p:spTgt spid="8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500" fill="hold"/>
                                        <p:tgtEl>
                                          <p:spTgt spid="82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7" grpId="0"/>
      <p:bldP spid="8199" grpId="0"/>
      <p:bldP spid="8201" grpId="0"/>
      <p:bldP spid="8203" grpId="0"/>
      <p:bldP spid="8205" grpId="0"/>
      <p:bldP spid="8207" grpId="0"/>
      <p:bldP spid="8209" grpId="0"/>
      <p:bldP spid="8211" grpId="0"/>
      <p:bldP spid="8213" grpId="0"/>
      <p:bldP spid="8215" grpId="0"/>
      <p:bldP spid="8217" grpId="0"/>
      <p:bldP spid="8222" grpId="0"/>
      <p:bldP spid="8224" grpId="0"/>
      <p:bldP spid="8263" grpId="0"/>
      <p:bldP spid="8264" grpId="0"/>
      <p:bldP spid="8266" grpId="0"/>
      <p:bldP spid="8267" grpId="0"/>
      <p:bldP spid="8268" grpId="0"/>
      <p:bldP spid="8269" grpId="0"/>
      <p:bldP spid="8273" grpId="0"/>
      <p:bldP spid="8280" grpId="0"/>
      <p:bldP spid="8281" grpId="0"/>
      <p:bldP spid="8282" grpId="0"/>
      <p:bldP spid="8284" grpId="0"/>
      <p:bldP spid="8285" grpId="0"/>
      <p:bldP spid="8286" grpId="0"/>
      <p:bldP spid="8287" grpId="0"/>
      <p:bldP spid="8291" grpId="0"/>
      <p:bldP spid="8292" grpId="0"/>
      <p:bldP spid="8294" grpId="0"/>
      <p:bldP spid="82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892" y="260648"/>
            <a:ext cx="7017436" cy="1143000"/>
          </a:xfrm>
        </p:spPr>
        <p:txBody>
          <a:bodyPr>
            <a:noAutofit/>
          </a:bodyPr>
          <a:lstStyle/>
          <a:p>
            <a:pPr indent="203200" algn="just">
              <a:spcAft>
                <a:spcPts val="0"/>
              </a:spcAft>
            </a:pPr>
            <a:r>
              <a:rPr lang="uk-UA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4464496" cy="5904655"/>
          </a:xfrm>
        </p:spPr>
        <p:txBody>
          <a:bodyPr>
            <a:normAutofit fontScale="85000" lnSpcReduction="20000"/>
          </a:bodyPr>
          <a:lstStyle/>
          <a:p>
            <a:pPr marL="203200" marR="1257300">
              <a:lnSpc>
                <a:spcPct val="120000"/>
              </a:lnSpc>
            </a:pPr>
            <a:r>
              <a:rPr lang="uk-UA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Колобок був ще гарячий</a:t>
            </a:r>
          </a:p>
          <a:p>
            <a:pPr marL="203200" marR="1257300">
              <a:lnSpc>
                <a:spcPct val="120000"/>
              </a:lnSpc>
            </a:pPr>
            <a:r>
              <a:rPr lang="uk-UA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і така ж у нього вдача.</a:t>
            </a:r>
            <a:endParaRPr lang="ru-RU" sz="2800" b="1" dirty="0" smtClean="0">
              <a:latin typeface="Times New Roman"/>
              <a:ea typeface="Times New Roman"/>
            </a:endParaRPr>
          </a:p>
          <a:p>
            <a:pPr marL="203200" marR="1257300">
              <a:lnSpc>
                <a:spcPct val="120000"/>
              </a:lnSpc>
            </a:pPr>
            <a:r>
              <a:rPr lang="uk-UA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 підвіконня він звалився</a:t>
            </a:r>
          </a:p>
          <a:p>
            <a:pPr marL="203200" marR="1257300">
              <a:lnSpc>
                <a:spcPct val="120000"/>
              </a:lnSpc>
            </a:pPr>
            <a:r>
              <a:rPr lang="uk-UA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і стежкою покотився.</a:t>
            </a:r>
            <a:endParaRPr lang="ru-RU" sz="2800" b="1" dirty="0" smtClean="0">
              <a:latin typeface="Times New Roman"/>
              <a:ea typeface="Times New Roman"/>
            </a:endParaRPr>
          </a:p>
          <a:p>
            <a:pPr indent="203200" algn="just">
              <a:lnSpc>
                <a:spcPct val="120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Раптом Зайчик — </a:t>
            </a:r>
          </a:p>
          <a:p>
            <a:pPr indent="203200" algn="just">
              <a:lnSpc>
                <a:spcPct val="120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скік та </a:t>
            </a:r>
            <a:r>
              <a:rPr lang="uk-UA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скок</a:t>
            </a:r>
            <a:endParaRPr lang="ru-RU" sz="2800" b="1" dirty="0" smtClean="0">
              <a:latin typeface="Times New Roman"/>
              <a:ea typeface="Times New Roman"/>
            </a:endParaRP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1000"/>
              <a:buFont typeface="Arial"/>
              <a:buChar char="—"/>
              <a:tabLst>
                <a:tab pos="429260" algn="l"/>
              </a:tabLst>
            </a:pPr>
            <a:r>
              <a:rPr lang="uk-UA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Ти куди це, Колобок?</a:t>
            </a: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1000"/>
              <a:buFont typeface="Arial"/>
              <a:buChar char="—"/>
              <a:tabLst>
                <a:tab pos="429260" algn="l"/>
              </a:tabLst>
            </a:pPr>
            <a:endParaRPr lang="ru-RU" sz="2800" b="1" dirty="0" smtClean="0">
              <a:latin typeface="Times New Roman"/>
              <a:ea typeface="Times New Roman"/>
              <a:cs typeface="Times New Roman"/>
            </a:endParaRPr>
          </a:p>
          <a:p>
            <a:pPr indent="20320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err="1" smtClean="0">
                <a:latin typeface="Times New Roman"/>
                <a:ea typeface="Times New Roman"/>
              </a:rPr>
              <a:t>Щоб</a:t>
            </a:r>
            <a:r>
              <a:rPr lang="ru-RU" sz="2000" b="1" dirty="0" smtClean="0">
                <a:latin typeface="Times New Roman"/>
                <a:ea typeface="Times New Roman"/>
              </a:rPr>
              <a:t> колобок </a:t>
            </a:r>
            <a:r>
              <a:rPr lang="ru-RU" sz="2000" b="1" dirty="0" err="1" smtClean="0">
                <a:latin typeface="Times New Roman"/>
                <a:ea typeface="Times New Roman"/>
              </a:rPr>
              <a:t>продовжив</a:t>
            </a:r>
            <a:r>
              <a:rPr lang="ru-RU" sz="2000" b="1" dirty="0" smtClean="0">
                <a:latin typeface="Times New Roman"/>
                <a:ea typeface="Times New Roman"/>
              </a:rPr>
              <a:t> свою </a:t>
            </a:r>
            <a:r>
              <a:rPr lang="ru-RU" sz="2000" b="1" dirty="0" err="1" smtClean="0">
                <a:latin typeface="Times New Roman"/>
                <a:ea typeface="Times New Roman"/>
              </a:rPr>
              <a:t>подорож</a:t>
            </a:r>
            <a:r>
              <a:rPr lang="ru-RU" sz="2000" b="1" dirty="0" smtClean="0">
                <a:latin typeface="Times New Roman"/>
                <a:ea typeface="Times New Roman"/>
              </a:rPr>
              <a:t> </a:t>
            </a:r>
            <a:r>
              <a:rPr lang="ru-RU" sz="2000" b="1" dirty="0" err="1" smtClean="0">
                <a:latin typeface="Times New Roman"/>
                <a:ea typeface="Times New Roman"/>
              </a:rPr>
              <a:t>потр</a:t>
            </a:r>
            <a:r>
              <a:rPr lang="uk-UA" sz="2000" b="1" dirty="0" smtClean="0">
                <a:latin typeface="Times New Roman"/>
                <a:ea typeface="Times New Roman"/>
              </a:rPr>
              <a:t>і</a:t>
            </a:r>
            <a:r>
              <a:rPr lang="ru-RU" sz="2000" b="1" dirty="0" err="1" smtClean="0">
                <a:latin typeface="Times New Roman"/>
                <a:ea typeface="Times New Roman"/>
              </a:rPr>
              <a:t>бно</a:t>
            </a:r>
            <a:r>
              <a:rPr lang="ru-RU" sz="2000" b="1" dirty="0" smtClean="0">
                <a:latin typeface="Times New Roman"/>
                <a:ea typeface="Times New Roman"/>
              </a:rPr>
              <a:t>:</a:t>
            </a:r>
          </a:p>
          <a:p>
            <a:endParaRPr lang="ru-RU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396044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82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859216" cy="980728"/>
          </a:xfrm>
        </p:spPr>
        <p:txBody>
          <a:bodyPr/>
          <a:lstStyle/>
          <a:p>
            <a:r>
              <a:rPr lang="uk-UA" altLang="ru-RU" sz="4000" b="1" i="1" u="sng" dirty="0"/>
              <a:t/>
            </a:r>
            <a:br>
              <a:rPr lang="uk-UA" altLang="ru-RU" sz="4000" b="1" i="1" u="sng" dirty="0"/>
            </a:br>
            <a:r>
              <a:rPr lang="uk-UA" altLang="ru-RU" sz="4000" b="1" i="1" u="sng" dirty="0">
                <a:solidFill>
                  <a:srgbClr val="FFFF00"/>
                </a:solidFill>
                <a:latin typeface="Comic Sans MS" pitchFamily="66" charset="0"/>
              </a:rPr>
              <a:t>“</a:t>
            </a:r>
            <a:r>
              <a:rPr lang="uk-UA" altLang="ru-RU" sz="4000" b="1" i="1" u="sng" dirty="0" smtClean="0">
                <a:solidFill>
                  <a:srgbClr val="FFFF00"/>
                </a:solidFill>
                <a:latin typeface="Comic Sans MS" pitchFamily="66" charset="0"/>
              </a:rPr>
              <a:t>незакінчені </a:t>
            </a:r>
            <a:r>
              <a:rPr lang="uk-UA" altLang="ru-RU" sz="4000" b="1" i="1" u="sng" dirty="0">
                <a:solidFill>
                  <a:srgbClr val="FFFF00"/>
                </a:solidFill>
                <a:latin typeface="Comic Sans MS" pitchFamily="66" charset="0"/>
              </a:rPr>
              <a:t>речення...”</a:t>
            </a:r>
            <a:r>
              <a:rPr lang="uk-UA" altLang="ru-RU" sz="4000" dirty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uk-UA" altLang="ru-RU" sz="4000" dirty="0">
                <a:solidFill>
                  <a:srgbClr val="FFFF00"/>
                </a:solidFill>
                <a:latin typeface="Comic Sans MS" pitchFamily="66" charset="0"/>
              </a:rPr>
            </a:br>
            <a:endParaRPr lang="ru-RU" alt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80728"/>
            <a:ext cx="8435280" cy="5145435"/>
          </a:xfrm>
        </p:spPr>
        <p:txBody>
          <a:bodyPr/>
          <a:lstStyle/>
          <a:p>
            <a:pPr marL="271463" indent="-271463">
              <a:lnSpc>
                <a:spcPct val="90000"/>
              </a:lnSpc>
              <a:buFontTx/>
              <a:buNone/>
            </a:pPr>
            <a:r>
              <a:rPr lang="uk-UA" altLang="ru-RU" sz="2400" b="1" dirty="0">
                <a:solidFill>
                  <a:schemeClr val="accent4">
                    <a:lumMod val="10000"/>
                  </a:schemeClr>
                </a:solidFill>
              </a:rPr>
              <a:t>1)  </a:t>
            </a:r>
            <a:r>
              <a:rPr lang="uk-UA" altLang="ru-RU" sz="2800" b="1" dirty="0">
                <a:solidFill>
                  <a:schemeClr val="accent4">
                    <a:lumMod val="10000"/>
                  </a:schemeClr>
                </a:solidFill>
              </a:rPr>
              <a:t>Пропорція – це...</a:t>
            </a:r>
          </a:p>
          <a:p>
            <a:pPr marL="271463" indent="-271463">
              <a:lnSpc>
                <a:spcPct val="90000"/>
              </a:lnSpc>
              <a:buFontTx/>
              <a:buNone/>
            </a:pPr>
            <a:r>
              <a:rPr lang="uk-UA" altLang="ru-RU" sz="2800" b="1" dirty="0">
                <a:solidFill>
                  <a:schemeClr val="accent4">
                    <a:lumMod val="10000"/>
                  </a:schemeClr>
                </a:solidFill>
              </a:rPr>
              <a:t>2)  Добуток крайніх членів пропорції дорівнює…</a:t>
            </a:r>
          </a:p>
          <a:p>
            <a:pPr marL="271463" indent="-271463">
              <a:lnSpc>
                <a:spcPct val="90000"/>
              </a:lnSpc>
              <a:buFontTx/>
              <a:buNone/>
            </a:pPr>
            <a:r>
              <a:rPr lang="uk-UA" altLang="ru-RU" sz="2800" b="1" dirty="0">
                <a:solidFill>
                  <a:schemeClr val="accent4">
                    <a:lumMod val="10000"/>
                  </a:schemeClr>
                </a:solidFill>
              </a:rPr>
              <a:t>3)  Якщо дві величини збільшуються в однакову      </a:t>
            </a:r>
          </a:p>
          <a:p>
            <a:pPr marL="271463" indent="-271463">
              <a:lnSpc>
                <a:spcPct val="90000"/>
              </a:lnSpc>
              <a:buFontTx/>
              <a:buNone/>
            </a:pPr>
            <a:r>
              <a:rPr lang="uk-UA" altLang="ru-RU" sz="2800" b="1" dirty="0">
                <a:solidFill>
                  <a:schemeClr val="accent4">
                    <a:lumMod val="10000"/>
                  </a:schemeClr>
                </a:solidFill>
              </a:rPr>
              <a:t>     кількість разів, то вони називаються…</a:t>
            </a:r>
          </a:p>
          <a:p>
            <a:pPr marL="271463" indent="-271463">
              <a:lnSpc>
                <a:spcPct val="90000"/>
              </a:lnSpc>
              <a:buFontTx/>
              <a:buNone/>
            </a:pPr>
            <a:r>
              <a:rPr lang="uk-UA" altLang="ru-RU" sz="2800" b="1" dirty="0">
                <a:solidFill>
                  <a:schemeClr val="accent4">
                    <a:lumMod val="10000"/>
                  </a:schemeClr>
                </a:solidFill>
              </a:rPr>
              <a:t>4)  Рівність двох відношень називається…</a:t>
            </a:r>
          </a:p>
          <a:p>
            <a:pPr marL="271463" indent="-271463">
              <a:lnSpc>
                <a:spcPct val="90000"/>
              </a:lnSpc>
              <a:buFontTx/>
              <a:buNone/>
            </a:pPr>
            <a:r>
              <a:rPr lang="uk-UA" altLang="ru-RU" sz="2800" b="1" dirty="0">
                <a:solidFill>
                  <a:schemeClr val="accent4">
                    <a:lumMod val="10000"/>
                  </a:schemeClr>
                </a:solidFill>
              </a:rPr>
              <a:t>5)  Сота частина числа або величини називається…</a:t>
            </a:r>
          </a:p>
          <a:p>
            <a:pPr marL="271463" indent="-271463">
              <a:lnSpc>
                <a:spcPct val="90000"/>
              </a:lnSpc>
              <a:buFontTx/>
              <a:buNone/>
            </a:pPr>
            <a:r>
              <a:rPr lang="uk-UA" altLang="ru-RU" sz="2800" b="1" dirty="0">
                <a:solidFill>
                  <a:schemeClr val="accent4">
                    <a:lumMod val="10000"/>
                  </a:schemeClr>
                </a:solidFill>
              </a:rPr>
              <a:t>7)  Відношення дробових чисел можна замінити…</a:t>
            </a:r>
          </a:p>
          <a:p>
            <a:pPr marL="271463" indent="-271463">
              <a:lnSpc>
                <a:spcPct val="90000"/>
              </a:lnSpc>
              <a:buFontTx/>
              <a:buNone/>
            </a:pPr>
            <a:r>
              <a:rPr lang="uk-UA" altLang="ru-RU" sz="2800" b="1" dirty="0">
                <a:solidFill>
                  <a:schemeClr val="accent4">
                    <a:lumMod val="10000"/>
                  </a:schemeClr>
                </a:solidFill>
              </a:rPr>
              <a:t>8)  Відношення чисел показує…</a:t>
            </a:r>
          </a:p>
          <a:p>
            <a:pPr marL="271463" indent="-271463">
              <a:lnSpc>
                <a:spcPct val="90000"/>
              </a:lnSpc>
              <a:buFontTx/>
              <a:buNone/>
            </a:pPr>
            <a:r>
              <a:rPr lang="uk-UA" altLang="ru-RU" sz="2800" b="1" dirty="0">
                <a:solidFill>
                  <a:schemeClr val="accent4">
                    <a:lumMod val="10000"/>
                  </a:schemeClr>
                </a:solidFill>
              </a:rPr>
              <a:t>9) </a:t>
            </a:r>
            <a:r>
              <a:rPr lang="ru-RU" altLang="ja-JP" sz="2800" b="1" dirty="0">
                <a:solidFill>
                  <a:schemeClr val="accent4">
                    <a:lumMod val="10000"/>
                  </a:schemeClr>
                </a:solidFill>
              </a:rPr>
              <a:t> </a:t>
            </a:r>
            <a:r>
              <a:rPr lang="ru-RU" altLang="ja-JP" sz="2800" b="1" dirty="0" err="1">
                <a:solidFill>
                  <a:schemeClr val="accent4">
                    <a:lumMod val="10000"/>
                  </a:schemeClr>
                </a:solidFill>
              </a:rPr>
              <a:t>Щоб</a:t>
            </a:r>
            <a:r>
              <a:rPr lang="ru-RU" altLang="ja-JP" sz="28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altLang="ja-JP" sz="2800" b="1" dirty="0" err="1">
                <a:solidFill>
                  <a:schemeClr val="accent4">
                    <a:lumMod val="10000"/>
                  </a:schemeClr>
                </a:solidFill>
              </a:rPr>
              <a:t>знайти</a:t>
            </a:r>
            <a:r>
              <a:rPr lang="ru-RU" altLang="ja-JP" sz="2800" b="1" dirty="0">
                <a:solidFill>
                  <a:schemeClr val="accent4">
                    <a:lumMod val="10000"/>
                  </a:schemeClr>
                </a:solidFill>
              </a:rPr>
              <a:t>  </a:t>
            </a:r>
            <a:r>
              <a:rPr lang="ru-RU" altLang="ja-JP" sz="2800" b="1" dirty="0" err="1">
                <a:solidFill>
                  <a:schemeClr val="accent4">
                    <a:lumMod val="10000"/>
                  </a:schemeClr>
                </a:solidFill>
              </a:rPr>
              <a:t>відсоток</a:t>
            </a:r>
            <a:r>
              <a:rPr lang="ru-RU" altLang="ja-JP" sz="28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altLang="ja-JP" sz="2800" b="1" dirty="0" err="1">
                <a:solidFill>
                  <a:schemeClr val="accent4">
                    <a:lumMod val="10000"/>
                  </a:schemeClr>
                </a:solidFill>
              </a:rPr>
              <a:t>від</a:t>
            </a:r>
            <a:r>
              <a:rPr lang="ru-RU" altLang="ja-JP" sz="2800" b="1" dirty="0">
                <a:solidFill>
                  <a:schemeClr val="accent4">
                    <a:lumMod val="10000"/>
                  </a:schemeClr>
                </a:solidFill>
              </a:rPr>
              <a:t> числа…</a:t>
            </a:r>
            <a:r>
              <a:rPr lang="ru-RU" altLang="ja-JP" sz="28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endParaRPr lang="ru-RU" altLang="ru-RU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4464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892" y="260648"/>
            <a:ext cx="7017436" cy="1143000"/>
          </a:xfrm>
        </p:spPr>
        <p:txBody>
          <a:bodyPr>
            <a:noAutofit/>
          </a:bodyPr>
          <a:lstStyle/>
          <a:p>
            <a:pPr indent="203200" algn="just">
              <a:spcAft>
                <a:spcPts val="0"/>
              </a:spcAft>
            </a:pPr>
            <a:r>
              <a:rPr lang="uk-UA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4536504" cy="4608513"/>
          </a:xfrm>
        </p:spPr>
        <p:txBody>
          <a:bodyPr>
            <a:normAutofit fontScale="55000" lnSpcReduction="20000"/>
          </a:bodyPr>
          <a:lstStyle/>
          <a:p>
            <a:pPr indent="203200" algn="just">
              <a:lnSpc>
                <a:spcPct val="120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Довга стежка ця?</a:t>
            </a:r>
            <a:endParaRPr lang="ru-RU" b="1" dirty="0" smtClean="0">
              <a:latin typeface="Times New Roman"/>
              <a:ea typeface="Times New Roman"/>
            </a:endParaRP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1000"/>
              <a:buFont typeface="Arial"/>
              <a:buChar char="—"/>
              <a:tabLst>
                <a:tab pos="42926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Скажу.</a:t>
            </a: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indent="203200" algn="just">
              <a:lnSpc>
                <a:spcPct val="120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Та не просто, а в задачі.</a:t>
            </a:r>
          </a:p>
          <a:p>
            <a:pPr marL="190500">
              <a:lnSpc>
                <a:spcPct val="120000"/>
              </a:lnSpc>
              <a:spcBef>
                <a:spcPts val="760"/>
              </a:spcBef>
            </a:pPr>
            <a:r>
              <a:rPr lang="uk-UA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Розв’яжи, ти ж не ледачий!</a:t>
            </a:r>
            <a:endParaRPr lang="ru-RU" b="1" dirty="0" smtClean="0">
              <a:latin typeface="Times New Roman"/>
              <a:ea typeface="Times New Roman"/>
            </a:endParaRPr>
          </a:p>
          <a:p>
            <a:pPr marL="190500" marR="520700">
              <a:lnSpc>
                <a:spcPct val="120000"/>
              </a:lnSpc>
            </a:pPr>
            <a:r>
              <a:rPr lang="uk-UA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40 метрів ти пробіг</a:t>
            </a:r>
          </a:p>
          <a:p>
            <a:pPr marL="190500" marR="520700">
              <a:lnSpc>
                <a:spcPct val="120000"/>
              </a:lnSpc>
            </a:pPr>
            <a:r>
              <a:rPr lang="uk-UA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(хоч немає в тебе ніг) —</a:t>
            </a:r>
            <a:endParaRPr lang="ru-RU" b="1" dirty="0" smtClean="0">
              <a:latin typeface="Times New Roman"/>
              <a:ea typeface="Times New Roman"/>
            </a:endParaRPr>
          </a:p>
          <a:p>
            <a:pPr marL="190500" marR="520700">
              <a:lnSpc>
                <a:spcPct val="120000"/>
              </a:lnSpc>
            </a:pPr>
            <a:r>
              <a:rPr lang="uk-UA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5 % це від шляху,</a:t>
            </a:r>
          </a:p>
          <a:p>
            <a:pPr marL="190500" marR="520700">
              <a:lnSpc>
                <a:spcPct val="120000"/>
              </a:lnSpc>
            </a:pPr>
            <a:r>
              <a:rPr lang="uk-UA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що до лісу йде від хати.</a:t>
            </a:r>
            <a:endParaRPr lang="ru-RU" b="1" dirty="0" smtClean="0">
              <a:latin typeface="Times New Roman"/>
              <a:ea typeface="Times New Roman"/>
            </a:endParaRPr>
          </a:p>
          <a:p>
            <a:pPr marL="190500">
              <a:lnSpc>
                <a:spcPct val="120000"/>
              </a:lnSpc>
            </a:pPr>
            <a:r>
              <a:rPr lang="uk-UA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То якої довжини</a:t>
            </a:r>
            <a:endParaRPr lang="ru-RU" b="1" dirty="0" smtClean="0">
              <a:latin typeface="Times New Roman"/>
              <a:ea typeface="Times New Roman"/>
            </a:endParaRPr>
          </a:p>
          <a:p>
            <a:pPr marL="190500">
              <a:lnSpc>
                <a:spcPct val="120000"/>
              </a:lnSpc>
            </a:pPr>
            <a:r>
              <a:rPr lang="uk-UA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шлях до лісу — сам скажи!</a:t>
            </a:r>
            <a:endParaRPr lang="ru-RU" b="1" dirty="0" smtClean="0">
              <a:latin typeface="Times New Roman"/>
              <a:ea typeface="Times New Roman"/>
            </a:endParaRPr>
          </a:p>
          <a:p>
            <a:pPr marL="190500" marR="520700">
              <a:lnSpc>
                <a:spcPct val="120000"/>
              </a:lnSpc>
              <a:spcAft>
                <a:spcPts val="90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Скажеш — далі йди гуляй,</a:t>
            </a:r>
          </a:p>
          <a:p>
            <a:pPr marL="190500" marR="520700">
              <a:lnSpc>
                <a:spcPct val="120000"/>
              </a:lnSpc>
              <a:spcAft>
                <a:spcPts val="90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ні — то з’їм тебе — і край.</a:t>
            </a:r>
          </a:p>
          <a:p>
            <a:pPr indent="203200" algn="just">
              <a:lnSpc>
                <a:spcPct val="150000"/>
              </a:lnSpc>
              <a:spcAft>
                <a:spcPts val="0"/>
              </a:spcAft>
            </a:pPr>
            <a:endParaRPr lang="ru-RU" sz="2000" b="1" dirty="0" smtClean="0">
              <a:latin typeface="Times New Roman"/>
              <a:ea typeface="Times New Roman"/>
            </a:endParaRPr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65313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uk-UA" sz="2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ea typeface="Times New Roman"/>
              </a:rPr>
              <a:t>Діти! Допоможемо Колобку обчислити довжину стежки від хати до лісу.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uk-UA" sz="2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ea typeface="Times New Roman"/>
              </a:rPr>
              <a:t>Розв’язання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uk-UA" sz="2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ea typeface="Times New Roman"/>
              </a:rPr>
              <a:t>5 % = 0,05,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uk-UA" sz="2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ea typeface="Times New Roman"/>
              </a:rPr>
              <a:t>40 : 0,05 = 800 (м) — довжина стежки.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3"/>
            <a:ext cx="39624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97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7813"/>
            <a:ext cx="4258816" cy="6247531"/>
          </a:xfrm>
        </p:spPr>
        <p:txBody>
          <a:bodyPr>
            <a:normAutofit/>
          </a:bodyPr>
          <a:lstStyle/>
          <a:p>
            <a:pPr indent="190500" algn="l">
              <a:spcAft>
                <a:spcPts val="0"/>
              </a:spcAft>
            </a:pPr>
            <a:endParaRPr lang="ru-RU" sz="20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3528392" cy="5894115"/>
          </a:xfrm>
        </p:spPr>
        <p:txBody>
          <a:bodyPr>
            <a:normAutofit/>
          </a:bodyPr>
          <a:lstStyle/>
          <a:p>
            <a:pPr marL="190500"/>
            <a:r>
              <a:rPr lang="uk-UA" sz="3000" dirty="0">
                <a:solidFill>
                  <a:srgbClr val="000000"/>
                </a:solidFill>
                <a:latin typeface="Times New Roman"/>
                <a:ea typeface="Times New Roman"/>
              </a:rPr>
              <a:t>Колобок знов покотився</a:t>
            </a:r>
            <a:r>
              <a:rPr lang="uk-UA" sz="3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</a:p>
          <a:p>
            <a:pPr marL="190500"/>
            <a:r>
              <a:rPr lang="uk-UA" sz="3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3000" dirty="0">
                <a:solidFill>
                  <a:srgbClr val="000000"/>
                </a:solidFill>
                <a:latin typeface="Times New Roman"/>
                <a:ea typeface="Times New Roman"/>
              </a:rPr>
              <a:t>біля лісу зупинився.</a:t>
            </a:r>
            <a:endParaRPr lang="ru-RU" sz="3000" dirty="0">
              <a:latin typeface="Times New Roman"/>
              <a:ea typeface="Times New Roman"/>
            </a:endParaRPr>
          </a:p>
          <a:p>
            <a:pPr marL="190500"/>
            <a:r>
              <a:rPr lang="uk-UA" sz="3000" dirty="0">
                <a:solidFill>
                  <a:srgbClr val="000000"/>
                </a:solidFill>
                <a:latin typeface="Times New Roman"/>
                <a:ea typeface="Times New Roman"/>
              </a:rPr>
              <a:t>Бачить, Білочка </a:t>
            </a:r>
            <a:r>
              <a:rPr lang="uk-UA" sz="3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складає</a:t>
            </a:r>
          </a:p>
          <a:p>
            <a:pPr marL="190500"/>
            <a:r>
              <a:rPr lang="uk-UA" sz="3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3000" dirty="0">
                <a:solidFill>
                  <a:srgbClr val="000000"/>
                </a:solidFill>
                <a:latin typeface="Times New Roman"/>
                <a:ea typeface="Times New Roman"/>
              </a:rPr>
              <a:t>у комору, що придбає.</a:t>
            </a:r>
            <a:endParaRPr lang="ru-RU" sz="3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16632"/>
            <a:ext cx="397475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900" descr="MCj033136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1814512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81" descr="MCj019348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12629"/>
            <a:ext cx="2552700" cy="22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80" descr="MCj033136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1814512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18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1053</Words>
  <Application>Microsoft Office PowerPoint</Application>
  <PresentationFormat>Экран (4:3)</PresentationFormat>
  <Paragraphs>229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Круги</vt:lpstr>
      <vt:lpstr>1_Круги</vt:lpstr>
      <vt:lpstr>Формула</vt:lpstr>
      <vt:lpstr>Інтегрований урок-казка математика, зарубіжна література та українська література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“незакінчені речення...” </vt:lpstr>
      <vt:lpstr> </vt:lpstr>
      <vt:lpstr>Презентация PowerPoint</vt:lpstr>
      <vt:lpstr>Свіжі гриби містять 90% води, а сушені – 12%. Скільки  кг сушених грибів вийде  із 22 кг свіжих?</vt:lpstr>
      <vt:lpstr>Допоможемо Колобку розв’язати задачу Білочки. Розв’язання 200 : 800 = 0,25 = 25 (%) становлять зібрані горіхи від кількості запланованих.</vt:lpstr>
      <vt:lpstr>Презентация PowerPoint</vt:lpstr>
      <vt:lpstr>Знайти значення х:</vt:lpstr>
      <vt:lpstr>Презентация PowerPoint</vt:lpstr>
      <vt:lpstr>Презентация PowerPoint</vt:lpstr>
      <vt:lpstr>Цукровий буряк містить 15% цукру. Скільки цукру можна одержати з 800 ц буряка?</vt:lpstr>
      <vt:lpstr> </vt:lpstr>
      <vt:lpstr>За перший день трактористи зорали 120 га, що становить 40 % поля. Знайдіть площу всього поля.</vt:lpstr>
      <vt:lpstr>ІІ спосіб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Grand</dc:creator>
  <cp:lastModifiedBy>Grand</cp:lastModifiedBy>
  <cp:revision>47</cp:revision>
  <dcterms:created xsi:type="dcterms:W3CDTF">2018-02-11T16:42:39Z</dcterms:created>
  <dcterms:modified xsi:type="dcterms:W3CDTF">2018-04-02T07:22:54Z</dcterms:modified>
</cp:coreProperties>
</file>