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0" r:id="rId6"/>
    <p:sldId id="261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D0C0D-1318-454E-8D83-A65804A6260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76E239-811B-43D5-B499-6103C297FBCA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1800" b="1" dirty="0" smtClean="0">
              <a:solidFill>
                <a:srgbClr val="92D050"/>
              </a:solidFill>
            </a:rPr>
            <a:t>Принципи </a:t>
          </a:r>
        </a:p>
        <a:p>
          <a:r>
            <a:rPr lang="uk-UA" sz="1800" b="1" dirty="0" smtClean="0">
              <a:solidFill>
                <a:srgbClr val="92D050"/>
              </a:solidFill>
            </a:rPr>
            <a:t>загартування  </a:t>
          </a:r>
          <a:endParaRPr lang="ru-RU" sz="1800" b="1" dirty="0">
            <a:solidFill>
              <a:srgbClr val="92D050"/>
            </a:solidFill>
          </a:endParaRPr>
        </a:p>
      </dgm:t>
    </dgm:pt>
    <dgm:pt modelId="{37E02249-D52A-46FE-BB5E-1F21B93B880B}" type="parTrans" cxnId="{F10E9CAF-C691-438D-A2DF-0A7C459F0892}">
      <dgm:prSet/>
      <dgm:spPr/>
      <dgm:t>
        <a:bodyPr/>
        <a:lstStyle/>
        <a:p>
          <a:endParaRPr lang="ru-RU"/>
        </a:p>
      </dgm:t>
    </dgm:pt>
    <dgm:pt modelId="{A3C93AB1-606B-4AC6-886B-1E38B5935681}" type="sibTrans" cxnId="{F10E9CAF-C691-438D-A2DF-0A7C459F0892}">
      <dgm:prSet/>
      <dgm:spPr/>
      <dgm:t>
        <a:bodyPr/>
        <a:lstStyle/>
        <a:p>
          <a:endParaRPr lang="ru-RU"/>
        </a:p>
      </dgm:t>
    </dgm:pt>
    <dgm:pt modelId="{F76253ED-C47D-48F9-A373-048874B2018D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Принцип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поступового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збільшення дозування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подразника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процедур</a:t>
          </a:r>
          <a:r>
            <a: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  <a:endParaRPr lang="ru-RU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31D02ADD-A93F-47A9-BF36-DD0206C90398}" type="parTrans" cxnId="{9E56783A-BDF6-49F0-BB2C-264C7F4F857B}">
      <dgm:prSet/>
      <dgm:spPr/>
      <dgm:t>
        <a:bodyPr/>
        <a:lstStyle/>
        <a:p>
          <a:endParaRPr lang="ru-RU"/>
        </a:p>
      </dgm:t>
    </dgm:pt>
    <dgm:pt modelId="{574C8C78-A75F-41A2-8F95-4F8CA2938274}" type="sibTrans" cxnId="{9E56783A-BDF6-49F0-BB2C-264C7F4F857B}">
      <dgm:prSet/>
      <dgm:spPr/>
      <dgm:t>
        <a:bodyPr/>
        <a:lstStyle/>
        <a:p>
          <a:endParaRPr lang="ru-RU"/>
        </a:p>
      </dgm:t>
    </dgm:pt>
    <dgm:pt modelId="{75B8A738-6D5B-468F-B5A1-20D91432BF9A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latin typeface="Georgia" panose="02040502050405020303" pitchFamily="18" charset="0"/>
            </a:rPr>
            <a:t>Принцип систематичного проведення загартувальних процедур</a:t>
          </a:r>
          <a:endParaRPr lang="ru-RU" sz="1800" b="1" dirty="0">
            <a:latin typeface="Georgia" panose="02040502050405020303" pitchFamily="18" charset="0"/>
          </a:endParaRPr>
        </a:p>
      </dgm:t>
    </dgm:pt>
    <dgm:pt modelId="{30B90425-8857-4336-B874-AE25B08EAF8F}" type="parTrans" cxnId="{D8C7A207-8295-4B64-9D61-B128AE5BACFA}">
      <dgm:prSet/>
      <dgm:spPr/>
      <dgm:t>
        <a:bodyPr/>
        <a:lstStyle/>
        <a:p>
          <a:endParaRPr lang="ru-RU"/>
        </a:p>
      </dgm:t>
    </dgm:pt>
    <dgm:pt modelId="{0DA54136-D103-4FDA-B8E6-3E401198896B}" type="sibTrans" cxnId="{D8C7A207-8295-4B64-9D61-B128AE5BACFA}">
      <dgm:prSet/>
      <dgm:spPr/>
      <dgm:t>
        <a:bodyPr/>
        <a:lstStyle/>
        <a:p>
          <a:endParaRPr lang="ru-RU"/>
        </a:p>
      </dgm:t>
    </dgm:pt>
    <dgm:pt modelId="{53098680-A96C-49AF-9C43-71B5A3FE246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Принцип комплексного в </a:t>
          </a:r>
          <a:r>
            <a:rPr lang="ru-RU" sz="1800" b="1" dirty="0" err="1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пливу</a:t>
          </a:r>
          <a:r>
            <a:rPr lang="ru-RU" sz="1800" b="1" dirty="0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 загартувальних процедур    </a:t>
          </a:r>
          <a:endParaRPr lang="ru-RU" sz="1800" b="1" dirty="0">
            <a:solidFill>
              <a:schemeClr val="bg1"/>
            </a:solidFill>
            <a:effectLst/>
            <a:latin typeface="Georgia" panose="02040502050405020303" pitchFamily="18" charset="0"/>
          </a:endParaRPr>
        </a:p>
      </dgm:t>
    </dgm:pt>
    <dgm:pt modelId="{B70FC995-7D1B-4E23-A6D3-88DE9EE5CC37}" type="parTrans" cxnId="{C99ACA79-B348-4C6F-87A6-35FB1D125970}">
      <dgm:prSet/>
      <dgm:spPr/>
      <dgm:t>
        <a:bodyPr/>
        <a:lstStyle/>
        <a:p>
          <a:endParaRPr lang="ru-RU"/>
        </a:p>
      </dgm:t>
    </dgm:pt>
    <dgm:pt modelId="{C49601F9-6790-48A7-B5F1-4A7484F248A8}" type="sibTrans" cxnId="{C99ACA79-B348-4C6F-87A6-35FB1D125970}">
      <dgm:prSet/>
      <dgm:spPr/>
      <dgm:t>
        <a:bodyPr/>
        <a:lstStyle/>
        <a:p>
          <a:endParaRPr lang="ru-RU"/>
        </a:p>
      </dgm:t>
    </dgm:pt>
    <dgm:pt modelId="{3C2481AB-C4EF-411C-BBF1-D0178A9992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Принцип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врахування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індивідуальних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особливостей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дитини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4649697F-9D66-4A6B-B8B0-B82EBD4508ED}" type="parTrans" cxnId="{2BFFCB44-1114-48EB-9749-F2F81FC0EFCB}">
      <dgm:prSet/>
      <dgm:spPr/>
      <dgm:t>
        <a:bodyPr/>
        <a:lstStyle/>
        <a:p>
          <a:endParaRPr lang="ru-RU"/>
        </a:p>
      </dgm:t>
    </dgm:pt>
    <dgm:pt modelId="{5FE0D25F-19FE-499C-A840-5E2237D737FC}" type="sibTrans" cxnId="{2BFFCB44-1114-48EB-9749-F2F81FC0EFCB}">
      <dgm:prSet/>
      <dgm:spPr/>
      <dgm:t>
        <a:bodyPr/>
        <a:lstStyle/>
        <a:p>
          <a:endParaRPr lang="ru-RU"/>
        </a:p>
      </dgm:t>
    </dgm:pt>
    <dgm:pt modelId="{50168410-7FA8-456C-90E0-21FE428FA085}" type="pres">
      <dgm:prSet presAssocID="{73FD0C0D-1318-454E-8D83-A65804A626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5BB823-8CFA-4D0E-B891-CCB3BA45E465}" type="pres">
      <dgm:prSet presAssocID="{EC76E239-811B-43D5-B499-6103C297FBCA}" presName="singleCycle" presStyleCnt="0"/>
      <dgm:spPr/>
    </dgm:pt>
    <dgm:pt modelId="{773C28E2-7DC7-4F3D-BB02-FC5B4EDC2FD7}" type="pres">
      <dgm:prSet presAssocID="{EC76E239-811B-43D5-B499-6103C297FBCA}" presName="singleCenter" presStyleLbl="node1" presStyleIdx="0" presStyleCnt="5" custScaleX="110757" custScaleY="84354" custLinFactNeighborX="-1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BC1EE80-6CE6-4DB8-9764-FE1999DE6D27}" type="pres">
      <dgm:prSet presAssocID="{4649697F-9D66-4A6B-B8B0-B82EBD4508ED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66C7D10-803B-4E78-9418-17B0BF23774A}" type="pres">
      <dgm:prSet presAssocID="{3C2481AB-C4EF-411C-BBF1-D0178A999239}" presName="text0" presStyleLbl="node1" presStyleIdx="1" presStyleCnt="5" custScaleX="400135" custScaleY="104642" custRadScaleRad="86212" custRadScaleInc="-2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E6611-E28E-4304-B917-16435F15210B}" type="pres">
      <dgm:prSet presAssocID="{B70FC995-7D1B-4E23-A6D3-88DE9EE5CC37}" presName="Name56" presStyleLbl="parChTrans1D2" presStyleIdx="1" presStyleCnt="4"/>
      <dgm:spPr/>
      <dgm:t>
        <a:bodyPr/>
        <a:lstStyle/>
        <a:p>
          <a:endParaRPr lang="ru-RU"/>
        </a:p>
      </dgm:t>
    </dgm:pt>
    <dgm:pt modelId="{8C364F63-6D74-4EF4-B53A-850009FBAC0C}" type="pres">
      <dgm:prSet presAssocID="{53098680-A96C-49AF-9C43-71B5A3FE2460}" presName="text0" presStyleLbl="node1" presStyleIdx="2" presStyleCnt="5" custScaleX="286972" custScaleY="148977" custRadScaleRad="118719" custRadScaleInc="1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97D81-B24E-4915-87B4-B9608CBA79A9}" type="pres">
      <dgm:prSet presAssocID="{30B90425-8857-4336-B874-AE25B08EAF8F}" presName="Name56" presStyleLbl="parChTrans1D2" presStyleIdx="2" presStyleCnt="4"/>
      <dgm:spPr/>
      <dgm:t>
        <a:bodyPr/>
        <a:lstStyle/>
        <a:p>
          <a:endParaRPr lang="ru-RU"/>
        </a:p>
      </dgm:t>
    </dgm:pt>
    <dgm:pt modelId="{D2D4B9C6-D430-492E-9AF4-8D2D74BB91C2}" type="pres">
      <dgm:prSet presAssocID="{75B8A738-6D5B-468F-B5A1-20D91432BF9A}" presName="text0" presStyleLbl="node1" presStyleIdx="3" presStyleCnt="5" custScaleX="424404" custScaleY="83887" custRadScaleRad="91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F33A1-4DF5-4600-90A6-CC6A7C64CE38}" type="pres">
      <dgm:prSet presAssocID="{31D02ADD-A93F-47A9-BF36-DD0206C90398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17A0C34-9B3F-46FB-A25D-523CC578A4BC}" type="pres">
      <dgm:prSet presAssocID="{F76253ED-C47D-48F9-A373-048874B2018D}" presName="text0" presStyleLbl="node1" presStyleIdx="4" presStyleCnt="5" custScaleX="280096" custScaleY="141057" custRadScaleRad="11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011A6-474B-4250-8925-8B385354E28C}" type="presOf" srcId="{3C2481AB-C4EF-411C-BBF1-D0178A999239}" destId="{966C7D10-803B-4E78-9418-17B0BF23774A}" srcOrd="0" destOrd="0" presId="urn:microsoft.com/office/officeart/2008/layout/RadialCluster"/>
    <dgm:cxn modelId="{D6062229-0521-407D-BC7A-23920F9B0DF2}" type="presOf" srcId="{53098680-A96C-49AF-9C43-71B5A3FE2460}" destId="{8C364F63-6D74-4EF4-B53A-850009FBAC0C}" srcOrd="0" destOrd="0" presId="urn:microsoft.com/office/officeart/2008/layout/RadialCluster"/>
    <dgm:cxn modelId="{F10E9CAF-C691-438D-A2DF-0A7C459F0892}" srcId="{73FD0C0D-1318-454E-8D83-A65804A62605}" destId="{EC76E239-811B-43D5-B499-6103C297FBCA}" srcOrd="0" destOrd="0" parTransId="{37E02249-D52A-46FE-BB5E-1F21B93B880B}" sibTransId="{A3C93AB1-606B-4AC6-886B-1E38B5935681}"/>
    <dgm:cxn modelId="{C32BF14E-0566-44B5-AB63-C275DEB9962D}" type="presOf" srcId="{EC76E239-811B-43D5-B499-6103C297FBCA}" destId="{773C28E2-7DC7-4F3D-BB02-FC5B4EDC2FD7}" srcOrd="0" destOrd="0" presId="urn:microsoft.com/office/officeart/2008/layout/RadialCluster"/>
    <dgm:cxn modelId="{C99ACA79-B348-4C6F-87A6-35FB1D125970}" srcId="{EC76E239-811B-43D5-B499-6103C297FBCA}" destId="{53098680-A96C-49AF-9C43-71B5A3FE2460}" srcOrd="1" destOrd="0" parTransId="{B70FC995-7D1B-4E23-A6D3-88DE9EE5CC37}" sibTransId="{C49601F9-6790-48A7-B5F1-4A7484F248A8}"/>
    <dgm:cxn modelId="{9E56783A-BDF6-49F0-BB2C-264C7F4F857B}" srcId="{EC76E239-811B-43D5-B499-6103C297FBCA}" destId="{F76253ED-C47D-48F9-A373-048874B2018D}" srcOrd="3" destOrd="0" parTransId="{31D02ADD-A93F-47A9-BF36-DD0206C90398}" sibTransId="{574C8C78-A75F-41A2-8F95-4F8CA2938274}"/>
    <dgm:cxn modelId="{7383704D-4F77-4302-B95E-FA3BE30B3236}" type="presOf" srcId="{B70FC995-7D1B-4E23-A6D3-88DE9EE5CC37}" destId="{397E6611-E28E-4304-B917-16435F15210B}" srcOrd="0" destOrd="0" presId="urn:microsoft.com/office/officeart/2008/layout/RadialCluster"/>
    <dgm:cxn modelId="{C028B276-7098-4B40-8CD2-D417DC1B1B29}" type="presOf" srcId="{4649697F-9D66-4A6B-B8B0-B82EBD4508ED}" destId="{FBC1EE80-6CE6-4DB8-9764-FE1999DE6D27}" srcOrd="0" destOrd="0" presId="urn:microsoft.com/office/officeart/2008/layout/RadialCluster"/>
    <dgm:cxn modelId="{FBAD7416-2E3E-49FD-92DC-A7FDBD2186B5}" type="presOf" srcId="{30B90425-8857-4336-B874-AE25B08EAF8F}" destId="{98697D81-B24E-4915-87B4-B9608CBA79A9}" srcOrd="0" destOrd="0" presId="urn:microsoft.com/office/officeart/2008/layout/RadialCluster"/>
    <dgm:cxn modelId="{3EEBD204-3768-4A8C-8F80-0F18D54C18CB}" type="presOf" srcId="{73FD0C0D-1318-454E-8D83-A65804A62605}" destId="{50168410-7FA8-456C-90E0-21FE428FA085}" srcOrd="0" destOrd="0" presId="urn:microsoft.com/office/officeart/2008/layout/RadialCluster"/>
    <dgm:cxn modelId="{0046B068-3B34-4960-8DF3-FBFDFD959CD6}" type="presOf" srcId="{75B8A738-6D5B-468F-B5A1-20D91432BF9A}" destId="{D2D4B9C6-D430-492E-9AF4-8D2D74BB91C2}" srcOrd="0" destOrd="0" presId="urn:microsoft.com/office/officeart/2008/layout/RadialCluster"/>
    <dgm:cxn modelId="{FC19706D-A31F-4306-A9C8-A29BAD4D811D}" type="presOf" srcId="{31D02ADD-A93F-47A9-BF36-DD0206C90398}" destId="{C9EF33A1-4DF5-4600-90A6-CC6A7C64CE38}" srcOrd="0" destOrd="0" presId="urn:microsoft.com/office/officeart/2008/layout/RadialCluster"/>
    <dgm:cxn modelId="{0D227314-88B7-4EAF-B18D-2B7E82745118}" type="presOf" srcId="{F76253ED-C47D-48F9-A373-048874B2018D}" destId="{A17A0C34-9B3F-46FB-A25D-523CC578A4BC}" srcOrd="0" destOrd="0" presId="urn:microsoft.com/office/officeart/2008/layout/RadialCluster"/>
    <dgm:cxn modelId="{2BFFCB44-1114-48EB-9749-F2F81FC0EFCB}" srcId="{EC76E239-811B-43D5-B499-6103C297FBCA}" destId="{3C2481AB-C4EF-411C-BBF1-D0178A999239}" srcOrd="0" destOrd="0" parTransId="{4649697F-9D66-4A6B-B8B0-B82EBD4508ED}" sibTransId="{5FE0D25F-19FE-499C-A840-5E2237D737FC}"/>
    <dgm:cxn modelId="{D8C7A207-8295-4B64-9D61-B128AE5BACFA}" srcId="{EC76E239-811B-43D5-B499-6103C297FBCA}" destId="{75B8A738-6D5B-468F-B5A1-20D91432BF9A}" srcOrd="2" destOrd="0" parTransId="{30B90425-8857-4336-B874-AE25B08EAF8F}" sibTransId="{0DA54136-D103-4FDA-B8E6-3E401198896B}"/>
    <dgm:cxn modelId="{DC20568D-3A45-4F10-972C-E7C4EA625B1A}" type="presParOf" srcId="{50168410-7FA8-456C-90E0-21FE428FA085}" destId="{815BB823-8CFA-4D0E-B891-CCB3BA45E465}" srcOrd="0" destOrd="0" presId="urn:microsoft.com/office/officeart/2008/layout/RadialCluster"/>
    <dgm:cxn modelId="{F5596A44-0CF3-4FF5-AF25-AC0DB84FA767}" type="presParOf" srcId="{815BB823-8CFA-4D0E-B891-CCB3BA45E465}" destId="{773C28E2-7DC7-4F3D-BB02-FC5B4EDC2FD7}" srcOrd="0" destOrd="0" presId="urn:microsoft.com/office/officeart/2008/layout/RadialCluster"/>
    <dgm:cxn modelId="{263503A4-83E8-46A9-B548-F8154C254A43}" type="presParOf" srcId="{815BB823-8CFA-4D0E-B891-CCB3BA45E465}" destId="{FBC1EE80-6CE6-4DB8-9764-FE1999DE6D27}" srcOrd="1" destOrd="0" presId="urn:microsoft.com/office/officeart/2008/layout/RadialCluster"/>
    <dgm:cxn modelId="{060C7847-45A1-4DFA-AA8E-1BC9413B30F0}" type="presParOf" srcId="{815BB823-8CFA-4D0E-B891-CCB3BA45E465}" destId="{966C7D10-803B-4E78-9418-17B0BF23774A}" srcOrd="2" destOrd="0" presId="urn:microsoft.com/office/officeart/2008/layout/RadialCluster"/>
    <dgm:cxn modelId="{5FB6D221-037A-4FC5-B1D0-5C14ADB080D4}" type="presParOf" srcId="{815BB823-8CFA-4D0E-B891-CCB3BA45E465}" destId="{397E6611-E28E-4304-B917-16435F15210B}" srcOrd="3" destOrd="0" presId="urn:microsoft.com/office/officeart/2008/layout/RadialCluster"/>
    <dgm:cxn modelId="{6B822213-6F4F-4347-88E8-700A63E8F77B}" type="presParOf" srcId="{815BB823-8CFA-4D0E-B891-CCB3BA45E465}" destId="{8C364F63-6D74-4EF4-B53A-850009FBAC0C}" srcOrd="4" destOrd="0" presId="urn:microsoft.com/office/officeart/2008/layout/RadialCluster"/>
    <dgm:cxn modelId="{22690D9A-1539-4E2C-9656-AEE9BB9320F2}" type="presParOf" srcId="{815BB823-8CFA-4D0E-B891-CCB3BA45E465}" destId="{98697D81-B24E-4915-87B4-B9608CBA79A9}" srcOrd="5" destOrd="0" presId="urn:microsoft.com/office/officeart/2008/layout/RadialCluster"/>
    <dgm:cxn modelId="{D2D3DE47-AB2E-4979-A72A-3D04C154C92A}" type="presParOf" srcId="{815BB823-8CFA-4D0E-B891-CCB3BA45E465}" destId="{D2D4B9C6-D430-492E-9AF4-8D2D74BB91C2}" srcOrd="6" destOrd="0" presId="urn:microsoft.com/office/officeart/2008/layout/RadialCluster"/>
    <dgm:cxn modelId="{9F5DEE83-258C-4626-8DD5-81115B9DA38E}" type="presParOf" srcId="{815BB823-8CFA-4D0E-B891-CCB3BA45E465}" destId="{C9EF33A1-4DF5-4600-90A6-CC6A7C64CE38}" srcOrd="7" destOrd="0" presId="urn:microsoft.com/office/officeart/2008/layout/RadialCluster"/>
    <dgm:cxn modelId="{D8FB605B-5F59-40B2-AA46-1D1FB871A21B}" type="presParOf" srcId="{815BB823-8CFA-4D0E-B891-CCB3BA45E465}" destId="{A17A0C34-9B3F-46FB-A25D-523CC578A4B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E7230-CB3B-4C41-A322-6E8AE72FDF4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37AA8D-2A3B-4523-AD2A-F69AC363D291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rPr>
            <a:t>Правильне харчування</a:t>
          </a:r>
          <a:endParaRPr lang="ru-RU" sz="2000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34A9007F-BA2E-4DCE-BDFA-4C6B1DB7C026}" type="parTrans" cxnId="{763E8F1C-4028-4E2A-8C0A-DED2636412C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CA21299-AD5D-456C-8249-92C042FBA468}" type="sibTrans" cxnId="{763E8F1C-4028-4E2A-8C0A-DED2636412C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0A7C9FF-56D5-4F30-9CD2-805EAC83782E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rPr>
            <a:t>Гігієнічні процедури</a:t>
          </a:r>
          <a:endParaRPr lang="ru-RU" sz="2000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8FDDD641-BCF2-4509-967E-20DD9D38973D}" type="parTrans" cxnId="{1DD7F70F-C0C3-4D67-93F0-14D2BE733D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1C09EBE-E565-4081-85F3-DEEC82FCBCC6}" type="sibTrans" cxnId="{1DD7F70F-C0C3-4D67-93F0-14D2BE733D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65BB81C-4B79-40FD-BE56-5E1B7FCA113E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rPr>
            <a:t>Руховий режим</a:t>
          </a:r>
          <a:endParaRPr lang="ru-RU" sz="2000" b="1" dirty="0">
            <a:solidFill>
              <a:srgbClr val="002060"/>
            </a:solidFill>
          </a:endParaRPr>
        </a:p>
      </dgm:t>
    </dgm:pt>
    <dgm:pt modelId="{8508C320-EC4D-4A35-9E5E-72B4EFC9A0FE}" type="parTrans" cxnId="{5549FFC7-7F86-40D1-BDEB-9A5388D4D3A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A83F66C-BDB3-4CAE-A746-27D68196C272}" type="sibTrans" cxnId="{5549FFC7-7F86-40D1-BDEB-9A5388D4D3A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E077D3B-1799-4AA8-A31E-6A9B752D49F2}">
      <dgm:prSet custT="1"/>
      <dgm:spPr/>
      <dgm:t>
        <a:bodyPr/>
        <a:lstStyle/>
        <a:p>
          <a:r>
            <a:rPr lang="ru-RU" sz="2000" b="1" i="1" dirty="0" err="1" smtClean="0">
              <a:solidFill>
                <a:srgbClr val="002060"/>
              </a:solidFill>
              <a:latin typeface="Georgia" panose="02040502050405020303" pitchFamily="18" charset="0"/>
            </a:rPr>
            <a:t>Вітамінізація</a:t>
          </a:r>
          <a:endParaRPr lang="ru-RU" sz="2000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0D7043D8-C196-4312-AF59-E9E4A86B93DF}" type="parTrans" cxnId="{9E45D24E-4086-4910-B1A8-309310C6A1E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6F76CCE-DCD3-4FC8-97BC-283CE85EAE11}" type="sibTrans" cxnId="{9E45D24E-4086-4910-B1A8-309310C6A1E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7DE9432-DD9B-4F49-81B5-467E8BC8AA44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rPr>
            <a:t>Правильний та достатній відпочинок</a:t>
          </a:r>
          <a:endParaRPr lang="ru-RU" sz="2000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F2D05CD-45DD-4797-ADAC-DAE76BB91A0C}" type="parTrans" cxnId="{4E75D6F9-5A57-4D80-BE9C-8780E06124C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3AB4796-D580-4435-945A-D5161365B290}" type="sibTrans" cxnId="{4E75D6F9-5A57-4D80-BE9C-8780E06124C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B53FDB9-64B5-4446-8F01-B40E8DB7EFCC}" type="pres">
      <dgm:prSet presAssocID="{D90E7230-CB3B-4C41-A322-6E8AE72FDF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E9DDA-C441-4F5F-A702-0855A1EE028E}" type="pres">
      <dgm:prSet presAssocID="{EF37AA8D-2A3B-4523-AD2A-F69AC363D291}" presName="parentLin" presStyleCnt="0"/>
      <dgm:spPr/>
    </dgm:pt>
    <dgm:pt modelId="{E84BCA55-A594-4377-A3BD-CF1D4EFEACB8}" type="pres">
      <dgm:prSet presAssocID="{EF37AA8D-2A3B-4523-AD2A-F69AC363D2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B17198-D8CD-40A8-9EE3-074FC930F822}" type="pres">
      <dgm:prSet presAssocID="{EF37AA8D-2A3B-4523-AD2A-F69AC363D291}" presName="parentText" presStyleLbl="node1" presStyleIdx="0" presStyleCnt="5" custScaleX="142857" custLinFactNeighborY="15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C11FD-B538-41B7-B4B2-76928EA9C17F}" type="pres">
      <dgm:prSet presAssocID="{EF37AA8D-2A3B-4523-AD2A-F69AC363D291}" presName="negativeSpace" presStyleCnt="0"/>
      <dgm:spPr/>
    </dgm:pt>
    <dgm:pt modelId="{95426917-0766-45C4-9A62-9790EDCD3925}" type="pres">
      <dgm:prSet presAssocID="{EF37AA8D-2A3B-4523-AD2A-F69AC363D291}" presName="childText" presStyleLbl="conFgAcc1" presStyleIdx="0" presStyleCnt="5">
        <dgm:presLayoutVars>
          <dgm:bulletEnabled val="1"/>
        </dgm:presLayoutVars>
      </dgm:prSet>
      <dgm:spPr/>
    </dgm:pt>
    <dgm:pt modelId="{A9C14D35-0378-45A4-A8CC-BFF0E2F9FFC1}" type="pres">
      <dgm:prSet presAssocID="{FCA21299-AD5D-456C-8249-92C042FBA468}" presName="spaceBetweenRectangles" presStyleCnt="0"/>
      <dgm:spPr/>
    </dgm:pt>
    <dgm:pt modelId="{4871264D-0358-4734-8E38-A1DD2794196A}" type="pres">
      <dgm:prSet presAssocID="{B7DE9432-DD9B-4F49-81B5-467E8BC8AA44}" presName="parentLin" presStyleCnt="0"/>
      <dgm:spPr/>
    </dgm:pt>
    <dgm:pt modelId="{7B9164E7-E66F-43D8-8FE7-DCE1AF4975D2}" type="pres">
      <dgm:prSet presAssocID="{B7DE9432-DD9B-4F49-81B5-467E8BC8AA4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A31405C-F33F-443F-A001-CC21618E7599}" type="pres">
      <dgm:prSet presAssocID="{B7DE9432-DD9B-4F49-81B5-467E8BC8AA44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0FFA-7279-4DF6-8075-F5F5C6982864}" type="pres">
      <dgm:prSet presAssocID="{B7DE9432-DD9B-4F49-81B5-467E8BC8AA44}" presName="negativeSpace" presStyleCnt="0"/>
      <dgm:spPr/>
    </dgm:pt>
    <dgm:pt modelId="{49534F2F-A3BE-4318-AD71-535BB7E023E7}" type="pres">
      <dgm:prSet presAssocID="{B7DE9432-DD9B-4F49-81B5-467E8BC8AA44}" presName="childText" presStyleLbl="conFgAcc1" presStyleIdx="1" presStyleCnt="5">
        <dgm:presLayoutVars>
          <dgm:bulletEnabled val="1"/>
        </dgm:presLayoutVars>
      </dgm:prSet>
      <dgm:spPr/>
    </dgm:pt>
    <dgm:pt modelId="{CF5017E9-F483-4A0F-A467-76DB0FDC8D2E}" type="pres">
      <dgm:prSet presAssocID="{03AB4796-D580-4435-945A-D5161365B290}" presName="spaceBetweenRectangles" presStyleCnt="0"/>
      <dgm:spPr/>
    </dgm:pt>
    <dgm:pt modelId="{D22FBCBA-4830-40A9-A495-C69D8FCB072E}" type="pres">
      <dgm:prSet presAssocID="{D65BB81C-4B79-40FD-BE56-5E1B7FCA113E}" presName="parentLin" presStyleCnt="0"/>
      <dgm:spPr/>
    </dgm:pt>
    <dgm:pt modelId="{2048624A-3A1B-48E9-A417-D77A8DAB4213}" type="pres">
      <dgm:prSet presAssocID="{D65BB81C-4B79-40FD-BE56-5E1B7FCA113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751D456-3E60-49D2-91ED-AD68143C957D}" type="pres">
      <dgm:prSet presAssocID="{D65BB81C-4B79-40FD-BE56-5E1B7FCA113E}" presName="parentText" presStyleLbl="node1" presStyleIdx="2" presStyleCnt="5" custScaleX="138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9E17C-C6D1-4FBB-8B06-37B608DFA232}" type="pres">
      <dgm:prSet presAssocID="{D65BB81C-4B79-40FD-BE56-5E1B7FCA113E}" presName="negativeSpace" presStyleCnt="0"/>
      <dgm:spPr/>
    </dgm:pt>
    <dgm:pt modelId="{68B2CB8B-DB16-4916-ABC6-325BD351D147}" type="pres">
      <dgm:prSet presAssocID="{D65BB81C-4B79-40FD-BE56-5E1B7FCA113E}" presName="childText" presStyleLbl="conFgAcc1" presStyleIdx="2" presStyleCnt="5">
        <dgm:presLayoutVars>
          <dgm:bulletEnabled val="1"/>
        </dgm:presLayoutVars>
      </dgm:prSet>
      <dgm:spPr/>
    </dgm:pt>
    <dgm:pt modelId="{0A114947-4F36-4080-B19C-41B18B8D3639}" type="pres">
      <dgm:prSet presAssocID="{FA83F66C-BDB3-4CAE-A746-27D68196C272}" presName="spaceBetweenRectangles" presStyleCnt="0"/>
      <dgm:spPr/>
    </dgm:pt>
    <dgm:pt modelId="{F6C53D85-F93D-458C-8D99-FB1BA25A842F}" type="pres">
      <dgm:prSet presAssocID="{70A7C9FF-56D5-4F30-9CD2-805EAC83782E}" presName="parentLin" presStyleCnt="0"/>
      <dgm:spPr/>
    </dgm:pt>
    <dgm:pt modelId="{AA710E27-C5B0-4899-80B3-2621EB392E8E}" type="pres">
      <dgm:prSet presAssocID="{70A7C9FF-56D5-4F30-9CD2-805EAC83782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0D04474-AE2B-4FF4-A202-2E2A58D67056}" type="pres">
      <dgm:prSet presAssocID="{70A7C9FF-56D5-4F30-9CD2-805EAC83782E}" presName="parentText" presStyleLbl="node1" presStyleIdx="3" presStyleCnt="5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4101-AD35-4103-9A95-B79337819825}" type="pres">
      <dgm:prSet presAssocID="{70A7C9FF-56D5-4F30-9CD2-805EAC83782E}" presName="negativeSpace" presStyleCnt="0"/>
      <dgm:spPr/>
    </dgm:pt>
    <dgm:pt modelId="{7C6E8C08-05DE-4008-A7FF-878A10587F2A}" type="pres">
      <dgm:prSet presAssocID="{70A7C9FF-56D5-4F30-9CD2-805EAC83782E}" presName="childText" presStyleLbl="conFgAcc1" presStyleIdx="3" presStyleCnt="5">
        <dgm:presLayoutVars>
          <dgm:bulletEnabled val="1"/>
        </dgm:presLayoutVars>
      </dgm:prSet>
      <dgm:spPr/>
    </dgm:pt>
    <dgm:pt modelId="{CEBD1221-378B-4097-AC2E-25209F25AA44}" type="pres">
      <dgm:prSet presAssocID="{81C09EBE-E565-4081-85F3-DEEC82FCBCC6}" presName="spaceBetweenRectangles" presStyleCnt="0"/>
      <dgm:spPr/>
    </dgm:pt>
    <dgm:pt modelId="{28074C2B-E683-4D9F-94DA-03EDA83DD84E}" type="pres">
      <dgm:prSet presAssocID="{DE077D3B-1799-4AA8-A31E-6A9B752D49F2}" presName="parentLin" presStyleCnt="0"/>
      <dgm:spPr/>
    </dgm:pt>
    <dgm:pt modelId="{E3C9CC4D-819C-445C-88EE-B93BCA825E82}" type="pres">
      <dgm:prSet presAssocID="{DE077D3B-1799-4AA8-A31E-6A9B752D49F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4635BE-3E3A-43F0-A626-9815DF47D746}" type="pres">
      <dgm:prSet presAssocID="{DE077D3B-1799-4AA8-A31E-6A9B752D49F2}" presName="parentText" presStyleLbl="node1" presStyleIdx="4" presStyleCnt="5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60CD1-F2DD-43A3-8F00-C0D6641468EE}" type="pres">
      <dgm:prSet presAssocID="{DE077D3B-1799-4AA8-A31E-6A9B752D49F2}" presName="negativeSpace" presStyleCnt="0"/>
      <dgm:spPr/>
    </dgm:pt>
    <dgm:pt modelId="{1BEEF6D5-636F-4A6E-A784-6A82543F5598}" type="pres">
      <dgm:prSet presAssocID="{DE077D3B-1799-4AA8-A31E-6A9B752D49F2}" presName="childText" presStyleLbl="conFgAcc1" presStyleIdx="4" presStyleCnt="5" custLinFactNeighborX="2751" custLinFactNeighborY="-82448">
        <dgm:presLayoutVars>
          <dgm:bulletEnabled val="1"/>
        </dgm:presLayoutVars>
      </dgm:prSet>
      <dgm:spPr/>
    </dgm:pt>
  </dgm:ptLst>
  <dgm:cxnLst>
    <dgm:cxn modelId="{763E8F1C-4028-4E2A-8C0A-DED2636412C5}" srcId="{D90E7230-CB3B-4C41-A322-6E8AE72FDF45}" destId="{EF37AA8D-2A3B-4523-AD2A-F69AC363D291}" srcOrd="0" destOrd="0" parTransId="{34A9007F-BA2E-4DCE-BDFA-4C6B1DB7C026}" sibTransId="{FCA21299-AD5D-456C-8249-92C042FBA468}"/>
    <dgm:cxn modelId="{BDCD7985-2D82-483B-8893-A10E86244F5E}" type="presOf" srcId="{B7DE9432-DD9B-4F49-81B5-467E8BC8AA44}" destId="{7B9164E7-E66F-43D8-8FE7-DCE1AF4975D2}" srcOrd="0" destOrd="0" presId="urn:microsoft.com/office/officeart/2005/8/layout/list1"/>
    <dgm:cxn modelId="{9E45D24E-4086-4910-B1A8-309310C6A1E9}" srcId="{D90E7230-CB3B-4C41-A322-6E8AE72FDF45}" destId="{DE077D3B-1799-4AA8-A31E-6A9B752D49F2}" srcOrd="4" destOrd="0" parTransId="{0D7043D8-C196-4312-AF59-E9E4A86B93DF}" sibTransId="{76F76CCE-DCD3-4FC8-97BC-283CE85EAE11}"/>
    <dgm:cxn modelId="{ED0EE98E-6B26-4F67-89AD-7C9594DC6CE4}" type="presOf" srcId="{DE077D3B-1799-4AA8-A31E-6A9B752D49F2}" destId="{354635BE-3E3A-43F0-A626-9815DF47D746}" srcOrd="1" destOrd="0" presId="urn:microsoft.com/office/officeart/2005/8/layout/list1"/>
    <dgm:cxn modelId="{E40EFEC2-2436-4236-8EBF-93572FAD7717}" type="presOf" srcId="{B7DE9432-DD9B-4F49-81B5-467E8BC8AA44}" destId="{AA31405C-F33F-443F-A001-CC21618E7599}" srcOrd="1" destOrd="0" presId="urn:microsoft.com/office/officeart/2005/8/layout/list1"/>
    <dgm:cxn modelId="{0006463C-79B7-463C-A6A7-B20E86090088}" type="presOf" srcId="{70A7C9FF-56D5-4F30-9CD2-805EAC83782E}" destId="{AA710E27-C5B0-4899-80B3-2621EB392E8E}" srcOrd="0" destOrd="0" presId="urn:microsoft.com/office/officeart/2005/8/layout/list1"/>
    <dgm:cxn modelId="{58A77342-4BF8-41E1-B8BA-A98E51AB33EA}" type="presOf" srcId="{D90E7230-CB3B-4C41-A322-6E8AE72FDF45}" destId="{AB53FDB9-64B5-4446-8F01-B40E8DB7EFCC}" srcOrd="0" destOrd="0" presId="urn:microsoft.com/office/officeart/2005/8/layout/list1"/>
    <dgm:cxn modelId="{787FBCE9-79D6-4A5B-A054-D0011E32809F}" type="presOf" srcId="{EF37AA8D-2A3B-4523-AD2A-F69AC363D291}" destId="{E84BCA55-A594-4377-A3BD-CF1D4EFEACB8}" srcOrd="0" destOrd="0" presId="urn:microsoft.com/office/officeart/2005/8/layout/list1"/>
    <dgm:cxn modelId="{1DD7F70F-C0C3-4D67-93F0-14D2BE733DDB}" srcId="{D90E7230-CB3B-4C41-A322-6E8AE72FDF45}" destId="{70A7C9FF-56D5-4F30-9CD2-805EAC83782E}" srcOrd="3" destOrd="0" parTransId="{8FDDD641-BCF2-4509-967E-20DD9D38973D}" sibTransId="{81C09EBE-E565-4081-85F3-DEEC82FCBCC6}"/>
    <dgm:cxn modelId="{EBD4EE6E-F160-4BA1-87E4-8A4241BC8656}" type="presOf" srcId="{D65BB81C-4B79-40FD-BE56-5E1B7FCA113E}" destId="{5751D456-3E60-49D2-91ED-AD68143C957D}" srcOrd="1" destOrd="0" presId="urn:microsoft.com/office/officeart/2005/8/layout/list1"/>
    <dgm:cxn modelId="{51708C48-2A03-4BB7-8898-0A997ED69CD1}" type="presOf" srcId="{EF37AA8D-2A3B-4523-AD2A-F69AC363D291}" destId="{2CB17198-D8CD-40A8-9EE3-074FC930F822}" srcOrd="1" destOrd="0" presId="urn:microsoft.com/office/officeart/2005/8/layout/list1"/>
    <dgm:cxn modelId="{95868960-24A5-4497-827D-63EFCA0D123C}" type="presOf" srcId="{D65BB81C-4B79-40FD-BE56-5E1B7FCA113E}" destId="{2048624A-3A1B-48E9-A417-D77A8DAB4213}" srcOrd="0" destOrd="0" presId="urn:microsoft.com/office/officeart/2005/8/layout/list1"/>
    <dgm:cxn modelId="{5549FFC7-7F86-40D1-BDEB-9A5388D4D3AA}" srcId="{D90E7230-CB3B-4C41-A322-6E8AE72FDF45}" destId="{D65BB81C-4B79-40FD-BE56-5E1B7FCA113E}" srcOrd="2" destOrd="0" parTransId="{8508C320-EC4D-4A35-9E5E-72B4EFC9A0FE}" sibTransId="{FA83F66C-BDB3-4CAE-A746-27D68196C272}"/>
    <dgm:cxn modelId="{4E75D6F9-5A57-4D80-BE9C-8780E06124C4}" srcId="{D90E7230-CB3B-4C41-A322-6E8AE72FDF45}" destId="{B7DE9432-DD9B-4F49-81B5-467E8BC8AA44}" srcOrd="1" destOrd="0" parTransId="{EF2D05CD-45DD-4797-ADAC-DAE76BB91A0C}" sibTransId="{03AB4796-D580-4435-945A-D5161365B290}"/>
    <dgm:cxn modelId="{B438CA52-4008-40CD-A188-8F7683F1A73A}" type="presOf" srcId="{70A7C9FF-56D5-4F30-9CD2-805EAC83782E}" destId="{80D04474-AE2B-4FF4-A202-2E2A58D67056}" srcOrd="1" destOrd="0" presId="urn:microsoft.com/office/officeart/2005/8/layout/list1"/>
    <dgm:cxn modelId="{6F11F171-642D-46C3-88B1-1773B2C3B042}" type="presOf" srcId="{DE077D3B-1799-4AA8-A31E-6A9B752D49F2}" destId="{E3C9CC4D-819C-445C-88EE-B93BCA825E82}" srcOrd="0" destOrd="0" presId="urn:microsoft.com/office/officeart/2005/8/layout/list1"/>
    <dgm:cxn modelId="{92C5945B-38B0-43B2-8884-6CBE8081F2A2}" type="presParOf" srcId="{AB53FDB9-64B5-4446-8F01-B40E8DB7EFCC}" destId="{4E3E9DDA-C441-4F5F-A702-0855A1EE028E}" srcOrd="0" destOrd="0" presId="urn:microsoft.com/office/officeart/2005/8/layout/list1"/>
    <dgm:cxn modelId="{168FAC9D-5158-48C9-ADF9-41916B73BD49}" type="presParOf" srcId="{4E3E9DDA-C441-4F5F-A702-0855A1EE028E}" destId="{E84BCA55-A594-4377-A3BD-CF1D4EFEACB8}" srcOrd="0" destOrd="0" presId="urn:microsoft.com/office/officeart/2005/8/layout/list1"/>
    <dgm:cxn modelId="{6EC06374-8F2A-4994-9C5C-ACF4DE305C34}" type="presParOf" srcId="{4E3E9DDA-C441-4F5F-A702-0855A1EE028E}" destId="{2CB17198-D8CD-40A8-9EE3-074FC930F822}" srcOrd="1" destOrd="0" presId="urn:microsoft.com/office/officeart/2005/8/layout/list1"/>
    <dgm:cxn modelId="{F30E538B-A6B8-47C3-AEFC-6C00F6B85390}" type="presParOf" srcId="{AB53FDB9-64B5-4446-8F01-B40E8DB7EFCC}" destId="{65EC11FD-B538-41B7-B4B2-76928EA9C17F}" srcOrd="1" destOrd="0" presId="urn:microsoft.com/office/officeart/2005/8/layout/list1"/>
    <dgm:cxn modelId="{76C212C9-D8D6-4AD1-8400-482282E918A8}" type="presParOf" srcId="{AB53FDB9-64B5-4446-8F01-B40E8DB7EFCC}" destId="{95426917-0766-45C4-9A62-9790EDCD3925}" srcOrd="2" destOrd="0" presId="urn:microsoft.com/office/officeart/2005/8/layout/list1"/>
    <dgm:cxn modelId="{321BE9BA-49D2-471C-A135-DF6438E0FE4B}" type="presParOf" srcId="{AB53FDB9-64B5-4446-8F01-B40E8DB7EFCC}" destId="{A9C14D35-0378-45A4-A8CC-BFF0E2F9FFC1}" srcOrd="3" destOrd="0" presId="urn:microsoft.com/office/officeart/2005/8/layout/list1"/>
    <dgm:cxn modelId="{32DDE444-11A8-427E-A7D3-EF1B37B956C9}" type="presParOf" srcId="{AB53FDB9-64B5-4446-8F01-B40E8DB7EFCC}" destId="{4871264D-0358-4734-8E38-A1DD2794196A}" srcOrd="4" destOrd="0" presId="urn:microsoft.com/office/officeart/2005/8/layout/list1"/>
    <dgm:cxn modelId="{D8D100D7-A577-4E97-B693-56D186BE3C44}" type="presParOf" srcId="{4871264D-0358-4734-8E38-A1DD2794196A}" destId="{7B9164E7-E66F-43D8-8FE7-DCE1AF4975D2}" srcOrd="0" destOrd="0" presId="urn:microsoft.com/office/officeart/2005/8/layout/list1"/>
    <dgm:cxn modelId="{3F14938D-BA42-418C-A623-CFC4713AAFF7}" type="presParOf" srcId="{4871264D-0358-4734-8E38-A1DD2794196A}" destId="{AA31405C-F33F-443F-A001-CC21618E7599}" srcOrd="1" destOrd="0" presId="urn:microsoft.com/office/officeart/2005/8/layout/list1"/>
    <dgm:cxn modelId="{9335A742-981E-472F-9860-49339EF8EA08}" type="presParOf" srcId="{AB53FDB9-64B5-4446-8F01-B40E8DB7EFCC}" destId="{93750FFA-7279-4DF6-8075-F5F5C6982864}" srcOrd="5" destOrd="0" presId="urn:microsoft.com/office/officeart/2005/8/layout/list1"/>
    <dgm:cxn modelId="{DF5F750E-33D0-4572-84D7-82B58514F305}" type="presParOf" srcId="{AB53FDB9-64B5-4446-8F01-B40E8DB7EFCC}" destId="{49534F2F-A3BE-4318-AD71-535BB7E023E7}" srcOrd="6" destOrd="0" presId="urn:microsoft.com/office/officeart/2005/8/layout/list1"/>
    <dgm:cxn modelId="{AB5C447B-43EA-4C77-8093-B9E9958F33AF}" type="presParOf" srcId="{AB53FDB9-64B5-4446-8F01-B40E8DB7EFCC}" destId="{CF5017E9-F483-4A0F-A467-76DB0FDC8D2E}" srcOrd="7" destOrd="0" presId="urn:microsoft.com/office/officeart/2005/8/layout/list1"/>
    <dgm:cxn modelId="{2B9BC941-5FDA-4DA8-A3B5-1EC231F6DCBC}" type="presParOf" srcId="{AB53FDB9-64B5-4446-8F01-B40E8DB7EFCC}" destId="{D22FBCBA-4830-40A9-A495-C69D8FCB072E}" srcOrd="8" destOrd="0" presId="urn:microsoft.com/office/officeart/2005/8/layout/list1"/>
    <dgm:cxn modelId="{331B3ABF-12FC-4BAB-82FF-58A3524B380A}" type="presParOf" srcId="{D22FBCBA-4830-40A9-A495-C69D8FCB072E}" destId="{2048624A-3A1B-48E9-A417-D77A8DAB4213}" srcOrd="0" destOrd="0" presId="urn:microsoft.com/office/officeart/2005/8/layout/list1"/>
    <dgm:cxn modelId="{326A8371-5CFB-4303-990E-2C572E3EFB3B}" type="presParOf" srcId="{D22FBCBA-4830-40A9-A495-C69D8FCB072E}" destId="{5751D456-3E60-49D2-91ED-AD68143C957D}" srcOrd="1" destOrd="0" presId="urn:microsoft.com/office/officeart/2005/8/layout/list1"/>
    <dgm:cxn modelId="{3627B15B-F8D8-4866-BB92-AE531ABD190B}" type="presParOf" srcId="{AB53FDB9-64B5-4446-8F01-B40E8DB7EFCC}" destId="{3F89E17C-C6D1-4FBB-8B06-37B608DFA232}" srcOrd="9" destOrd="0" presId="urn:microsoft.com/office/officeart/2005/8/layout/list1"/>
    <dgm:cxn modelId="{CA22AB4C-3236-4F1C-8634-041EDD745C8A}" type="presParOf" srcId="{AB53FDB9-64B5-4446-8F01-B40E8DB7EFCC}" destId="{68B2CB8B-DB16-4916-ABC6-325BD351D147}" srcOrd="10" destOrd="0" presId="urn:microsoft.com/office/officeart/2005/8/layout/list1"/>
    <dgm:cxn modelId="{25E6D366-1D35-4432-90FF-0CC89BEDAAC0}" type="presParOf" srcId="{AB53FDB9-64B5-4446-8F01-B40E8DB7EFCC}" destId="{0A114947-4F36-4080-B19C-41B18B8D3639}" srcOrd="11" destOrd="0" presId="urn:microsoft.com/office/officeart/2005/8/layout/list1"/>
    <dgm:cxn modelId="{524B0B35-3D9D-4D71-942E-DBFCDBB02003}" type="presParOf" srcId="{AB53FDB9-64B5-4446-8F01-B40E8DB7EFCC}" destId="{F6C53D85-F93D-458C-8D99-FB1BA25A842F}" srcOrd="12" destOrd="0" presId="urn:microsoft.com/office/officeart/2005/8/layout/list1"/>
    <dgm:cxn modelId="{21FC7C30-F823-47C4-B3E0-B6AAC2341041}" type="presParOf" srcId="{F6C53D85-F93D-458C-8D99-FB1BA25A842F}" destId="{AA710E27-C5B0-4899-80B3-2621EB392E8E}" srcOrd="0" destOrd="0" presId="urn:microsoft.com/office/officeart/2005/8/layout/list1"/>
    <dgm:cxn modelId="{DF49E13F-99D4-4D7E-8DDE-1ED4FE977D02}" type="presParOf" srcId="{F6C53D85-F93D-458C-8D99-FB1BA25A842F}" destId="{80D04474-AE2B-4FF4-A202-2E2A58D67056}" srcOrd="1" destOrd="0" presId="urn:microsoft.com/office/officeart/2005/8/layout/list1"/>
    <dgm:cxn modelId="{1E5AF8D9-DDAC-4AE0-9F9E-E4561B7B6368}" type="presParOf" srcId="{AB53FDB9-64B5-4446-8F01-B40E8DB7EFCC}" destId="{01B34101-AD35-4103-9A95-B79337819825}" srcOrd="13" destOrd="0" presId="urn:microsoft.com/office/officeart/2005/8/layout/list1"/>
    <dgm:cxn modelId="{5D79FAE3-6833-443C-AEC4-F0764AD21041}" type="presParOf" srcId="{AB53FDB9-64B5-4446-8F01-B40E8DB7EFCC}" destId="{7C6E8C08-05DE-4008-A7FF-878A10587F2A}" srcOrd="14" destOrd="0" presId="urn:microsoft.com/office/officeart/2005/8/layout/list1"/>
    <dgm:cxn modelId="{301F79F9-DC29-4389-92F2-8057D34D2F47}" type="presParOf" srcId="{AB53FDB9-64B5-4446-8F01-B40E8DB7EFCC}" destId="{CEBD1221-378B-4097-AC2E-25209F25AA44}" srcOrd="15" destOrd="0" presId="urn:microsoft.com/office/officeart/2005/8/layout/list1"/>
    <dgm:cxn modelId="{5C035207-D981-47E9-8414-F8344670A2C0}" type="presParOf" srcId="{AB53FDB9-64B5-4446-8F01-B40E8DB7EFCC}" destId="{28074C2B-E683-4D9F-94DA-03EDA83DD84E}" srcOrd="16" destOrd="0" presId="urn:microsoft.com/office/officeart/2005/8/layout/list1"/>
    <dgm:cxn modelId="{DEE7E201-7BCD-4C23-AB8B-BFA5638E330C}" type="presParOf" srcId="{28074C2B-E683-4D9F-94DA-03EDA83DD84E}" destId="{E3C9CC4D-819C-445C-88EE-B93BCA825E82}" srcOrd="0" destOrd="0" presId="urn:microsoft.com/office/officeart/2005/8/layout/list1"/>
    <dgm:cxn modelId="{3DA2CC96-1343-477F-9E81-F9ED6C4ED63E}" type="presParOf" srcId="{28074C2B-E683-4D9F-94DA-03EDA83DD84E}" destId="{354635BE-3E3A-43F0-A626-9815DF47D746}" srcOrd="1" destOrd="0" presId="urn:microsoft.com/office/officeart/2005/8/layout/list1"/>
    <dgm:cxn modelId="{8EEA1095-F3F4-4D3B-8EB0-45A932FD3315}" type="presParOf" srcId="{AB53FDB9-64B5-4446-8F01-B40E8DB7EFCC}" destId="{1EB60CD1-F2DD-43A3-8F00-C0D6641468EE}" srcOrd="17" destOrd="0" presId="urn:microsoft.com/office/officeart/2005/8/layout/list1"/>
    <dgm:cxn modelId="{A25D77E2-5386-4E06-9739-52BF9CEE6A4A}" type="presParOf" srcId="{AB53FDB9-64B5-4446-8F01-B40E8DB7EFCC}" destId="{1BEEF6D5-636F-4A6E-A784-6A82543F55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19837-085F-4F52-B106-4BFFCB888520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44F4A7C-541A-4C45-9325-D3EBF67D6378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Аромотерапія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47AC32-09D2-47BC-A96F-F169E246FCFF}" type="parTrans" cxnId="{13B6E123-6FF8-4C6A-8121-1EB8977B1395}">
      <dgm:prSet/>
      <dgm:spPr/>
      <dgm:t>
        <a:bodyPr/>
        <a:lstStyle/>
        <a:p>
          <a:endParaRPr lang="ru-RU"/>
        </a:p>
      </dgm:t>
    </dgm:pt>
    <dgm:pt modelId="{66A4023E-0187-4DE2-9B47-C2273121CE24}" type="sibTrans" cxnId="{13B6E123-6FF8-4C6A-8121-1EB8977B1395}">
      <dgm:prSet/>
      <dgm:spPr/>
      <dgm:t>
        <a:bodyPr/>
        <a:lstStyle/>
        <a:p>
          <a:endParaRPr lang="ru-RU"/>
        </a:p>
      </dgm:t>
    </dgm:pt>
    <dgm:pt modelId="{4D850527-1C6A-4626-BAD7-EA0F95338D64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Музикотерапія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A92489-2918-43EA-8A96-E7A5DDD8596F}" type="parTrans" cxnId="{DE7B8C3E-CCF9-4A95-B682-268950F907A5}">
      <dgm:prSet/>
      <dgm:spPr/>
      <dgm:t>
        <a:bodyPr/>
        <a:lstStyle/>
        <a:p>
          <a:endParaRPr lang="ru-RU"/>
        </a:p>
      </dgm:t>
    </dgm:pt>
    <dgm:pt modelId="{95D6EDBA-1C14-49D0-B071-20D7832C9339}" type="sibTrans" cxnId="{DE7B8C3E-CCF9-4A95-B682-268950F907A5}">
      <dgm:prSet/>
      <dgm:spPr/>
      <dgm:t>
        <a:bodyPr/>
        <a:lstStyle/>
        <a:p>
          <a:endParaRPr lang="ru-RU"/>
        </a:p>
      </dgm:t>
    </dgm:pt>
    <dgm:pt modelId="{780AB17E-A2DA-43B6-9AD5-248CD3321DB0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C00000"/>
              </a:solidFill>
            </a:rPr>
            <a:t>3,4</a:t>
          </a:r>
          <a:endParaRPr lang="ru-RU" sz="1800" dirty="0">
            <a:solidFill>
              <a:srgbClr val="C00000"/>
            </a:solidFill>
          </a:endParaRPr>
        </a:p>
      </dgm:t>
    </dgm:pt>
    <dgm:pt modelId="{D8593D08-8B94-45B1-A6CF-2ECEAE813B45}" type="parTrans" cxnId="{35EA4082-5464-42BD-A241-BCACC99EE299}">
      <dgm:prSet/>
      <dgm:spPr/>
      <dgm:t>
        <a:bodyPr/>
        <a:lstStyle/>
        <a:p>
          <a:endParaRPr lang="ru-RU"/>
        </a:p>
      </dgm:t>
    </dgm:pt>
    <dgm:pt modelId="{8E4F6B97-F246-49D2-82EE-1D5840228507}" type="sibTrans" cxnId="{35EA4082-5464-42BD-A241-BCACC99EE299}">
      <dgm:prSet/>
      <dgm:spPr/>
      <dgm:t>
        <a:bodyPr/>
        <a:lstStyle/>
        <a:p>
          <a:endParaRPr lang="ru-RU"/>
        </a:p>
      </dgm:t>
    </dgm:pt>
    <dgm:pt modelId="{DE260FB2-CF65-4C94-A06E-9E10D0EED3B8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Кольоротерапія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B31B987-CFE4-4FBF-A9F2-12147CDC5736}" type="parTrans" cxnId="{7CFF536D-1C8D-4B2B-A941-C7DDF80ED78C}">
      <dgm:prSet/>
      <dgm:spPr/>
      <dgm:t>
        <a:bodyPr/>
        <a:lstStyle/>
        <a:p>
          <a:endParaRPr lang="ru-RU"/>
        </a:p>
      </dgm:t>
    </dgm:pt>
    <dgm:pt modelId="{1F713AC9-D415-4349-8398-8AEB41BC0A04}" type="sibTrans" cxnId="{7CFF536D-1C8D-4B2B-A941-C7DDF80ED78C}">
      <dgm:prSet/>
      <dgm:spPr/>
      <dgm:t>
        <a:bodyPr/>
        <a:lstStyle/>
        <a:p>
          <a:endParaRPr lang="ru-RU"/>
        </a:p>
      </dgm:t>
    </dgm:pt>
    <dgm:pt modelId="{5C60BE68-CE45-4562-B7EC-FBCA8900BCC1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Психогімнастика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9754ED-1A3A-4FD9-A931-1C73B793219A}" type="parTrans" cxnId="{26424040-BDAC-4CE9-AD9F-29A3C5FC2A73}">
      <dgm:prSet/>
      <dgm:spPr/>
      <dgm:t>
        <a:bodyPr/>
        <a:lstStyle/>
        <a:p>
          <a:endParaRPr lang="ru-RU"/>
        </a:p>
      </dgm:t>
    </dgm:pt>
    <dgm:pt modelId="{CAB1C79F-55DE-4C6E-ABAF-0AAF167F43FF}" type="sibTrans" cxnId="{26424040-BDAC-4CE9-AD9F-29A3C5FC2A73}">
      <dgm:prSet/>
      <dgm:spPr/>
      <dgm:t>
        <a:bodyPr/>
        <a:lstStyle/>
        <a:p>
          <a:endParaRPr lang="ru-RU"/>
        </a:p>
      </dgm:t>
    </dgm:pt>
    <dgm:pt modelId="{D53B1352-F5F8-47A7-A838-544FCDDC3ED9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C00000"/>
              </a:solidFill>
            </a:rPr>
            <a:t>5,6</a:t>
          </a:r>
          <a:endParaRPr lang="ru-RU" sz="1800" dirty="0">
            <a:solidFill>
              <a:srgbClr val="C00000"/>
            </a:solidFill>
          </a:endParaRPr>
        </a:p>
      </dgm:t>
    </dgm:pt>
    <dgm:pt modelId="{13CEF4B8-8B93-4373-891A-96F0448EF549}" type="parTrans" cxnId="{0912E973-07C5-4481-86EB-B29DFF3EA394}">
      <dgm:prSet/>
      <dgm:spPr/>
      <dgm:t>
        <a:bodyPr/>
        <a:lstStyle/>
        <a:p>
          <a:endParaRPr lang="ru-RU"/>
        </a:p>
      </dgm:t>
    </dgm:pt>
    <dgm:pt modelId="{02A85B40-C7DA-4E52-B17A-1B9DDCCEDB90}" type="sibTrans" cxnId="{0912E973-07C5-4481-86EB-B29DFF3EA394}">
      <dgm:prSet/>
      <dgm:spPr/>
      <dgm:t>
        <a:bodyPr/>
        <a:lstStyle/>
        <a:p>
          <a:endParaRPr lang="ru-RU"/>
        </a:p>
      </dgm:t>
    </dgm:pt>
    <dgm:pt modelId="{4024DB8C-69B9-4656-9319-2913DCACA144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Ігри-медитації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C76B20-744D-470D-A8D5-D82061F184D0}" type="parTrans" cxnId="{AAD0A9D9-F68F-481B-84CE-DE354D39FFAD}">
      <dgm:prSet/>
      <dgm:spPr/>
      <dgm:t>
        <a:bodyPr/>
        <a:lstStyle/>
        <a:p>
          <a:endParaRPr lang="ru-RU"/>
        </a:p>
      </dgm:t>
    </dgm:pt>
    <dgm:pt modelId="{7AB1F645-3730-4457-BBB5-4593D18B30D0}" type="sibTrans" cxnId="{AAD0A9D9-F68F-481B-84CE-DE354D39FFAD}">
      <dgm:prSet/>
      <dgm:spPr/>
      <dgm:t>
        <a:bodyPr/>
        <a:lstStyle/>
        <a:p>
          <a:endParaRPr lang="ru-RU"/>
        </a:p>
      </dgm:t>
    </dgm:pt>
    <dgm:pt modelId="{E6C551C0-1B5C-4C9F-8EDE-929F524DDA2F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Дихальна гімнастика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AD15391-00FB-485E-8ED3-FA569C2ED5DE}" type="parTrans" cxnId="{FF37869C-E1E7-4CCE-B6B9-B0FCB3B087F8}">
      <dgm:prSet/>
      <dgm:spPr/>
      <dgm:t>
        <a:bodyPr/>
        <a:lstStyle/>
        <a:p>
          <a:endParaRPr lang="ru-RU"/>
        </a:p>
      </dgm:t>
    </dgm:pt>
    <dgm:pt modelId="{8A6B4B71-A93E-435F-9108-AF6BD05388D2}" type="sibTrans" cxnId="{FF37869C-E1E7-4CCE-B6B9-B0FCB3B087F8}">
      <dgm:prSet/>
      <dgm:spPr/>
      <dgm:t>
        <a:bodyPr/>
        <a:lstStyle/>
        <a:p>
          <a:endParaRPr lang="ru-RU"/>
        </a:p>
      </dgm:t>
    </dgm:pt>
    <dgm:pt modelId="{6912F729-38D2-4B7F-BCFA-6FA07BC26527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C00000"/>
              </a:solidFill>
            </a:rPr>
            <a:t>1,2</a:t>
          </a:r>
          <a:endParaRPr lang="ru-RU" sz="1800" dirty="0">
            <a:solidFill>
              <a:srgbClr val="C00000"/>
            </a:solidFill>
          </a:endParaRPr>
        </a:p>
      </dgm:t>
    </dgm:pt>
    <dgm:pt modelId="{A47BC1F8-E442-49B3-BDB2-2F2B3872277F}" type="sibTrans" cxnId="{39CC903E-57FB-40CB-A92D-761937CF1D47}">
      <dgm:prSet/>
      <dgm:spPr/>
      <dgm:t>
        <a:bodyPr/>
        <a:lstStyle/>
        <a:p>
          <a:endParaRPr lang="ru-RU"/>
        </a:p>
      </dgm:t>
    </dgm:pt>
    <dgm:pt modelId="{4AF735FD-FC55-40C3-BDA5-1ADC1296F476}" type="parTrans" cxnId="{39CC903E-57FB-40CB-A92D-761937CF1D47}">
      <dgm:prSet/>
      <dgm:spPr/>
      <dgm:t>
        <a:bodyPr/>
        <a:lstStyle/>
        <a:p>
          <a:endParaRPr lang="ru-RU"/>
        </a:p>
      </dgm:t>
    </dgm:pt>
    <dgm:pt modelId="{474CBCA1-329A-4E52-8DD7-C14084837509}" type="pres">
      <dgm:prSet presAssocID="{29719837-085F-4F52-B106-4BFFCB8885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78808-C651-476A-846A-2B84214E9983}" type="pres">
      <dgm:prSet presAssocID="{6912F729-38D2-4B7F-BCFA-6FA07BC26527}" presName="composite" presStyleCnt="0"/>
      <dgm:spPr/>
    </dgm:pt>
    <dgm:pt modelId="{CD06846A-5A88-46A3-8DE3-AE47455F2DC2}" type="pres">
      <dgm:prSet presAssocID="{6912F729-38D2-4B7F-BCFA-6FA07BC265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5D782-5F5A-48A2-8B65-1A665BB0DB36}" type="pres">
      <dgm:prSet presAssocID="{6912F729-38D2-4B7F-BCFA-6FA07BC265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9A8D9-079C-40A6-B553-18CC698BEE22}" type="pres">
      <dgm:prSet presAssocID="{A47BC1F8-E442-49B3-BDB2-2F2B3872277F}" presName="sp" presStyleCnt="0"/>
      <dgm:spPr/>
    </dgm:pt>
    <dgm:pt modelId="{EAE90629-93FF-431D-8F63-0377DA2566AF}" type="pres">
      <dgm:prSet presAssocID="{780AB17E-A2DA-43B6-9AD5-248CD3321DB0}" presName="composite" presStyleCnt="0"/>
      <dgm:spPr/>
    </dgm:pt>
    <dgm:pt modelId="{B1FA1997-B565-47F6-ADEF-24F5F0C59D38}" type="pres">
      <dgm:prSet presAssocID="{780AB17E-A2DA-43B6-9AD5-248CD3321D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80C7A-6FC8-4C90-BF6A-17675A17F72C}" type="pres">
      <dgm:prSet presAssocID="{780AB17E-A2DA-43B6-9AD5-248CD3321D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9D730-A9FD-46BD-BA7F-3E2139FAC32F}" type="pres">
      <dgm:prSet presAssocID="{8E4F6B97-F246-49D2-82EE-1D5840228507}" presName="sp" presStyleCnt="0"/>
      <dgm:spPr/>
    </dgm:pt>
    <dgm:pt modelId="{611AEDCE-D583-4863-9870-0F01E610FB33}" type="pres">
      <dgm:prSet presAssocID="{D53B1352-F5F8-47A7-A838-544FCDDC3ED9}" presName="composite" presStyleCnt="0"/>
      <dgm:spPr/>
    </dgm:pt>
    <dgm:pt modelId="{B3249007-0A94-489D-BAAF-915DB3B925FD}" type="pres">
      <dgm:prSet presAssocID="{D53B1352-F5F8-47A7-A838-544FCDDC3E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529F6-44B4-4193-B4C4-7D51E49898ED}" type="pres">
      <dgm:prSet presAssocID="{D53B1352-F5F8-47A7-A838-544FCDDC3E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7CBA8-7435-4505-A735-46B39907F3BA}" type="presOf" srcId="{29719837-085F-4F52-B106-4BFFCB888520}" destId="{474CBCA1-329A-4E52-8DD7-C14084837509}" srcOrd="0" destOrd="0" presId="urn:microsoft.com/office/officeart/2005/8/layout/chevron2"/>
    <dgm:cxn modelId="{DE7B8C3E-CCF9-4A95-B682-268950F907A5}" srcId="{6912F729-38D2-4B7F-BCFA-6FA07BC26527}" destId="{4D850527-1C6A-4626-BAD7-EA0F95338D64}" srcOrd="1" destOrd="0" parTransId="{5BA92489-2918-43EA-8A96-E7A5DDD8596F}" sibTransId="{95D6EDBA-1C14-49D0-B071-20D7832C9339}"/>
    <dgm:cxn modelId="{FF37869C-E1E7-4CCE-B6B9-B0FCB3B087F8}" srcId="{D53B1352-F5F8-47A7-A838-544FCDDC3ED9}" destId="{E6C551C0-1B5C-4C9F-8EDE-929F524DDA2F}" srcOrd="1" destOrd="0" parTransId="{BAD15391-00FB-485E-8ED3-FA569C2ED5DE}" sibTransId="{8A6B4B71-A93E-435F-9108-AF6BD05388D2}"/>
    <dgm:cxn modelId="{5CFC200A-2214-42C4-B689-1C0CB35BB009}" type="presOf" srcId="{4024DB8C-69B9-4656-9319-2913DCACA144}" destId="{F56529F6-44B4-4193-B4C4-7D51E49898ED}" srcOrd="0" destOrd="0" presId="urn:microsoft.com/office/officeart/2005/8/layout/chevron2"/>
    <dgm:cxn modelId="{39CC903E-57FB-40CB-A92D-761937CF1D47}" srcId="{29719837-085F-4F52-B106-4BFFCB888520}" destId="{6912F729-38D2-4B7F-BCFA-6FA07BC26527}" srcOrd="0" destOrd="0" parTransId="{4AF735FD-FC55-40C3-BDA5-1ADC1296F476}" sibTransId="{A47BC1F8-E442-49B3-BDB2-2F2B3872277F}"/>
    <dgm:cxn modelId="{9824C434-CB1C-4232-8F89-FE8D6A50B414}" type="presOf" srcId="{4D850527-1C6A-4626-BAD7-EA0F95338D64}" destId="{E0A5D782-5F5A-48A2-8B65-1A665BB0DB36}" srcOrd="0" destOrd="1" presId="urn:microsoft.com/office/officeart/2005/8/layout/chevron2"/>
    <dgm:cxn modelId="{AA3A35D6-1FC2-4F82-AC4C-86A3052FD848}" type="presOf" srcId="{E6C551C0-1B5C-4C9F-8EDE-929F524DDA2F}" destId="{F56529F6-44B4-4193-B4C4-7D51E49898ED}" srcOrd="0" destOrd="1" presId="urn:microsoft.com/office/officeart/2005/8/layout/chevron2"/>
    <dgm:cxn modelId="{7CFF536D-1C8D-4B2B-A941-C7DDF80ED78C}" srcId="{780AB17E-A2DA-43B6-9AD5-248CD3321DB0}" destId="{DE260FB2-CF65-4C94-A06E-9E10D0EED3B8}" srcOrd="0" destOrd="0" parTransId="{BB31B987-CFE4-4FBF-A9F2-12147CDC5736}" sibTransId="{1F713AC9-D415-4349-8398-8AEB41BC0A04}"/>
    <dgm:cxn modelId="{6DFD42E4-8D67-42A6-B598-40C7662B3EDA}" type="presOf" srcId="{5C60BE68-CE45-4562-B7EC-FBCA8900BCC1}" destId="{12C80C7A-6FC8-4C90-BF6A-17675A17F72C}" srcOrd="0" destOrd="1" presId="urn:microsoft.com/office/officeart/2005/8/layout/chevron2"/>
    <dgm:cxn modelId="{26424040-BDAC-4CE9-AD9F-29A3C5FC2A73}" srcId="{780AB17E-A2DA-43B6-9AD5-248CD3321DB0}" destId="{5C60BE68-CE45-4562-B7EC-FBCA8900BCC1}" srcOrd="1" destOrd="0" parTransId="{B39754ED-1A3A-4FD9-A931-1C73B793219A}" sibTransId="{CAB1C79F-55DE-4C6E-ABAF-0AAF167F43FF}"/>
    <dgm:cxn modelId="{746B2E92-56D2-4AD4-824A-95A6D8B0AE2F}" type="presOf" srcId="{D53B1352-F5F8-47A7-A838-544FCDDC3ED9}" destId="{B3249007-0A94-489D-BAAF-915DB3B925FD}" srcOrd="0" destOrd="0" presId="urn:microsoft.com/office/officeart/2005/8/layout/chevron2"/>
    <dgm:cxn modelId="{C65D40D2-0FF9-4509-ADB9-5CB468907C7F}" type="presOf" srcId="{780AB17E-A2DA-43B6-9AD5-248CD3321DB0}" destId="{B1FA1997-B565-47F6-ADEF-24F5F0C59D38}" srcOrd="0" destOrd="0" presId="urn:microsoft.com/office/officeart/2005/8/layout/chevron2"/>
    <dgm:cxn modelId="{13B6E123-6FF8-4C6A-8121-1EB8977B1395}" srcId="{6912F729-38D2-4B7F-BCFA-6FA07BC26527}" destId="{444F4A7C-541A-4C45-9325-D3EBF67D6378}" srcOrd="0" destOrd="0" parTransId="{2A47AC32-09D2-47BC-A96F-F169E246FCFF}" sibTransId="{66A4023E-0187-4DE2-9B47-C2273121CE24}"/>
    <dgm:cxn modelId="{B29F6F0E-CE0C-4FEA-9301-E2AB4C7C0024}" type="presOf" srcId="{DE260FB2-CF65-4C94-A06E-9E10D0EED3B8}" destId="{12C80C7A-6FC8-4C90-BF6A-17675A17F72C}" srcOrd="0" destOrd="0" presId="urn:microsoft.com/office/officeart/2005/8/layout/chevron2"/>
    <dgm:cxn modelId="{0912E973-07C5-4481-86EB-B29DFF3EA394}" srcId="{29719837-085F-4F52-B106-4BFFCB888520}" destId="{D53B1352-F5F8-47A7-A838-544FCDDC3ED9}" srcOrd="2" destOrd="0" parTransId="{13CEF4B8-8B93-4373-891A-96F0448EF549}" sibTransId="{02A85B40-C7DA-4E52-B17A-1B9DDCCEDB90}"/>
    <dgm:cxn modelId="{9E0D3643-04F0-4461-902F-E5AE8C4F1D48}" type="presOf" srcId="{6912F729-38D2-4B7F-BCFA-6FA07BC26527}" destId="{CD06846A-5A88-46A3-8DE3-AE47455F2DC2}" srcOrd="0" destOrd="0" presId="urn:microsoft.com/office/officeart/2005/8/layout/chevron2"/>
    <dgm:cxn modelId="{AA9681EF-0D07-4ACF-8B52-AE1F532FC866}" type="presOf" srcId="{444F4A7C-541A-4C45-9325-D3EBF67D6378}" destId="{E0A5D782-5F5A-48A2-8B65-1A665BB0DB36}" srcOrd="0" destOrd="0" presId="urn:microsoft.com/office/officeart/2005/8/layout/chevron2"/>
    <dgm:cxn modelId="{AAD0A9D9-F68F-481B-84CE-DE354D39FFAD}" srcId="{D53B1352-F5F8-47A7-A838-544FCDDC3ED9}" destId="{4024DB8C-69B9-4656-9319-2913DCACA144}" srcOrd="0" destOrd="0" parTransId="{52C76B20-744D-470D-A8D5-D82061F184D0}" sibTransId="{7AB1F645-3730-4457-BBB5-4593D18B30D0}"/>
    <dgm:cxn modelId="{35EA4082-5464-42BD-A241-BCACC99EE299}" srcId="{29719837-085F-4F52-B106-4BFFCB888520}" destId="{780AB17E-A2DA-43B6-9AD5-248CD3321DB0}" srcOrd="1" destOrd="0" parTransId="{D8593D08-8B94-45B1-A6CF-2ECEAE813B45}" sibTransId="{8E4F6B97-F246-49D2-82EE-1D5840228507}"/>
    <dgm:cxn modelId="{627AA109-D766-4080-9FBD-00F691BD2D5F}" type="presParOf" srcId="{474CBCA1-329A-4E52-8DD7-C14084837509}" destId="{E8878808-C651-476A-846A-2B84214E9983}" srcOrd="0" destOrd="0" presId="urn:microsoft.com/office/officeart/2005/8/layout/chevron2"/>
    <dgm:cxn modelId="{E1D4D6A1-C933-49B1-A01D-E1A150C5DD4E}" type="presParOf" srcId="{E8878808-C651-476A-846A-2B84214E9983}" destId="{CD06846A-5A88-46A3-8DE3-AE47455F2DC2}" srcOrd="0" destOrd="0" presId="urn:microsoft.com/office/officeart/2005/8/layout/chevron2"/>
    <dgm:cxn modelId="{10EEFBBF-EC4D-401C-BC66-4F2B0E5F5E44}" type="presParOf" srcId="{E8878808-C651-476A-846A-2B84214E9983}" destId="{E0A5D782-5F5A-48A2-8B65-1A665BB0DB36}" srcOrd="1" destOrd="0" presId="urn:microsoft.com/office/officeart/2005/8/layout/chevron2"/>
    <dgm:cxn modelId="{131F0D0C-CA7B-47AE-9D3F-5B6F4BFD02AD}" type="presParOf" srcId="{474CBCA1-329A-4E52-8DD7-C14084837509}" destId="{5109A8D9-079C-40A6-B553-18CC698BEE22}" srcOrd="1" destOrd="0" presId="urn:microsoft.com/office/officeart/2005/8/layout/chevron2"/>
    <dgm:cxn modelId="{25C7F341-BE7A-4783-9F9B-2D890FE688B3}" type="presParOf" srcId="{474CBCA1-329A-4E52-8DD7-C14084837509}" destId="{EAE90629-93FF-431D-8F63-0377DA2566AF}" srcOrd="2" destOrd="0" presId="urn:microsoft.com/office/officeart/2005/8/layout/chevron2"/>
    <dgm:cxn modelId="{FFAD28AD-5B5E-491B-A0D1-22563871BA30}" type="presParOf" srcId="{EAE90629-93FF-431D-8F63-0377DA2566AF}" destId="{B1FA1997-B565-47F6-ADEF-24F5F0C59D38}" srcOrd="0" destOrd="0" presId="urn:microsoft.com/office/officeart/2005/8/layout/chevron2"/>
    <dgm:cxn modelId="{6CE2C458-6029-4D02-9E9E-00B5119CDEC8}" type="presParOf" srcId="{EAE90629-93FF-431D-8F63-0377DA2566AF}" destId="{12C80C7A-6FC8-4C90-BF6A-17675A17F72C}" srcOrd="1" destOrd="0" presId="urn:microsoft.com/office/officeart/2005/8/layout/chevron2"/>
    <dgm:cxn modelId="{8197A13A-BA84-42CC-A34F-1A6CAF2B2792}" type="presParOf" srcId="{474CBCA1-329A-4E52-8DD7-C14084837509}" destId="{0099D730-A9FD-46BD-BA7F-3E2139FAC32F}" srcOrd="3" destOrd="0" presId="urn:microsoft.com/office/officeart/2005/8/layout/chevron2"/>
    <dgm:cxn modelId="{5533CBC6-06B9-46E9-A39C-86F8DC32BEDE}" type="presParOf" srcId="{474CBCA1-329A-4E52-8DD7-C14084837509}" destId="{611AEDCE-D583-4863-9870-0F01E610FB33}" srcOrd="4" destOrd="0" presId="urn:microsoft.com/office/officeart/2005/8/layout/chevron2"/>
    <dgm:cxn modelId="{A0F2786E-9A59-4A40-830E-3D519215759B}" type="presParOf" srcId="{611AEDCE-D583-4863-9870-0F01E610FB33}" destId="{B3249007-0A94-489D-BAAF-915DB3B925FD}" srcOrd="0" destOrd="0" presId="urn:microsoft.com/office/officeart/2005/8/layout/chevron2"/>
    <dgm:cxn modelId="{9F52B3AA-685B-4112-8B55-37106F899E0B}" type="presParOf" srcId="{611AEDCE-D583-4863-9870-0F01E610FB33}" destId="{F56529F6-44B4-4193-B4C4-7D51E4989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28E2-7DC7-4F3D-BB02-FC5B4EDC2FD7}">
      <dsp:nvSpPr>
        <dsp:cNvPr id="0" name=""/>
        <dsp:cNvSpPr/>
      </dsp:nvSpPr>
      <dsp:spPr>
        <a:xfrm>
          <a:off x="3402163" y="2266787"/>
          <a:ext cx="1961945" cy="1494244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2D050"/>
              </a:solidFill>
            </a:rPr>
            <a:t>Принципи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2D050"/>
              </a:solidFill>
            </a:rPr>
            <a:t>загартування  </a:t>
          </a:r>
          <a:endParaRPr lang="ru-RU" sz="1800" b="1" kern="1200" dirty="0">
            <a:solidFill>
              <a:srgbClr val="92D050"/>
            </a:solidFill>
          </a:endParaRPr>
        </a:p>
      </dsp:txBody>
      <dsp:txXfrm>
        <a:off x="3475106" y="2339730"/>
        <a:ext cx="1816059" cy="1348358"/>
      </dsp:txXfrm>
    </dsp:sp>
    <dsp:sp modelId="{FBC1EE80-6CE6-4DB8-9764-FE1999DE6D27}">
      <dsp:nvSpPr>
        <dsp:cNvPr id="0" name=""/>
        <dsp:cNvSpPr/>
      </dsp:nvSpPr>
      <dsp:spPr>
        <a:xfrm rot="16151033">
          <a:off x="4035311" y="1934374"/>
          <a:ext cx="6648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48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C7D10-803B-4E78-9418-17B0BF23774A}">
      <dsp:nvSpPr>
        <dsp:cNvPr id="0" name=""/>
        <dsp:cNvSpPr/>
      </dsp:nvSpPr>
      <dsp:spPr>
        <a:xfrm>
          <a:off x="1979704" y="360032"/>
          <a:ext cx="4748945" cy="1241928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Принцип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врахування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індивідуальних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особливостей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дитини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2040330" y="420658"/>
        <a:ext cx="4627693" cy="1120676"/>
      </dsp:txXfrm>
    </dsp:sp>
    <dsp:sp modelId="{397E6611-E28E-4304-B917-16435F15210B}">
      <dsp:nvSpPr>
        <dsp:cNvPr id="0" name=""/>
        <dsp:cNvSpPr/>
      </dsp:nvSpPr>
      <dsp:spPr>
        <a:xfrm rot="38205">
          <a:off x="5364107" y="3025092"/>
          <a:ext cx="50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64F63-6D74-4EF4-B53A-850009FBAC0C}">
      <dsp:nvSpPr>
        <dsp:cNvPr id="0" name=""/>
        <dsp:cNvSpPr/>
      </dsp:nvSpPr>
      <dsp:spPr>
        <a:xfrm>
          <a:off x="5414585" y="2160243"/>
          <a:ext cx="3405886" cy="176811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Принцип комплексного в </a:t>
          </a:r>
          <a:r>
            <a:rPr lang="ru-RU" sz="1800" b="1" kern="1200" dirty="0" err="1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пливу</a:t>
          </a:r>
          <a:r>
            <a:rPr lang="ru-RU" sz="1800" b="1" kern="1200" dirty="0" smtClean="0">
              <a:solidFill>
                <a:schemeClr val="bg1"/>
              </a:solidFill>
              <a:effectLst/>
              <a:latin typeface="Georgia" panose="02040502050405020303" pitchFamily="18" charset="0"/>
            </a:rPr>
            <a:t> загартувальних процедур    </a:t>
          </a:r>
          <a:endParaRPr lang="ru-RU" sz="1800" b="1" kern="1200" dirty="0">
            <a:solidFill>
              <a:schemeClr val="bg1"/>
            </a:solidFill>
            <a:effectLst/>
            <a:latin typeface="Georgia" panose="02040502050405020303" pitchFamily="18" charset="0"/>
          </a:endParaRPr>
        </a:p>
      </dsp:txBody>
      <dsp:txXfrm>
        <a:off x="5500897" y="2246555"/>
        <a:ext cx="3233262" cy="1595488"/>
      </dsp:txXfrm>
    </dsp:sp>
    <dsp:sp modelId="{98697D81-B24E-4915-87B4-B9608CBA79A9}">
      <dsp:nvSpPr>
        <dsp:cNvPr id="0" name=""/>
        <dsp:cNvSpPr/>
      </dsp:nvSpPr>
      <dsp:spPr>
        <a:xfrm rot="5389362">
          <a:off x="3927129" y="4220770"/>
          <a:ext cx="9194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4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4B9C6-D430-492E-9AF4-8D2D74BB91C2}">
      <dsp:nvSpPr>
        <dsp:cNvPr id="0" name=""/>
        <dsp:cNvSpPr/>
      </dsp:nvSpPr>
      <dsp:spPr>
        <a:xfrm>
          <a:off x="1871344" y="4680509"/>
          <a:ext cx="5036978" cy="9956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Принцип систематичного проведення загартувальних процедур</a:t>
          </a:r>
          <a:endParaRPr lang="ru-RU" sz="1800" b="1" kern="1200" dirty="0">
            <a:latin typeface="Georgia" panose="02040502050405020303" pitchFamily="18" charset="0"/>
          </a:endParaRPr>
        </a:p>
      </dsp:txBody>
      <dsp:txXfrm>
        <a:off x="1919945" y="4729110"/>
        <a:ext cx="4939776" cy="898398"/>
      </dsp:txXfrm>
    </dsp:sp>
    <dsp:sp modelId="{C9EF33A1-4DF5-4600-90A6-CC6A7C64CE38}">
      <dsp:nvSpPr>
        <dsp:cNvPr id="0" name=""/>
        <dsp:cNvSpPr/>
      </dsp:nvSpPr>
      <dsp:spPr>
        <a:xfrm rot="10800000">
          <a:off x="3324279" y="3013909"/>
          <a:ext cx="77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8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A0C34-9B3F-46FB-A25D-523CC578A4BC}">
      <dsp:nvSpPr>
        <dsp:cNvPr id="0" name=""/>
        <dsp:cNvSpPr/>
      </dsp:nvSpPr>
      <dsp:spPr>
        <a:xfrm>
          <a:off x="0" y="2176852"/>
          <a:ext cx="3324279" cy="16741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Принцип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поступового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збільшення дозування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подразника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процедур</a:t>
          </a:r>
          <a:r>
            <a:rPr lang="ru-RU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.</a:t>
          </a:r>
          <a:endParaRPr lang="ru-RU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81724" y="2258576"/>
        <a:ext cx="3160831" cy="151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26917-0766-45C4-9A62-9790EDCD3925}">
      <dsp:nvSpPr>
        <dsp:cNvPr id="0" name=""/>
        <dsp:cNvSpPr/>
      </dsp:nvSpPr>
      <dsp:spPr>
        <a:xfrm>
          <a:off x="0" y="281148"/>
          <a:ext cx="6648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17198-D8CD-40A8-9EE3-074FC930F822}">
      <dsp:nvSpPr>
        <dsp:cNvPr id="0" name=""/>
        <dsp:cNvSpPr/>
      </dsp:nvSpPr>
      <dsp:spPr>
        <a:xfrm>
          <a:off x="316513" y="87190"/>
          <a:ext cx="6330257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Правильне харчування</a:t>
          </a:r>
          <a:endParaRPr lang="ru-RU" sz="20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43893" y="114570"/>
        <a:ext cx="6275497" cy="506120"/>
      </dsp:txXfrm>
    </dsp:sp>
    <dsp:sp modelId="{49534F2F-A3BE-4318-AD71-535BB7E023E7}">
      <dsp:nvSpPr>
        <dsp:cNvPr id="0" name=""/>
        <dsp:cNvSpPr/>
      </dsp:nvSpPr>
      <dsp:spPr>
        <a:xfrm>
          <a:off x="0" y="1142988"/>
          <a:ext cx="6648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1405C-F33F-443F-A001-CC21618E7599}">
      <dsp:nvSpPr>
        <dsp:cNvPr id="0" name=""/>
        <dsp:cNvSpPr/>
      </dsp:nvSpPr>
      <dsp:spPr>
        <a:xfrm>
          <a:off x="316513" y="862548"/>
          <a:ext cx="6330257" cy="5608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Правильний та достатній відпочинок</a:t>
          </a:r>
          <a:endParaRPr lang="ru-RU" sz="20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43893" y="889928"/>
        <a:ext cx="6275497" cy="506120"/>
      </dsp:txXfrm>
    </dsp:sp>
    <dsp:sp modelId="{68B2CB8B-DB16-4916-ABC6-325BD351D147}">
      <dsp:nvSpPr>
        <dsp:cNvPr id="0" name=""/>
        <dsp:cNvSpPr/>
      </dsp:nvSpPr>
      <dsp:spPr>
        <a:xfrm>
          <a:off x="0" y="2004828"/>
          <a:ext cx="6648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D456-3E60-49D2-91ED-AD68143C957D}">
      <dsp:nvSpPr>
        <dsp:cNvPr id="0" name=""/>
        <dsp:cNvSpPr/>
      </dsp:nvSpPr>
      <dsp:spPr>
        <a:xfrm>
          <a:off x="326576" y="1724388"/>
          <a:ext cx="6320160" cy="5608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Руховий режим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3956" y="1751768"/>
        <a:ext cx="6265400" cy="506120"/>
      </dsp:txXfrm>
    </dsp:sp>
    <dsp:sp modelId="{7C6E8C08-05DE-4008-A7FF-878A10587F2A}">
      <dsp:nvSpPr>
        <dsp:cNvPr id="0" name=""/>
        <dsp:cNvSpPr/>
      </dsp:nvSpPr>
      <dsp:spPr>
        <a:xfrm>
          <a:off x="0" y="2866668"/>
          <a:ext cx="6648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04474-AE2B-4FF4-A202-2E2A58D67056}">
      <dsp:nvSpPr>
        <dsp:cNvPr id="0" name=""/>
        <dsp:cNvSpPr/>
      </dsp:nvSpPr>
      <dsp:spPr>
        <a:xfrm>
          <a:off x="322681" y="2586228"/>
          <a:ext cx="6322065" cy="5608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Georgia" panose="02040502050405020303" pitchFamily="18" charset="0"/>
            </a:rPr>
            <a:t>Гігієнічні процедури</a:t>
          </a:r>
          <a:endParaRPr lang="ru-RU" sz="20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50061" y="2613608"/>
        <a:ext cx="6267305" cy="506120"/>
      </dsp:txXfrm>
    </dsp:sp>
    <dsp:sp modelId="{1BEEF6D5-636F-4A6E-A784-6A82543F5598}">
      <dsp:nvSpPr>
        <dsp:cNvPr id="0" name=""/>
        <dsp:cNvSpPr/>
      </dsp:nvSpPr>
      <dsp:spPr>
        <a:xfrm>
          <a:off x="0" y="3497290"/>
          <a:ext cx="6648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635BE-3E3A-43F0-A626-9815DF47D746}">
      <dsp:nvSpPr>
        <dsp:cNvPr id="0" name=""/>
        <dsp:cNvSpPr/>
      </dsp:nvSpPr>
      <dsp:spPr>
        <a:xfrm>
          <a:off x="322681" y="3448068"/>
          <a:ext cx="6322065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rgbClr val="002060"/>
              </a:solidFill>
              <a:latin typeface="Georgia" panose="02040502050405020303" pitchFamily="18" charset="0"/>
            </a:rPr>
            <a:t>Вітамінізація</a:t>
          </a:r>
          <a:endParaRPr lang="ru-RU" sz="20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50061" y="3475448"/>
        <a:ext cx="626730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6846A-5A88-46A3-8DE3-AE47455F2DC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C00000"/>
              </a:solidFill>
            </a:rPr>
            <a:t>1,2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1" y="520688"/>
        <a:ext cx="1039018" cy="445294"/>
      </dsp:txXfrm>
    </dsp:sp>
    <dsp:sp modelId="{E0A5D782-5F5A-48A2-8B65-1A665BB0DB36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Аромотерапія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Музикотерапія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9018" y="48278"/>
        <a:ext cx="5009883" cy="870607"/>
      </dsp:txXfrm>
    </dsp:sp>
    <dsp:sp modelId="{B1FA1997-B565-47F6-ADEF-24F5F0C59D3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C00000"/>
              </a:solidFill>
            </a:rPr>
            <a:t>3,4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1" y="1809352"/>
        <a:ext cx="1039018" cy="445294"/>
      </dsp:txXfrm>
    </dsp:sp>
    <dsp:sp modelId="{12C80C7A-6FC8-4C90-BF6A-17675A17F72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Кольоротерапія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Психогімнастика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9018" y="1336942"/>
        <a:ext cx="5009883" cy="870607"/>
      </dsp:txXfrm>
    </dsp:sp>
    <dsp:sp modelId="{B3249007-0A94-489D-BAAF-915DB3B925F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C00000"/>
              </a:solidFill>
            </a:rPr>
            <a:t>5,6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1" y="3098016"/>
        <a:ext cx="1039018" cy="445294"/>
      </dsp:txXfrm>
    </dsp:sp>
    <dsp:sp modelId="{F56529F6-44B4-4193-B4C4-7D51E49898ED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Ігри-медитації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b="1" kern="1200" dirty="0" smtClean="0">
              <a:latin typeface="Times New Roman" pitchFamily="18" charset="0"/>
              <a:cs typeface="Times New Roman" pitchFamily="18" charset="0"/>
            </a:rPr>
            <a:t>Дихальна гімнастика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C358-5DC3-4F5F-BF9B-3DE26BFB19D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43FD-9398-4A22-B175-67F7844B4D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7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2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2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2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7C0F-5906-4AD8-9F74-FEFD72707796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1B60-2DD1-4C2C-AECE-60E222F2E2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069288"/>
            <a:ext cx="460851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uk-UA" sz="2400" i="1" dirty="0" smtClean="0">
              <a:latin typeface="Arial Black" panose="020B0A04020102020204" pitchFamily="34" charset="0"/>
            </a:endParaRPr>
          </a:p>
          <a:p>
            <a:pPr algn="ctr"/>
            <a:endParaRPr lang="uk-UA" sz="2400" i="1" dirty="0">
              <a:latin typeface="Arial Black" panose="020B0A04020102020204" pitchFamily="34" charset="0"/>
            </a:endParaRPr>
          </a:p>
          <a:p>
            <a:pPr algn="ctr"/>
            <a:endParaRPr lang="uk-UA" sz="2400" i="1" dirty="0" smtClean="0">
              <a:latin typeface="Arial Black" panose="020B0A04020102020204" pitchFamily="34" charset="0"/>
            </a:endParaRPr>
          </a:p>
          <a:p>
            <a:pPr algn="ctr"/>
            <a:endParaRPr lang="uk-UA" sz="2400" i="1" dirty="0">
              <a:latin typeface="Arial Black" panose="020B0A04020102020204" pitchFamily="34" charset="0"/>
            </a:endParaRPr>
          </a:p>
          <a:p>
            <a:pPr algn="ctr"/>
            <a:endParaRPr lang="uk-UA" sz="2400" i="1" dirty="0" smtClean="0">
              <a:latin typeface="Arial Black" panose="020B0A04020102020204" pitchFamily="34" charset="0"/>
            </a:endParaRPr>
          </a:p>
          <a:p>
            <a:pPr algn="ctr"/>
            <a:endParaRPr lang="uk-UA" sz="2400" i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4330" y="3356992"/>
            <a:ext cx="37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е лінуйся обливатись, -</a:t>
            </a:r>
          </a:p>
          <a:p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Раз, два, три, - рушниками</a:t>
            </a:r>
          </a:p>
          <a:p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 обтиратись, повтори:</a:t>
            </a: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Обливатись, обтиратись,</a:t>
            </a:r>
          </a:p>
          <a:p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 про здоров</a:t>
            </a:r>
            <a:r>
              <a:rPr lang="uk-UA" b="1" i="1" baseline="30000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  <a:r>
              <a:rPr lang="uk-UA" b="1" i="1" dirty="0" smtClean="0">
                <a:solidFill>
                  <a:srgbClr val="C00000"/>
                </a:solidFill>
                <a:latin typeface="Georgia" pitchFamily="18" charset="0"/>
              </a:rPr>
              <a:t>я піклуватись!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228184" y="260648"/>
            <a:ext cx="2592288" cy="208823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 досвіду роботи ККДНЗ №127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77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Новая папка\IMG_20140903_152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88740"/>
            <a:ext cx="3888432" cy="2916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1" name="Picture 3" descr="C:\Users\Виктория\Desktop\Новая папка\IMG_20140903_152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568" y="3645024"/>
            <a:ext cx="3923928" cy="29429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2" name="Picture 4" descr="C:\Users\Виктория\Desktop\Новая папка\IMG_20140903_152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0" y="3699030"/>
            <a:ext cx="3995936" cy="29969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3" name="Picture 5" descr="C:\Users\Виктория\Desktop\Новая папка\IMG_20140903_152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791326"/>
            <a:ext cx="4032448" cy="30243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52368" y="332656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Бебі-йога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иктория\Desktop\Новая папка\IMG_20140903_15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066"/>
            <a:ext cx="4067944" cy="3050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Виктория\Desktop\Новая папка\IMG_20140903_153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87670"/>
            <a:ext cx="4104456" cy="2853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C:\Users\Виктория\Desktop\Новая папка\IMG_20140903_153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79050"/>
            <a:ext cx="3960440" cy="286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27784" y="44624"/>
            <a:ext cx="425148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Так ми загартовуємось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5608" name="Picture 8" descr="G:\фотки сад\20140613_105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20688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214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2"/>
            <a:ext cx="4320480" cy="29762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609974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FF0000"/>
                </a:solidFill>
                <a:latin typeface="Georgia" pitchFamily="18" charset="0"/>
              </a:rPr>
              <a:t>Кольоротерапія</a:t>
            </a:r>
            <a:r>
              <a:rPr lang="uk-UA" sz="2400" b="1" i="1" dirty="0" smtClean="0">
                <a:solidFill>
                  <a:srgbClr val="FF0000"/>
                </a:solidFill>
                <a:latin typeface="Georgia" pitchFamily="18" charset="0"/>
              </a:rPr>
              <a:t> в нашому закладі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6627" name="Picture 3" descr="P3030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960440" cy="290996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6628" name="Picture 4" descr="SAM_03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432" y="3933056"/>
            <a:ext cx="4364071" cy="278092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6629" name="Picture 5" descr="PB281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3960440" cy="286800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296747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latin typeface="Georgia" pitchFamily="18" charset="0"/>
              </a:rPr>
              <a:t>Музикотерапія </a:t>
            </a:r>
          </a:p>
          <a:p>
            <a:r>
              <a:rPr lang="uk-UA" sz="2400" b="1" i="1" dirty="0" smtClean="0">
                <a:solidFill>
                  <a:srgbClr val="FFFF00"/>
                </a:solidFill>
                <a:latin typeface="Georgia" pitchFamily="18" charset="0"/>
              </a:rPr>
              <a:t>     для наших</a:t>
            </a:r>
          </a:p>
          <a:p>
            <a:r>
              <a:rPr lang="uk-UA" sz="2400" b="1" i="1" dirty="0" smtClean="0">
                <a:solidFill>
                  <a:srgbClr val="FFFF00"/>
                </a:solidFill>
                <a:latin typeface="Georgia" pitchFamily="18" charset="0"/>
              </a:rPr>
              <a:t>   дошкільнят</a:t>
            </a:r>
            <a:endParaRPr lang="ru-RU" sz="2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7651" name="Picture 3" descr="DSCN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5568688" cy="403249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DSCN1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5001899" cy="403244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7653" name="Рисунок 1" descr="http://prilykidnz9.ucoz.ru/_si/0/419542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-35860"/>
            <a:ext cx="2232248" cy="25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КДНЗ № 127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565339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2050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52701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333617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i="1" dirty="0" err="1" smtClean="0">
                <a:latin typeface="Georgia" pitchFamily="18" charset="0"/>
              </a:rPr>
              <a:t>Психогімнастика</a:t>
            </a:r>
            <a:r>
              <a:rPr lang="uk-UA" sz="2400" b="1" i="1" dirty="0" smtClean="0">
                <a:latin typeface="Georg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sz="2400" b="1" i="1" dirty="0" smtClean="0">
                <a:latin typeface="Georgia" pitchFamily="18" charset="0"/>
              </a:rPr>
              <a:t>в нашому закладі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2736" y="427311"/>
            <a:ext cx="56156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2363788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Порівняльний графік захворюваності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2363788" algn="l"/>
              </a:tabLst>
            </a:pPr>
            <a:r>
              <a:rPr lang="uk-UA" sz="16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2016-2017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роки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23637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66144"/>
              </p:ext>
            </p:extLst>
          </p:nvPr>
        </p:nvGraphicFramePr>
        <p:xfrm>
          <a:off x="251520" y="1124744"/>
          <a:ext cx="8524000" cy="469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6858118" imgH="3438414" progId="MSGraph.Chart.8">
                  <p:embed/>
                </p:oleObj>
              </mc:Choice>
              <mc:Fallback>
                <p:oleObj name="Диаграмма" r:id="rId4" imgW="6858118" imgH="3438414" progId="MSGraph.Char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8524000" cy="4699992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422960"/>
              </p:ext>
            </p:extLst>
          </p:nvPr>
        </p:nvGraphicFramePr>
        <p:xfrm>
          <a:off x="144016" y="332656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088531"/>
      </p:ext>
    </p:extLst>
  </p:cSld>
  <p:clrMapOvr>
    <a:masterClrMapping/>
  </p:clrMapOvr>
  <p:transition spd="slow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5321046"/>
              </p:ext>
            </p:extLst>
          </p:nvPr>
        </p:nvGraphicFramePr>
        <p:xfrm>
          <a:off x="1259632" y="1988840"/>
          <a:ext cx="66484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76672"/>
            <a:ext cx="878497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/>
                <a:latin typeface="Georgia"/>
              </a:rPr>
              <a:t>        </a:t>
            </a:r>
            <a:r>
              <a:rPr lang="ru-RU" sz="2400" b="1" i="1" dirty="0" smtClean="0">
                <a:solidFill>
                  <a:srgbClr val="FFFF00"/>
                </a:solidFill>
                <a:effectLst/>
                <a:latin typeface="Georgia"/>
              </a:rPr>
              <a:t>Обов’язкові умови щодо успішного кінцевого</a:t>
            </a:r>
            <a:r>
              <a:rPr lang="ru-RU" sz="2400" b="1" i="1" dirty="0" smtClean="0">
                <a:solidFill>
                  <a:srgbClr val="FFFF00"/>
                </a:solidFill>
                <a:latin typeface="Georgia"/>
              </a:rPr>
              <a:t>                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/>
              </a:rPr>
              <a:t>              </a:t>
            </a:r>
            <a:r>
              <a:rPr lang="ru-RU" sz="2400" b="1" i="1" dirty="0" smtClean="0">
                <a:solidFill>
                  <a:srgbClr val="FFFF00"/>
                </a:solidFill>
                <a:effectLst/>
                <a:latin typeface="Georgia"/>
              </a:rPr>
              <a:t>результату проведення загартування: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5772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026" y="548680"/>
            <a:ext cx="839043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2000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Традиційні</a:t>
            </a:r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загартування 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проводять</a:t>
            </a:r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у   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якості</a:t>
            </a:r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початкових</a:t>
            </a:r>
            <a:r>
              <a:rPr lang="ru-RU" sz="24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процедур загартування: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5544616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Georgia" panose="02040502050405020303" pitchFamily="18" charset="0"/>
              </a:rPr>
              <a:t>водою(</a:t>
            </a:r>
            <a:r>
              <a:rPr lang="ru-RU" b="1" i="1" dirty="0" err="1" smtClean="0">
                <a:latin typeface="Georgia" panose="02040502050405020303" pitchFamily="18" charset="0"/>
              </a:rPr>
              <a:t>загальне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обливання</a:t>
            </a:r>
            <a:r>
              <a:rPr lang="ru-RU" b="1" i="1" dirty="0" smtClean="0">
                <a:latin typeface="Georgia" panose="02040502050405020303" pitchFamily="18" charset="0"/>
              </a:rPr>
              <a:t> та </a:t>
            </a:r>
            <a:r>
              <a:rPr lang="ru-RU" b="1" i="1" dirty="0" err="1" smtClean="0">
                <a:latin typeface="Georgia" panose="02040502050405020303" pitchFamily="18" charset="0"/>
              </a:rPr>
              <a:t>вологе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b="1" i="1" dirty="0" err="1" smtClean="0">
                <a:latin typeface="Georgia" panose="02040502050405020303" pitchFamily="18" charset="0"/>
              </a:rPr>
              <a:t>обтирання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обливання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окремих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частин</a:t>
            </a:r>
            <a:endParaRPr lang="ru-RU" b="1" i="1" dirty="0" smtClean="0">
              <a:latin typeface="Georgia" panose="02040502050405020303" pitchFamily="18" charset="0"/>
            </a:endParaRPr>
          </a:p>
          <a:p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тіла</a:t>
            </a:r>
            <a:r>
              <a:rPr lang="ru-RU" b="1" i="1" dirty="0" smtClean="0">
                <a:latin typeface="Georgia" panose="02040502050405020303" pitchFamily="18" charset="0"/>
              </a:rPr>
              <a:t>, </a:t>
            </a:r>
            <a:r>
              <a:rPr lang="ru-RU" b="1" i="1" dirty="0" err="1" smtClean="0">
                <a:latin typeface="Georgia" panose="02040502050405020303" pitchFamily="18" charset="0"/>
              </a:rPr>
              <a:t>обтирання</a:t>
            </a:r>
            <a:r>
              <a:rPr lang="ru-RU" b="1" i="1" dirty="0" smtClean="0">
                <a:latin typeface="Georgia" panose="02040502050405020303" pitchFamily="18" charset="0"/>
              </a:rPr>
              <a:t> по пояс)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3573016"/>
            <a:ext cx="568863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по</a:t>
            </a:r>
            <a:r>
              <a:rPr lang="uk-UA" b="1" i="1" dirty="0" err="1" smtClean="0">
                <a:latin typeface="Georgia" panose="02040502050405020303" pitchFamily="18" charset="0"/>
              </a:rPr>
              <a:t>вітрям</a:t>
            </a:r>
            <a:r>
              <a:rPr lang="uk-UA" b="1" i="1" dirty="0" smtClean="0">
                <a:latin typeface="Georgia" panose="02040502050405020303" pitchFamily="18" charset="0"/>
              </a:rPr>
              <a:t> (повітряні ванни, максимальне перебування  на свіжому повітрі )</a:t>
            </a:r>
            <a:endParaRPr lang="ru-RU" b="1" i="1" dirty="0" smtClean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157192"/>
            <a:ext cx="511256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сонцем</a:t>
            </a:r>
            <a:r>
              <a:rPr lang="ru-RU" b="1" i="1" dirty="0" smtClean="0">
                <a:latin typeface="Georgia" panose="02040502050405020303" pitchFamily="18" charset="0"/>
              </a:rPr>
              <a:t> (</a:t>
            </a:r>
            <a:r>
              <a:rPr lang="ru-RU" b="1" i="1" dirty="0" err="1" smtClean="0">
                <a:latin typeface="Georgia" panose="02040502050405020303" pitchFamily="18" charset="0"/>
              </a:rPr>
              <a:t>сонячні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ванни</a:t>
            </a:r>
            <a:r>
              <a:rPr lang="ru-RU" b="1" i="1" dirty="0" smtClean="0">
                <a:latin typeface="Georgia" panose="02040502050405020303" pitchFamily="18" charset="0"/>
              </a:rPr>
              <a:t>)</a:t>
            </a:r>
          </a:p>
          <a:p>
            <a:r>
              <a:rPr lang="uk-UA" b="1" i="1" dirty="0" smtClean="0">
                <a:latin typeface="Georgia" panose="02040502050405020303" pitchFamily="18" charset="0"/>
              </a:rPr>
              <a:t> </a:t>
            </a:r>
            <a:endParaRPr lang="ru-RU" b="1" i="1" dirty="0">
              <a:latin typeface="Georgia" panose="02040502050405020303" pitchFamily="18" charset="0"/>
            </a:endParaRPr>
          </a:p>
        </p:txBody>
      </p:sp>
      <p:pic>
        <p:nvPicPr>
          <p:cNvPr id="8" name="Picture 1" descr="C:\Users\Виктория\Desktop\ima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85490"/>
            <a:ext cx="1317104" cy="21238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№2\DSC03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88843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G:\№2\DSC03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00434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260648"/>
            <a:ext cx="6433171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uk-UA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аняття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 фізичної культури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4" descr="G:\№7\IMG_20140715_10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5662">
            <a:off x="683568" y="3511122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G:\№9\IMG_20140703_092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79658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92136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№6\IMG_20140707_105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9969">
            <a:off x="280419" y="613813"/>
            <a:ext cx="4131037" cy="3098278"/>
          </a:xfrm>
          <a:prstGeom prst="snip2DiagRect">
            <a:avLst>
              <a:gd name="adj1" fmla="val 166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№6\IMG_20140707_105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5963">
            <a:off x="4687338" y="677551"/>
            <a:ext cx="4248472" cy="2853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№6\IMG_20140707_105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7504">
            <a:off x="431686" y="3640973"/>
            <a:ext cx="4177642" cy="2995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G:\№6\IMG_20140707_104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5310">
            <a:off x="4582614" y="3382789"/>
            <a:ext cx="4115307" cy="2992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95736" y="116632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FFFF00"/>
                </a:solidFill>
                <a:latin typeface="Georgia" pitchFamily="18" charset="0"/>
              </a:rPr>
              <a:t>Проведення свят та розваг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4971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№7\IMG_20140715_10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320480" cy="2736304"/>
          </a:xfrm>
          <a:prstGeom prst="rect">
            <a:avLst/>
          </a:prstGeom>
          <a:noFill/>
        </p:spPr>
      </p:pic>
      <p:pic>
        <p:nvPicPr>
          <p:cNvPr id="20483" name="Picture 3" descr="G:\№7\IMG_20140715_102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4032448" cy="2682298"/>
          </a:xfrm>
          <a:prstGeom prst="rect">
            <a:avLst/>
          </a:prstGeom>
          <a:noFill/>
        </p:spPr>
      </p:pic>
      <p:pic>
        <p:nvPicPr>
          <p:cNvPr id="20484" name="Picture 4" descr="G:\№9\Бульбашки\IMG_20140704_103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97052"/>
            <a:ext cx="4320480" cy="2700300"/>
          </a:xfrm>
          <a:prstGeom prst="rect">
            <a:avLst/>
          </a:prstGeom>
          <a:noFill/>
        </p:spPr>
      </p:pic>
      <p:pic>
        <p:nvPicPr>
          <p:cNvPr id="20485" name="Picture 5" descr="G:\№9\Бульбашки\IMG_20140704_104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908720"/>
            <a:ext cx="4032448" cy="2754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332656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Рухливі ігри на свіжому повітрі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83419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sz="2800" b="1" i="1" dirty="0" smtClean="0">
                <a:solidFill>
                  <a:schemeClr val="bg1"/>
                </a:solidFill>
                <a:latin typeface="Georgia" pitchFamily="18" charset="0"/>
              </a:rPr>
              <a:t>Нетрадиційні методи загартування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72344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98442" y="620688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 Ігри-медитації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7" name="Picture 1" descr="C:\Users\Виктория\Desktop\Новая папка\Фото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424" y="1081536"/>
            <a:ext cx="3843064" cy="2779512"/>
          </a:xfrm>
          <a:prstGeom prst="rect">
            <a:avLst/>
          </a:prstGeom>
          <a:noFill/>
        </p:spPr>
      </p:pic>
      <p:pic>
        <p:nvPicPr>
          <p:cNvPr id="4098" name="Picture 2" descr="C:\Users\Виктория\Desktop\Новая папка\Фото0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4526632" cy="3394974"/>
          </a:xfrm>
          <a:prstGeom prst="rect">
            <a:avLst/>
          </a:prstGeom>
          <a:noFill/>
        </p:spPr>
      </p:pic>
      <p:pic>
        <p:nvPicPr>
          <p:cNvPr id="4099" name="Picture 3" descr="C:\Users\Виктория\Desktop\Новая папка\Фото0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39598"/>
            <a:ext cx="4176464" cy="3132348"/>
          </a:xfrm>
          <a:prstGeom prst="rect">
            <a:avLst/>
          </a:prstGeom>
          <a:noFill/>
        </p:spPr>
      </p:pic>
      <p:pic>
        <p:nvPicPr>
          <p:cNvPr id="4100" name="Picture 4" descr="C:\Users\Виктория\Desktop\Новая папка\Фото0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190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Microsoft Graph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Sadik127</cp:lastModifiedBy>
  <cp:revision>119</cp:revision>
  <dcterms:created xsi:type="dcterms:W3CDTF">2014-09-02T15:12:26Z</dcterms:created>
  <dcterms:modified xsi:type="dcterms:W3CDTF">2018-04-10T12:16:21Z</dcterms:modified>
</cp:coreProperties>
</file>