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8" r:id="rId4"/>
    <p:sldId id="262" r:id="rId5"/>
    <p:sldId id="260" r:id="rId6"/>
    <p:sldId id="259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789D50-7EA7-41F7-9958-D23B4767AF03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09FDE3C-935A-4A26-A5FD-ECC412803906}">
      <dgm:prSet custT="1"/>
      <dgm:spPr/>
      <dgm:t>
        <a:bodyPr/>
        <a:lstStyle/>
        <a:p>
          <a:pPr rtl="0"/>
          <a:r>
            <a:rPr lang="uk-UA" sz="2000" dirty="0" smtClean="0"/>
            <a:t>Зацікавленість учнів уроком</a:t>
          </a:r>
          <a:endParaRPr lang="ru-RU" sz="2000" dirty="0"/>
        </a:p>
      </dgm:t>
    </dgm:pt>
    <dgm:pt modelId="{1976ADDA-3CBA-4C69-9620-7C58D7619710}" type="parTrans" cxnId="{5E01B34E-6D11-482E-9581-715EC73346F8}">
      <dgm:prSet/>
      <dgm:spPr/>
      <dgm:t>
        <a:bodyPr/>
        <a:lstStyle/>
        <a:p>
          <a:endParaRPr lang="ru-RU"/>
        </a:p>
      </dgm:t>
    </dgm:pt>
    <dgm:pt modelId="{47BE644C-564C-4CE8-990F-FD66AC58197A}" type="sibTrans" cxnId="{5E01B34E-6D11-482E-9581-715EC73346F8}">
      <dgm:prSet/>
      <dgm:spPr/>
      <dgm:t>
        <a:bodyPr/>
        <a:lstStyle/>
        <a:p>
          <a:endParaRPr lang="ru-RU"/>
        </a:p>
      </dgm:t>
    </dgm:pt>
    <dgm:pt modelId="{EBA16085-F3CA-406D-A97A-ACB17B92F9B5}">
      <dgm:prSet custT="1"/>
      <dgm:spPr/>
      <dgm:t>
        <a:bodyPr/>
        <a:lstStyle/>
        <a:p>
          <a:pPr rtl="0"/>
          <a:r>
            <a:rPr lang="uk-UA" sz="1800" dirty="0" smtClean="0"/>
            <a:t>Використання різних доступних засобів сприйняття матеріалу</a:t>
          </a:r>
          <a:endParaRPr lang="ru-RU" sz="1800" dirty="0"/>
        </a:p>
      </dgm:t>
    </dgm:pt>
    <dgm:pt modelId="{F55CAADC-CFA7-4330-92B5-75611E6A4001}" type="parTrans" cxnId="{B3B68CB3-D926-4C87-B8C2-85D22060FAF4}">
      <dgm:prSet/>
      <dgm:spPr/>
      <dgm:t>
        <a:bodyPr/>
        <a:lstStyle/>
        <a:p>
          <a:endParaRPr lang="ru-RU"/>
        </a:p>
      </dgm:t>
    </dgm:pt>
    <dgm:pt modelId="{DE8C6787-3896-4973-AFE9-3CA76CEF9B00}" type="sibTrans" cxnId="{B3B68CB3-D926-4C87-B8C2-85D22060FAF4}">
      <dgm:prSet/>
      <dgm:spPr/>
      <dgm:t>
        <a:bodyPr/>
        <a:lstStyle/>
        <a:p>
          <a:endParaRPr lang="ru-RU"/>
        </a:p>
      </dgm:t>
    </dgm:pt>
    <dgm:pt modelId="{00220C1E-B017-433D-9508-78A96727F30A}">
      <dgm:prSet custT="1"/>
      <dgm:spPr/>
      <dgm:t>
        <a:bodyPr/>
        <a:lstStyle/>
        <a:p>
          <a:pPr rtl="0"/>
          <a:r>
            <a:rPr lang="uk-UA" sz="1800" dirty="0" smtClean="0"/>
            <a:t>Активізація розумової діяльності</a:t>
          </a:r>
          <a:endParaRPr lang="ru-RU" sz="1800" dirty="0"/>
        </a:p>
      </dgm:t>
    </dgm:pt>
    <dgm:pt modelId="{4359B55A-AAFA-4B72-B253-49A089F42098}" type="parTrans" cxnId="{2F9D4C51-3599-42B9-8A00-F54D7EAF267E}">
      <dgm:prSet/>
      <dgm:spPr/>
      <dgm:t>
        <a:bodyPr/>
        <a:lstStyle/>
        <a:p>
          <a:endParaRPr lang="ru-RU"/>
        </a:p>
      </dgm:t>
    </dgm:pt>
    <dgm:pt modelId="{0CED341A-82A7-46F8-A2BB-E8241BBAA9BC}" type="sibTrans" cxnId="{2F9D4C51-3599-42B9-8A00-F54D7EAF267E}">
      <dgm:prSet/>
      <dgm:spPr/>
      <dgm:t>
        <a:bodyPr/>
        <a:lstStyle/>
        <a:p>
          <a:endParaRPr lang="ru-RU"/>
        </a:p>
      </dgm:t>
    </dgm:pt>
    <dgm:pt modelId="{C0303412-C4B8-4EBC-BF42-CA367C928C21}">
      <dgm:prSet custT="1"/>
      <dgm:spPr/>
      <dgm:t>
        <a:bodyPr/>
        <a:lstStyle/>
        <a:p>
          <a:pPr rtl="0"/>
          <a:r>
            <a:rPr lang="uk-UA" sz="1800" dirty="0" smtClean="0"/>
            <a:t>Стимул до пошуку і творчості</a:t>
          </a:r>
          <a:endParaRPr lang="ru-RU" sz="1800" dirty="0"/>
        </a:p>
      </dgm:t>
    </dgm:pt>
    <dgm:pt modelId="{92725E26-A181-4FF3-B019-D748499F5A57}" type="parTrans" cxnId="{0E9C4E9D-96FD-4CE0-A101-3CE2252F530B}">
      <dgm:prSet/>
      <dgm:spPr/>
      <dgm:t>
        <a:bodyPr/>
        <a:lstStyle/>
        <a:p>
          <a:endParaRPr lang="ru-RU"/>
        </a:p>
      </dgm:t>
    </dgm:pt>
    <dgm:pt modelId="{BD95D080-2B86-4AB4-A925-FE7F7DF80112}" type="sibTrans" cxnId="{0E9C4E9D-96FD-4CE0-A101-3CE2252F530B}">
      <dgm:prSet/>
      <dgm:spPr/>
      <dgm:t>
        <a:bodyPr/>
        <a:lstStyle/>
        <a:p>
          <a:endParaRPr lang="ru-RU"/>
        </a:p>
      </dgm:t>
    </dgm:pt>
    <dgm:pt modelId="{240E190E-18E6-4D9B-8139-8E82E84349E9}">
      <dgm:prSet custT="1"/>
      <dgm:spPr/>
      <dgm:t>
        <a:bodyPr/>
        <a:lstStyle/>
        <a:p>
          <a:pPr rtl="0"/>
          <a:r>
            <a:rPr lang="uk-UA" sz="1800" dirty="0" smtClean="0"/>
            <a:t>Урізноманітнення форм подання інформації</a:t>
          </a:r>
          <a:endParaRPr lang="ru-RU" sz="1800" dirty="0"/>
        </a:p>
      </dgm:t>
    </dgm:pt>
    <dgm:pt modelId="{A65B900A-9C5C-4E75-8B5B-CE5A094797E5}" type="parTrans" cxnId="{B9E65770-BBC1-4F0E-9F9C-1188CC1F1056}">
      <dgm:prSet/>
      <dgm:spPr/>
      <dgm:t>
        <a:bodyPr/>
        <a:lstStyle/>
        <a:p>
          <a:endParaRPr lang="ru-RU"/>
        </a:p>
      </dgm:t>
    </dgm:pt>
    <dgm:pt modelId="{93D46FE7-F398-4AF0-9DD3-E31DB05A584A}" type="sibTrans" cxnId="{B9E65770-BBC1-4F0E-9F9C-1188CC1F1056}">
      <dgm:prSet/>
      <dgm:spPr/>
      <dgm:t>
        <a:bodyPr/>
        <a:lstStyle/>
        <a:p>
          <a:endParaRPr lang="ru-RU"/>
        </a:p>
      </dgm:t>
    </dgm:pt>
    <dgm:pt modelId="{AAF17211-A710-4E04-9FFC-477B611CFC6D}">
      <dgm:prSet custT="1"/>
      <dgm:spPr/>
      <dgm:t>
        <a:bodyPr/>
        <a:lstStyle/>
        <a:p>
          <a:pPr rtl="0"/>
          <a:endParaRPr lang="uk-UA" sz="1600" dirty="0" smtClean="0"/>
        </a:p>
        <a:p>
          <a:pPr rtl="0"/>
          <a:r>
            <a:rPr lang="uk-UA" sz="1600" dirty="0" smtClean="0"/>
            <a:t>Створення умов для самостійної роботи учнів</a:t>
          </a:r>
          <a:endParaRPr lang="ru-RU" sz="1600" dirty="0"/>
        </a:p>
      </dgm:t>
    </dgm:pt>
    <dgm:pt modelId="{9E437F01-D262-4115-944E-79DCE29329FD}" type="parTrans" cxnId="{832C42DF-546C-4F24-B7DA-8AAFDF83CE07}">
      <dgm:prSet/>
      <dgm:spPr/>
      <dgm:t>
        <a:bodyPr/>
        <a:lstStyle/>
        <a:p>
          <a:endParaRPr lang="ru-RU"/>
        </a:p>
      </dgm:t>
    </dgm:pt>
    <dgm:pt modelId="{2CC68C24-1246-417A-B1A0-253350CC0E6F}" type="sibTrans" cxnId="{832C42DF-546C-4F24-B7DA-8AAFDF83CE07}">
      <dgm:prSet/>
      <dgm:spPr/>
      <dgm:t>
        <a:bodyPr/>
        <a:lstStyle/>
        <a:p>
          <a:endParaRPr lang="ru-RU"/>
        </a:p>
      </dgm:t>
    </dgm:pt>
    <dgm:pt modelId="{F07A8746-2545-4411-88DB-89F7999B272F}">
      <dgm:prSet/>
      <dgm:spPr/>
      <dgm:t>
        <a:bodyPr/>
        <a:lstStyle/>
        <a:p>
          <a:pPr rtl="0"/>
          <a:endParaRPr lang="uk-UA" dirty="0"/>
        </a:p>
      </dgm:t>
    </dgm:pt>
    <dgm:pt modelId="{2740C9D8-EC46-49F1-B9FC-7CD659F162BB}" type="parTrans" cxnId="{03849F95-5B23-4662-9D01-48275B7CD78B}">
      <dgm:prSet/>
      <dgm:spPr/>
      <dgm:t>
        <a:bodyPr/>
        <a:lstStyle/>
        <a:p>
          <a:endParaRPr lang="ru-RU"/>
        </a:p>
      </dgm:t>
    </dgm:pt>
    <dgm:pt modelId="{75804508-611C-4464-9F22-5192280D0E96}" type="sibTrans" cxnId="{03849F95-5B23-4662-9D01-48275B7CD78B}">
      <dgm:prSet/>
      <dgm:spPr/>
      <dgm:t>
        <a:bodyPr/>
        <a:lstStyle/>
        <a:p>
          <a:endParaRPr lang="ru-RU"/>
        </a:p>
      </dgm:t>
    </dgm:pt>
    <dgm:pt modelId="{C190989E-CC20-4B80-901C-9452AC606E6A}">
      <dgm:prSet/>
      <dgm:spPr/>
      <dgm:t>
        <a:bodyPr/>
        <a:lstStyle/>
        <a:p>
          <a:pPr rtl="0"/>
          <a:endParaRPr lang="ru-RU" dirty="0"/>
        </a:p>
      </dgm:t>
    </dgm:pt>
    <dgm:pt modelId="{7B7EEA95-FA75-4BBE-B6D5-7E2643F0B069}" type="parTrans" cxnId="{AAF86AB6-42B2-49F9-8E73-B0E2C3CA17A6}">
      <dgm:prSet/>
      <dgm:spPr/>
      <dgm:t>
        <a:bodyPr/>
        <a:lstStyle/>
        <a:p>
          <a:endParaRPr lang="ru-RU"/>
        </a:p>
      </dgm:t>
    </dgm:pt>
    <dgm:pt modelId="{D07CED1D-3A6F-4536-9B71-66560CD55748}" type="sibTrans" cxnId="{AAF86AB6-42B2-49F9-8E73-B0E2C3CA17A6}">
      <dgm:prSet/>
      <dgm:spPr/>
      <dgm:t>
        <a:bodyPr/>
        <a:lstStyle/>
        <a:p>
          <a:endParaRPr lang="ru-RU"/>
        </a:p>
      </dgm:t>
    </dgm:pt>
    <dgm:pt modelId="{46F9A47E-4349-45EC-99BC-7479FEFE6E09}" type="pres">
      <dgm:prSet presAssocID="{DC789D50-7EA7-41F7-9958-D23B4767AF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494145-C1A2-41E1-BDD0-7ADD8935FED9}" type="pres">
      <dgm:prSet presAssocID="{D09FDE3C-935A-4A26-A5FD-ECC412803906}" presName="Name8" presStyleCnt="0"/>
      <dgm:spPr/>
    </dgm:pt>
    <dgm:pt modelId="{6A980147-23A3-4342-A965-743DFA5EF31F}" type="pres">
      <dgm:prSet presAssocID="{D09FDE3C-935A-4A26-A5FD-ECC412803906}" presName="level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832DE-9C90-43FF-B574-3AF62F0AFA3A}" type="pres">
      <dgm:prSet presAssocID="{D09FDE3C-935A-4A26-A5FD-ECC41280390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0A1316-D1BF-4E79-96A3-8656A1FB9D3E}" type="pres">
      <dgm:prSet presAssocID="{EBA16085-F3CA-406D-A97A-ACB17B92F9B5}" presName="Name8" presStyleCnt="0"/>
      <dgm:spPr/>
    </dgm:pt>
    <dgm:pt modelId="{4518DF2E-3E5A-4E94-B0A5-B85D8E5718D8}" type="pres">
      <dgm:prSet presAssocID="{EBA16085-F3CA-406D-A97A-ACB17B92F9B5}" presName="level" presStyleLbl="node1" presStyleIdx="1" presStyleCnt="8" custLinFactNeighborX="-408" custLinFactNeighborY="-14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B7C0CA-F5F7-443D-AC57-327492C99B36}" type="pres">
      <dgm:prSet presAssocID="{EBA16085-F3CA-406D-A97A-ACB17B92F9B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06F1BC-2F7E-40BF-962B-636A9B2C93D1}" type="pres">
      <dgm:prSet presAssocID="{00220C1E-B017-433D-9508-78A96727F30A}" presName="Name8" presStyleCnt="0"/>
      <dgm:spPr/>
    </dgm:pt>
    <dgm:pt modelId="{D50C38CF-8C2E-444A-9752-92DF58DE07B2}" type="pres">
      <dgm:prSet presAssocID="{00220C1E-B017-433D-9508-78A96727F30A}" presName="level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9B681-E646-4204-8A20-E1B66DA51004}" type="pres">
      <dgm:prSet presAssocID="{00220C1E-B017-433D-9508-78A96727F30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12061-6356-4241-8697-4B7CFA97A342}" type="pres">
      <dgm:prSet presAssocID="{C0303412-C4B8-4EBC-BF42-CA367C928C21}" presName="Name8" presStyleCnt="0"/>
      <dgm:spPr/>
    </dgm:pt>
    <dgm:pt modelId="{59D3EACD-C771-4C30-A352-CF0D437C759D}" type="pres">
      <dgm:prSet presAssocID="{C0303412-C4B8-4EBC-BF42-CA367C928C21}" presName="level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F74A9-80DC-409A-84AC-1485BD212527}" type="pres">
      <dgm:prSet presAssocID="{C0303412-C4B8-4EBC-BF42-CA367C928C2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0AE2F8-9BA0-4546-AEDE-779017E90322}" type="pres">
      <dgm:prSet presAssocID="{240E190E-18E6-4D9B-8139-8E82E84349E9}" presName="Name8" presStyleCnt="0"/>
      <dgm:spPr/>
    </dgm:pt>
    <dgm:pt modelId="{328637C9-B082-4FB5-8D35-A325AAA0B021}" type="pres">
      <dgm:prSet presAssocID="{240E190E-18E6-4D9B-8139-8E82E84349E9}" presName="level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3D965-0B75-4A3A-99FB-0106CA427035}" type="pres">
      <dgm:prSet presAssocID="{240E190E-18E6-4D9B-8139-8E82E84349E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F73B8-F6B5-4670-933D-6123A3E7BCA3}" type="pres">
      <dgm:prSet presAssocID="{AAF17211-A710-4E04-9FFC-477B611CFC6D}" presName="Name8" presStyleCnt="0"/>
      <dgm:spPr/>
    </dgm:pt>
    <dgm:pt modelId="{C9CBA01B-5C5E-40C2-84B8-58E758BD30D0}" type="pres">
      <dgm:prSet presAssocID="{AAF17211-A710-4E04-9FFC-477B611CFC6D}" presName="level" presStyleLbl="node1" presStyleIdx="5" presStyleCnt="8" custScaleY="17155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3A7020-8FD5-4208-9A4C-DD215AB2860C}" type="pres">
      <dgm:prSet presAssocID="{AAF17211-A710-4E04-9FFC-477B611CFC6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55F78D-B98B-4297-930F-CB962B4B934E}" type="pres">
      <dgm:prSet presAssocID="{F07A8746-2545-4411-88DB-89F7999B272F}" presName="Name8" presStyleCnt="0"/>
      <dgm:spPr/>
    </dgm:pt>
    <dgm:pt modelId="{E6640950-C04E-407F-A9A9-7C8D35E12CCD}" type="pres">
      <dgm:prSet presAssocID="{F07A8746-2545-4411-88DB-89F7999B272F}" presName="level" presStyleLbl="node1" presStyleIdx="6" presStyleCnt="8" custLinFactNeighborX="1001" custLinFactNeighborY="42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3D701-0E7D-45AE-8A76-A77C06B85482}" type="pres">
      <dgm:prSet presAssocID="{F07A8746-2545-4411-88DB-89F7999B272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9039A7-1297-4AFA-ADF5-CCBB0D0DC28D}" type="pres">
      <dgm:prSet presAssocID="{C190989E-CC20-4B80-901C-9452AC606E6A}" presName="Name8" presStyleCnt="0"/>
      <dgm:spPr/>
    </dgm:pt>
    <dgm:pt modelId="{31E796DA-4C1A-4F78-B0C8-C7ED88EAB172}" type="pres">
      <dgm:prSet presAssocID="{C190989E-CC20-4B80-901C-9452AC606E6A}" presName="level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C2C32-8D9E-4898-AA77-5637F99C073F}" type="pres">
      <dgm:prSet presAssocID="{C190989E-CC20-4B80-901C-9452AC606E6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0C7FBF-E300-475A-B92B-2CC89A5A32DE}" type="presOf" srcId="{00220C1E-B017-433D-9508-78A96727F30A}" destId="{3439B681-E646-4204-8A20-E1B66DA51004}" srcOrd="1" destOrd="0" presId="urn:microsoft.com/office/officeart/2005/8/layout/pyramid3"/>
    <dgm:cxn modelId="{ADC31BF9-B44E-4BEA-B85F-798EEBEDA49B}" type="presOf" srcId="{D09FDE3C-935A-4A26-A5FD-ECC412803906}" destId="{6A980147-23A3-4342-A965-743DFA5EF31F}" srcOrd="0" destOrd="0" presId="urn:microsoft.com/office/officeart/2005/8/layout/pyramid3"/>
    <dgm:cxn modelId="{0E9C4E9D-96FD-4CE0-A101-3CE2252F530B}" srcId="{DC789D50-7EA7-41F7-9958-D23B4767AF03}" destId="{C0303412-C4B8-4EBC-BF42-CA367C928C21}" srcOrd="3" destOrd="0" parTransId="{92725E26-A181-4FF3-B019-D748499F5A57}" sibTransId="{BD95D080-2B86-4AB4-A925-FE7F7DF80112}"/>
    <dgm:cxn modelId="{F09EBBBB-FCBA-40DA-AB61-1F664C3F9262}" type="presOf" srcId="{C0303412-C4B8-4EBC-BF42-CA367C928C21}" destId="{0C6F74A9-80DC-409A-84AC-1485BD212527}" srcOrd="1" destOrd="0" presId="urn:microsoft.com/office/officeart/2005/8/layout/pyramid3"/>
    <dgm:cxn modelId="{03849F95-5B23-4662-9D01-48275B7CD78B}" srcId="{DC789D50-7EA7-41F7-9958-D23B4767AF03}" destId="{F07A8746-2545-4411-88DB-89F7999B272F}" srcOrd="6" destOrd="0" parTransId="{2740C9D8-EC46-49F1-B9FC-7CD659F162BB}" sibTransId="{75804508-611C-4464-9F22-5192280D0E96}"/>
    <dgm:cxn modelId="{832C42DF-546C-4F24-B7DA-8AAFDF83CE07}" srcId="{DC789D50-7EA7-41F7-9958-D23B4767AF03}" destId="{AAF17211-A710-4E04-9FFC-477B611CFC6D}" srcOrd="5" destOrd="0" parTransId="{9E437F01-D262-4115-944E-79DCE29329FD}" sibTransId="{2CC68C24-1246-417A-B1A0-253350CC0E6F}"/>
    <dgm:cxn modelId="{AAF86AB6-42B2-49F9-8E73-B0E2C3CA17A6}" srcId="{DC789D50-7EA7-41F7-9958-D23B4767AF03}" destId="{C190989E-CC20-4B80-901C-9452AC606E6A}" srcOrd="7" destOrd="0" parTransId="{7B7EEA95-FA75-4BBE-B6D5-7E2643F0B069}" sibTransId="{D07CED1D-3A6F-4536-9B71-66560CD55748}"/>
    <dgm:cxn modelId="{10950397-F36E-4848-8A62-7C59F09A3F7A}" type="presOf" srcId="{F07A8746-2545-4411-88DB-89F7999B272F}" destId="{E6640950-C04E-407F-A9A9-7C8D35E12CCD}" srcOrd="0" destOrd="0" presId="urn:microsoft.com/office/officeart/2005/8/layout/pyramid3"/>
    <dgm:cxn modelId="{D9964882-2D21-46F5-9868-412C55E4DFD6}" type="presOf" srcId="{C190989E-CC20-4B80-901C-9452AC606E6A}" destId="{31E796DA-4C1A-4F78-B0C8-C7ED88EAB172}" srcOrd="0" destOrd="0" presId="urn:microsoft.com/office/officeart/2005/8/layout/pyramid3"/>
    <dgm:cxn modelId="{B83AB7AC-CD0F-4921-8FBA-0F9029A3700E}" type="presOf" srcId="{AAF17211-A710-4E04-9FFC-477B611CFC6D}" destId="{1B3A7020-8FD5-4208-9A4C-DD215AB2860C}" srcOrd="1" destOrd="0" presId="urn:microsoft.com/office/officeart/2005/8/layout/pyramid3"/>
    <dgm:cxn modelId="{1B952E99-A36A-467D-BB07-E20409F423A2}" type="presOf" srcId="{DC789D50-7EA7-41F7-9958-D23B4767AF03}" destId="{46F9A47E-4349-45EC-99BC-7479FEFE6E09}" srcOrd="0" destOrd="0" presId="urn:microsoft.com/office/officeart/2005/8/layout/pyramid3"/>
    <dgm:cxn modelId="{8647C5DF-0FF7-4F8D-A3E1-1C492BF4542E}" type="presOf" srcId="{F07A8746-2545-4411-88DB-89F7999B272F}" destId="{3473D701-0E7D-45AE-8A76-A77C06B85482}" srcOrd="1" destOrd="0" presId="urn:microsoft.com/office/officeart/2005/8/layout/pyramid3"/>
    <dgm:cxn modelId="{2F9D4C51-3599-42B9-8A00-F54D7EAF267E}" srcId="{DC789D50-7EA7-41F7-9958-D23B4767AF03}" destId="{00220C1E-B017-433D-9508-78A96727F30A}" srcOrd="2" destOrd="0" parTransId="{4359B55A-AAFA-4B72-B253-49A089F42098}" sibTransId="{0CED341A-82A7-46F8-A2BB-E8241BBAA9BC}"/>
    <dgm:cxn modelId="{B9E65770-BBC1-4F0E-9F9C-1188CC1F1056}" srcId="{DC789D50-7EA7-41F7-9958-D23B4767AF03}" destId="{240E190E-18E6-4D9B-8139-8E82E84349E9}" srcOrd="4" destOrd="0" parTransId="{A65B900A-9C5C-4E75-8B5B-CE5A094797E5}" sibTransId="{93D46FE7-F398-4AF0-9DD3-E31DB05A584A}"/>
    <dgm:cxn modelId="{5E01B34E-6D11-482E-9581-715EC73346F8}" srcId="{DC789D50-7EA7-41F7-9958-D23B4767AF03}" destId="{D09FDE3C-935A-4A26-A5FD-ECC412803906}" srcOrd="0" destOrd="0" parTransId="{1976ADDA-3CBA-4C69-9620-7C58D7619710}" sibTransId="{47BE644C-564C-4CE8-990F-FD66AC58197A}"/>
    <dgm:cxn modelId="{B3B68CB3-D926-4C87-B8C2-85D22060FAF4}" srcId="{DC789D50-7EA7-41F7-9958-D23B4767AF03}" destId="{EBA16085-F3CA-406D-A97A-ACB17B92F9B5}" srcOrd="1" destOrd="0" parTransId="{F55CAADC-CFA7-4330-92B5-75611E6A4001}" sibTransId="{DE8C6787-3896-4973-AFE9-3CA76CEF9B00}"/>
    <dgm:cxn modelId="{EC86FD51-E3DF-44F7-ABB9-EDC8D2CAFF79}" type="presOf" srcId="{00220C1E-B017-433D-9508-78A96727F30A}" destId="{D50C38CF-8C2E-444A-9752-92DF58DE07B2}" srcOrd="0" destOrd="0" presId="urn:microsoft.com/office/officeart/2005/8/layout/pyramid3"/>
    <dgm:cxn modelId="{E0F8C6C1-0153-4D09-9A90-30CE7EB7F1EB}" type="presOf" srcId="{240E190E-18E6-4D9B-8139-8E82E84349E9}" destId="{328637C9-B082-4FB5-8D35-A325AAA0B021}" srcOrd="0" destOrd="0" presId="urn:microsoft.com/office/officeart/2005/8/layout/pyramid3"/>
    <dgm:cxn modelId="{954CF2B2-EE66-4205-9D0F-01DB28212221}" type="presOf" srcId="{C190989E-CC20-4B80-901C-9452AC606E6A}" destId="{8AAC2C32-8D9E-4898-AA77-5637F99C073F}" srcOrd="1" destOrd="0" presId="urn:microsoft.com/office/officeart/2005/8/layout/pyramid3"/>
    <dgm:cxn modelId="{157B6B06-F756-4435-88ED-E721328ADFBE}" type="presOf" srcId="{D09FDE3C-935A-4A26-A5FD-ECC412803906}" destId="{FEF832DE-9C90-43FF-B574-3AF62F0AFA3A}" srcOrd="1" destOrd="0" presId="urn:microsoft.com/office/officeart/2005/8/layout/pyramid3"/>
    <dgm:cxn modelId="{718CD37A-9053-4792-A63E-E120238DAFA7}" type="presOf" srcId="{C0303412-C4B8-4EBC-BF42-CA367C928C21}" destId="{59D3EACD-C771-4C30-A352-CF0D437C759D}" srcOrd="0" destOrd="0" presId="urn:microsoft.com/office/officeart/2005/8/layout/pyramid3"/>
    <dgm:cxn modelId="{7BF330B6-F53B-4447-B8AB-3BA783D48424}" type="presOf" srcId="{240E190E-18E6-4D9B-8139-8E82E84349E9}" destId="{C413D965-0B75-4A3A-99FB-0106CA427035}" srcOrd="1" destOrd="0" presId="urn:microsoft.com/office/officeart/2005/8/layout/pyramid3"/>
    <dgm:cxn modelId="{CBF608A9-3923-45B7-A79D-44612A5E045D}" type="presOf" srcId="{EBA16085-F3CA-406D-A97A-ACB17B92F9B5}" destId="{4518DF2E-3E5A-4E94-B0A5-B85D8E5718D8}" srcOrd="0" destOrd="0" presId="urn:microsoft.com/office/officeart/2005/8/layout/pyramid3"/>
    <dgm:cxn modelId="{5FB18D28-8B50-4C45-B334-678D4FB2AE52}" type="presOf" srcId="{AAF17211-A710-4E04-9FFC-477B611CFC6D}" destId="{C9CBA01B-5C5E-40C2-84B8-58E758BD30D0}" srcOrd="0" destOrd="0" presId="urn:microsoft.com/office/officeart/2005/8/layout/pyramid3"/>
    <dgm:cxn modelId="{E47502A7-FB3C-4D11-8B64-DFF011384206}" type="presOf" srcId="{EBA16085-F3CA-406D-A97A-ACB17B92F9B5}" destId="{8AB7C0CA-F5F7-443D-AC57-327492C99B36}" srcOrd="1" destOrd="0" presId="urn:microsoft.com/office/officeart/2005/8/layout/pyramid3"/>
    <dgm:cxn modelId="{3EAB7EBC-4340-4EA5-9DAC-6934A19EE80C}" type="presParOf" srcId="{46F9A47E-4349-45EC-99BC-7479FEFE6E09}" destId="{7B494145-C1A2-41E1-BDD0-7ADD8935FED9}" srcOrd="0" destOrd="0" presId="urn:microsoft.com/office/officeart/2005/8/layout/pyramid3"/>
    <dgm:cxn modelId="{B8717E0E-0B11-4533-9C03-07AE1AC46FB1}" type="presParOf" srcId="{7B494145-C1A2-41E1-BDD0-7ADD8935FED9}" destId="{6A980147-23A3-4342-A965-743DFA5EF31F}" srcOrd="0" destOrd="0" presId="urn:microsoft.com/office/officeart/2005/8/layout/pyramid3"/>
    <dgm:cxn modelId="{61DCBCF0-C7B5-4EEB-8982-811E8AE53A6F}" type="presParOf" srcId="{7B494145-C1A2-41E1-BDD0-7ADD8935FED9}" destId="{FEF832DE-9C90-43FF-B574-3AF62F0AFA3A}" srcOrd="1" destOrd="0" presId="urn:microsoft.com/office/officeart/2005/8/layout/pyramid3"/>
    <dgm:cxn modelId="{AD64ACF7-0246-474C-B618-CEBB3AA05236}" type="presParOf" srcId="{46F9A47E-4349-45EC-99BC-7479FEFE6E09}" destId="{BB0A1316-D1BF-4E79-96A3-8656A1FB9D3E}" srcOrd="1" destOrd="0" presId="urn:microsoft.com/office/officeart/2005/8/layout/pyramid3"/>
    <dgm:cxn modelId="{F83F78C0-FDCF-4F02-9B5C-AAD06F7B69FC}" type="presParOf" srcId="{BB0A1316-D1BF-4E79-96A3-8656A1FB9D3E}" destId="{4518DF2E-3E5A-4E94-B0A5-B85D8E5718D8}" srcOrd="0" destOrd="0" presId="urn:microsoft.com/office/officeart/2005/8/layout/pyramid3"/>
    <dgm:cxn modelId="{858195DB-73D6-4971-8A53-B107747A58E0}" type="presParOf" srcId="{BB0A1316-D1BF-4E79-96A3-8656A1FB9D3E}" destId="{8AB7C0CA-F5F7-443D-AC57-327492C99B36}" srcOrd="1" destOrd="0" presId="urn:microsoft.com/office/officeart/2005/8/layout/pyramid3"/>
    <dgm:cxn modelId="{80F6B23E-B083-4E43-9322-3A59C378D83A}" type="presParOf" srcId="{46F9A47E-4349-45EC-99BC-7479FEFE6E09}" destId="{2F06F1BC-2F7E-40BF-962B-636A9B2C93D1}" srcOrd="2" destOrd="0" presId="urn:microsoft.com/office/officeart/2005/8/layout/pyramid3"/>
    <dgm:cxn modelId="{29338413-40F5-4939-B723-631974E79947}" type="presParOf" srcId="{2F06F1BC-2F7E-40BF-962B-636A9B2C93D1}" destId="{D50C38CF-8C2E-444A-9752-92DF58DE07B2}" srcOrd="0" destOrd="0" presId="urn:microsoft.com/office/officeart/2005/8/layout/pyramid3"/>
    <dgm:cxn modelId="{1F381821-300B-4799-AAC4-1CAD9F7558BD}" type="presParOf" srcId="{2F06F1BC-2F7E-40BF-962B-636A9B2C93D1}" destId="{3439B681-E646-4204-8A20-E1B66DA51004}" srcOrd="1" destOrd="0" presId="urn:microsoft.com/office/officeart/2005/8/layout/pyramid3"/>
    <dgm:cxn modelId="{BD21406A-272D-4BF5-93F1-1EBC1F3952C9}" type="presParOf" srcId="{46F9A47E-4349-45EC-99BC-7479FEFE6E09}" destId="{9AC12061-6356-4241-8697-4B7CFA97A342}" srcOrd="3" destOrd="0" presId="urn:microsoft.com/office/officeart/2005/8/layout/pyramid3"/>
    <dgm:cxn modelId="{7A068E86-9E77-4649-824A-E8028E5A6578}" type="presParOf" srcId="{9AC12061-6356-4241-8697-4B7CFA97A342}" destId="{59D3EACD-C771-4C30-A352-CF0D437C759D}" srcOrd="0" destOrd="0" presId="urn:microsoft.com/office/officeart/2005/8/layout/pyramid3"/>
    <dgm:cxn modelId="{48A0DA8E-27A0-4EF3-B065-DFBBAEF372BA}" type="presParOf" srcId="{9AC12061-6356-4241-8697-4B7CFA97A342}" destId="{0C6F74A9-80DC-409A-84AC-1485BD212527}" srcOrd="1" destOrd="0" presId="urn:microsoft.com/office/officeart/2005/8/layout/pyramid3"/>
    <dgm:cxn modelId="{F555BF0F-7047-44F4-B866-6F35B79330F9}" type="presParOf" srcId="{46F9A47E-4349-45EC-99BC-7479FEFE6E09}" destId="{F20AE2F8-9BA0-4546-AEDE-779017E90322}" srcOrd="4" destOrd="0" presId="urn:microsoft.com/office/officeart/2005/8/layout/pyramid3"/>
    <dgm:cxn modelId="{DAFB0556-4B90-42C7-88B6-A7422F480F5C}" type="presParOf" srcId="{F20AE2F8-9BA0-4546-AEDE-779017E90322}" destId="{328637C9-B082-4FB5-8D35-A325AAA0B021}" srcOrd="0" destOrd="0" presId="urn:microsoft.com/office/officeart/2005/8/layout/pyramid3"/>
    <dgm:cxn modelId="{83EA31AA-5F32-46DD-AFED-388A820982B3}" type="presParOf" srcId="{F20AE2F8-9BA0-4546-AEDE-779017E90322}" destId="{C413D965-0B75-4A3A-99FB-0106CA427035}" srcOrd="1" destOrd="0" presId="urn:microsoft.com/office/officeart/2005/8/layout/pyramid3"/>
    <dgm:cxn modelId="{C9AB0DA0-662D-46AB-B948-88BA09E4B811}" type="presParOf" srcId="{46F9A47E-4349-45EC-99BC-7479FEFE6E09}" destId="{864F73B8-F6B5-4670-933D-6123A3E7BCA3}" srcOrd="5" destOrd="0" presId="urn:microsoft.com/office/officeart/2005/8/layout/pyramid3"/>
    <dgm:cxn modelId="{CE60837B-68E1-44DA-B8D3-BCAA4457B1F0}" type="presParOf" srcId="{864F73B8-F6B5-4670-933D-6123A3E7BCA3}" destId="{C9CBA01B-5C5E-40C2-84B8-58E758BD30D0}" srcOrd="0" destOrd="0" presId="urn:microsoft.com/office/officeart/2005/8/layout/pyramid3"/>
    <dgm:cxn modelId="{094A4CF7-ABB8-4724-A8E0-5BDEF15EFCD7}" type="presParOf" srcId="{864F73B8-F6B5-4670-933D-6123A3E7BCA3}" destId="{1B3A7020-8FD5-4208-9A4C-DD215AB2860C}" srcOrd="1" destOrd="0" presId="urn:microsoft.com/office/officeart/2005/8/layout/pyramid3"/>
    <dgm:cxn modelId="{A0E18C81-6C7D-4B0F-BA90-75B3273DB4AB}" type="presParOf" srcId="{46F9A47E-4349-45EC-99BC-7479FEFE6E09}" destId="{7A55F78D-B98B-4297-930F-CB962B4B934E}" srcOrd="6" destOrd="0" presId="urn:microsoft.com/office/officeart/2005/8/layout/pyramid3"/>
    <dgm:cxn modelId="{A6F2262E-BE44-4DC7-8A88-87CAC36D2DFB}" type="presParOf" srcId="{7A55F78D-B98B-4297-930F-CB962B4B934E}" destId="{E6640950-C04E-407F-A9A9-7C8D35E12CCD}" srcOrd="0" destOrd="0" presId="urn:microsoft.com/office/officeart/2005/8/layout/pyramid3"/>
    <dgm:cxn modelId="{FA5D0821-9460-4FE8-9237-D46B64986966}" type="presParOf" srcId="{7A55F78D-B98B-4297-930F-CB962B4B934E}" destId="{3473D701-0E7D-45AE-8A76-A77C06B85482}" srcOrd="1" destOrd="0" presId="urn:microsoft.com/office/officeart/2005/8/layout/pyramid3"/>
    <dgm:cxn modelId="{D1B76FAD-AD1F-43D0-B815-197DB2A57C01}" type="presParOf" srcId="{46F9A47E-4349-45EC-99BC-7479FEFE6E09}" destId="{8E9039A7-1297-4AFA-ADF5-CCBB0D0DC28D}" srcOrd="7" destOrd="0" presId="urn:microsoft.com/office/officeart/2005/8/layout/pyramid3"/>
    <dgm:cxn modelId="{242F3278-7AD1-4C71-8CE7-B31A4DD83B2C}" type="presParOf" srcId="{8E9039A7-1297-4AFA-ADF5-CCBB0D0DC28D}" destId="{31E796DA-4C1A-4F78-B0C8-C7ED88EAB172}" srcOrd="0" destOrd="0" presId="urn:microsoft.com/office/officeart/2005/8/layout/pyramid3"/>
    <dgm:cxn modelId="{6734A87A-603B-4311-ABBB-73CF70B0A5C3}" type="presParOf" srcId="{8E9039A7-1297-4AFA-ADF5-CCBB0D0DC28D}" destId="{8AAC2C32-8D9E-4898-AA77-5637F99C073F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0B6DE5-08AB-480F-AED4-64F6640D4F5A}" type="doc">
      <dgm:prSet loTypeId="urn:microsoft.com/office/officeart/2005/8/layout/hierarchy4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ADCAF14-8887-4543-9967-E1C7E7050EEA}">
      <dgm:prSet phldrT="[Текст]" custT="1"/>
      <dgm:spPr>
        <a:solidFill>
          <a:schemeClr val="accent1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8200" h="38100" prst="softRound"/>
        </a:sp3d>
      </dgm:spPr>
      <dgm:t>
        <a:bodyPr/>
        <a:lstStyle/>
        <a:p>
          <a:r>
            <a:rPr lang="uk-UA" sz="3200" b="1" dirty="0" smtClean="0">
              <a:solidFill>
                <a:srgbClr val="7030A0"/>
              </a:solidFill>
            </a:rPr>
            <a:t>МОЖЛИВОСТІ ВИКОРИСТАННЯ ІКТ</a:t>
          </a:r>
        </a:p>
        <a:p>
          <a:r>
            <a:rPr lang="uk-UA" sz="3200" b="1" dirty="0" smtClean="0">
              <a:solidFill>
                <a:srgbClr val="7030A0"/>
              </a:solidFill>
            </a:rPr>
            <a:t> НА УРОЦІ</a:t>
          </a:r>
          <a:endParaRPr lang="ru-RU" sz="3200" b="1" dirty="0">
            <a:solidFill>
              <a:srgbClr val="7030A0"/>
            </a:solidFill>
          </a:endParaRPr>
        </a:p>
      </dgm:t>
    </dgm:pt>
    <dgm:pt modelId="{F60F4DEA-54C1-433C-B2C7-C82A9A95715D}" type="parTrans" cxnId="{E38458D9-869E-40FF-B21C-1414D4286033}">
      <dgm:prSet/>
      <dgm:spPr/>
      <dgm:t>
        <a:bodyPr/>
        <a:lstStyle/>
        <a:p>
          <a:endParaRPr lang="ru-RU"/>
        </a:p>
      </dgm:t>
    </dgm:pt>
    <dgm:pt modelId="{56C6597C-FC5B-4726-AB17-93A2F0747EB9}" type="sibTrans" cxnId="{E38458D9-869E-40FF-B21C-1414D4286033}">
      <dgm:prSet/>
      <dgm:spPr/>
      <dgm:t>
        <a:bodyPr/>
        <a:lstStyle/>
        <a:p>
          <a:endParaRPr lang="ru-RU"/>
        </a:p>
      </dgm:t>
    </dgm:pt>
    <dgm:pt modelId="{4E3F82FB-E52C-4E94-A3D9-1488540725A9}">
      <dgm:prSet phldrT="[Текст]" custT="1"/>
      <dgm:spPr>
        <a:solidFill>
          <a:schemeClr val="accent1">
            <a:lumMod val="60000"/>
            <a:lumOff val="40000"/>
          </a:schemeClr>
        </a:solidFill>
        <a:scene3d>
          <a:camera prst="isometricRightUp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uk-UA" sz="2400" b="1" dirty="0" smtClean="0">
              <a:solidFill>
                <a:srgbClr val="002060"/>
              </a:solidFill>
            </a:rPr>
            <a:t>Демонстрація репродукцій картин та портретів письменників</a:t>
          </a:r>
          <a:endParaRPr lang="ru-RU" sz="2400" b="1" dirty="0">
            <a:solidFill>
              <a:srgbClr val="002060"/>
            </a:solidFill>
          </a:endParaRPr>
        </a:p>
      </dgm:t>
    </dgm:pt>
    <dgm:pt modelId="{C445DCAB-8AC8-427D-8E13-C4E830540AD3}" type="parTrans" cxnId="{4E3DE158-10F9-43F7-A528-28DC11300213}">
      <dgm:prSet/>
      <dgm:spPr/>
      <dgm:t>
        <a:bodyPr/>
        <a:lstStyle/>
        <a:p>
          <a:endParaRPr lang="ru-RU"/>
        </a:p>
      </dgm:t>
    </dgm:pt>
    <dgm:pt modelId="{3DDEE112-DDFC-43E7-A54C-650ED1A4BF88}" type="sibTrans" cxnId="{4E3DE158-10F9-43F7-A528-28DC11300213}">
      <dgm:prSet/>
      <dgm:spPr/>
      <dgm:t>
        <a:bodyPr/>
        <a:lstStyle/>
        <a:p>
          <a:endParaRPr lang="ru-RU"/>
        </a:p>
      </dgm:t>
    </dgm:pt>
    <dgm:pt modelId="{78BA0038-9624-4B12-9DB0-5D94D4B0D6E6}">
      <dgm:prSet phldrT="[Текст]" custT="1"/>
      <dgm:spPr>
        <a:solidFill>
          <a:schemeClr val="accent1">
            <a:lumMod val="60000"/>
            <a:lumOff val="40000"/>
          </a:schemeClr>
        </a:solidFill>
        <a:scene3d>
          <a:camera prst="isometricRightUp"/>
          <a:lightRig rig="flat" dir="t"/>
        </a:scene3d>
        <a:sp3d prstMaterial="dkEdge">
          <a:bevelT w="8200" h="38100"/>
        </a:sp3d>
      </dgm:spPr>
      <dgm:t>
        <a:bodyPr/>
        <a:lstStyle/>
        <a:p>
          <a:endParaRPr lang="uk-UA" sz="2400" b="1" dirty="0" smtClean="0"/>
        </a:p>
        <a:p>
          <a:r>
            <a:rPr lang="uk-UA" sz="2000" b="1" dirty="0" smtClean="0">
              <a:solidFill>
                <a:srgbClr val="002060"/>
              </a:solidFill>
            </a:rPr>
            <a:t>Перегляд фільмів, мультфільмів, слухання художніх творів у виконанні автора, майстрів художнього слова</a:t>
          </a:r>
          <a:endParaRPr lang="ru-RU" sz="2000" b="1" dirty="0">
            <a:solidFill>
              <a:srgbClr val="002060"/>
            </a:solidFill>
          </a:endParaRPr>
        </a:p>
      </dgm:t>
    </dgm:pt>
    <dgm:pt modelId="{FA174E64-3CFF-4187-AC39-DB0DE5CB9FC0}" type="parTrans" cxnId="{C6248C95-95EC-448E-A077-EA124365D0E0}">
      <dgm:prSet/>
      <dgm:spPr/>
      <dgm:t>
        <a:bodyPr/>
        <a:lstStyle/>
        <a:p>
          <a:endParaRPr lang="ru-RU"/>
        </a:p>
      </dgm:t>
    </dgm:pt>
    <dgm:pt modelId="{E63B4DB2-489F-4470-A901-0DB8E2A39525}" type="sibTrans" cxnId="{C6248C95-95EC-448E-A077-EA124365D0E0}">
      <dgm:prSet/>
      <dgm:spPr/>
      <dgm:t>
        <a:bodyPr/>
        <a:lstStyle/>
        <a:p>
          <a:endParaRPr lang="ru-RU"/>
        </a:p>
      </dgm:t>
    </dgm:pt>
    <dgm:pt modelId="{B2287CBC-BA82-4185-A872-7AB7D8322819}">
      <dgm:prSet custT="1"/>
      <dgm:spPr>
        <a:solidFill>
          <a:schemeClr val="accent1">
            <a:lumMod val="60000"/>
            <a:lumOff val="40000"/>
          </a:schemeClr>
        </a:solidFill>
        <a:scene3d>
          <a:camera prst="isometricRightUp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uk-UA" sz="2400" b="1" dirty="0" smtClean="0">
              <a:solidFill>
                <a:srgbClr val="002060"/>
              </a:solidFill>
            </a:rPr>
            <a:t>Користування </a:t>
          </a:r>
          <a:r>
            <a:rPr lang="uk-UA" sz="2400" b="1" dirty="0" err="1" smtClean="0">
              <a:solidFill>
                <a:srgbClr val="002060"/>
              </a:solidFill>
            </a:rPr>
            <a:t>Інтернет-ресурсами</a:t>
          </a:r>
          <a:endParaRPr lang="ru-RU" sz="2400" b="1" dirty="0">
            <a:solidFill>
              <a:srgbClr val="002060"/>
            </a:solidFill>
          </a:endParaRPr>
        </a:p>
      </dgm:t>
    </dgm:pt>
    <dgm:pt modelId="{33AE345D-EB43-4FFF-863C-5DF0AF814B2A}" type="parTrans" cxnId="{48786A10-3253-4D72-AD3B-627A4F9C2C87}">
      <dgm:prSet/>
      <dgm:spPr/>
      <dgm:t>
        <a:bodyPr/>
        <a:lstStyle/>
        <a:p>
          <a:endParaRPr lang="ru-RU"/>
        </a:p>
      </dgm:t>
    </dgm:pt>
    <dgm:pt modelId="{DD016E05-D8A9-460B-BC7B-C056F7F58994}" type="sibTrans" cxnId="{48786A10-3253-4D72-AD3B-627A4F9C2C87}">
      <dgm:prSet/>
      <dgm:spPr/>
      <dgm:t>
        <a:bodyPr/>
        <a:lstStyle/>
        <a:p>
          <a:endParaRPr lang="ru-RU"/>
        </a:p>
      </dgm:t>
    </dgm:pt>
    <dgm:pt modelId="{40C828DD-B9A6-478C-8B28-4B3D200A21AF}">
      <dgm:prSet custT="1"/>
      <dgm:spPr>
        <a:solidFill>
          <a:schemeClr val="accent1">
            <a:lumMod val="60000"/>
            <a:lumOff val="40000"/>
          </a:schemeClr>
        </a:solidFill>
        <a:scene3d>
          <a:camera prst="isometricRightUp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uk-UA" sz="2400" b="1" dirty="0" smtClean="0">
              <a:solidFill>
                <a:srgbClr val="002060"/>
              </a:solidFill>
            </a:rPr>
            <a:t>Здійснення словникової роботи</a:t>
          </a:r>
          <a:endParaRPr lang="ru-RU" sz="2400" b="1" dirty="0">
            <a:solidFill>
              <a:srgbClr val="002060"/>
            </a:solidFill>
          </a:endParaRPr>
        </a:p>
      </dgm:t>
    </dgm:pt>
    <dgm:pt modelId="{F726852D-B9D3-4EBE-8A3A-A55024A4437D}" type="parTrans" cxnId="{B9190708-4342-4835-B184-FC5246ED5864}">
      <dgm:prSet/>
      <dgm:spPr/>
      <dgm:t>
        <a:bodyPr/>
        <a:lstStyle/>
        <a:p>
          <a:endParaRPr lang="ru-RU"/>
        </a:p>
      </dgm:t>
    </dgm:pt>
    <dgm:pt modelId="{3D20B499-9290-459F-9F09-533474CBEBA6}" type="sibTrans" cxnId="{B9190708-4342-4835-B184-FC5246ED5864}">
      <dgm:prSet/>
      <dgm:spPr/>
      <dgm:t>
        <a:bodyPr/>
        <a:lstStyle/>
        <a:p>
          <a:endParaRPr lang="ru-RU"/>
        </a:p>
      </dgm:t>
    </dgm:pt>
    <dgm:pt modelId="{1E2070C8-51F6-43A8-8418-75CE678D4EE0}">
      <dgm:prSet custT="1"/>
      <dgm:spPr>
        <a:solidFill>
          <a:schemeClr val="accent1">
            <a:lumMod val="60000"/>
            <a:lumOff val="40000"/>
          </a:schemeClr>
        </a:solidFill>
        <a:scene3d>
          <a:camera prst="isometricRightUp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uk-UA" sz="2400" b="1" dirty="0" smtClean="0">
              <a:solidFill>
                <a:srgbClr val="002060"/>
              </a:solidFill>
            </a:rPr>
            <a:t>Відвідування віртуальних музеїв</a:t>
          </a:r>
          <a:endParaRPr lang="ru-RU" sz="2400" b="1" dirty="0">
            <a:solidFill>
              <a:srgbClr val="002060"/>
            </a:solidFill>
          </a:endParaRPr>
        </a:p>
      </dgm:t>
    </dgm:pt>
    <dgm:pt modelId="{980757C8-0A70-4504-BD18-24458EBD43CF}" type="parTrans" cxnId="{3C309226-ED1B-4C0F-909A-B99913FE88F6}">
      <dgm:prSet/>
      <dgm:spPr/>
      <dgm:t>
        <a:bodyPr/>
        <a:lstStyle/>
        <a:p>
          <a:endParaRPr lang="ru-RU"/>
        </a:p>
      </dgm:t>
    </dgm:pt>
    <dgm:pt modelId="{B8C805B8-8360-4226-A90A-284D25CAA480}" type="sibTrans" cxnId="{3C309226-ED1B-4C0F-909A-B99913FE88F6}">
      <dgm:prSet/>
      <dgm:spPr/>
      <dgm:t>
        <a:bodyPr/>
        <a:lstStyle/>
        <a:p>
          <a:endParaRPr lang="ru-RU"/>
        </a:p>
      </dgm:t>
    </dgm:pt>
    <dgm:pt modelId="{0719C92E-DD46-4C62-BE4E-B0AB71151F47}" type="pres">
      <dgm:prSet presAssocID="{880B6DE5-08AB-480F-AED4-64F6640D4F5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FABF668-1F26-433A-B139-4A38063C2CCF}" type="pres">
      <dgm:prSet presAssocID="{6ADCAF14-8887-4543-9967-E1C7E7050EEA}" presName="vertOne" presStyleCnt="0"/>
      <dgm:spPr/>
      <dgm:t>
        <a:bodyPr/>
        <a:lstStyle/>
        <a:p>
          <a:endParaRPr lang="ru-RU"/>
        </a:p>
      </dgm:t>
    </dgm:pt>
    <dgm:pt modelId="{158313B0-30BE-4757-8D53-7944B7059192}" type="pres">
      <dgm:prSet presAssocID="{6ADCAF14-8887-4543-9967-E1C7E7050EEA}" presName="txOne" presStyleLbl="node0" presStyleIdx="0" presStyleCnt="1" custScaleY="401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CA7FC1-C306-4DB4-B5EE-54DDF92824D9}" type="pres">
      <dgm:prSet presAssocID="{6ADCAF14-8887-4543-9967-E1C7E7050EEA}" presName="parTransOne" presStyleCnt="0"/>
      <dgm:spPr/>
      <dgm:t>
        <a:bodyPr/>
        <a:lstStyle/>
        <a:p>
          <a:endParaRPr lang="ru-RU"/>
        </a:p>
      </dgm:t>
    </dgm:pt>
    <dgm:pt modelId="{7F029CF9-F1C8-4803-A51C-378B3F5997E3}" type="pres">
      <dgm:prSet presAssocID="{6ADCAF14-8887-4543-9967-E1C7E7050EEA}" presName="horzOne" presStyleCnt="0"/>
      <dgm:spPr/>
      <dgm:t>
        <a:bodyPr/>
        <a:lstStyle/>
        <a:p>
          <a:endParaRPr lang="ru-RU"/>
        </a:p>
      </dgm:t>
    </dgm:pt>
    <dgm:pt modelId="{CA574ADE-6EC9-4480-94A0-428E9FB49DAC}" type="pres">
      <dgm:prSet presAssocID="{4E3F82FB-E52C-4E94-A3D9-1488540725A9}" presName="vertTwo" presStyleCnt="0"/>
      <dgm:spPr/>
      <dgm:t>
        <a:bodyPr/>
        <a:lstStyle/>
        <a:p>
          <a:endParaRPr lang="ru-RU"/>
        </a:p>
      </dgm:t>
    </dgm:pt>
    <dgm:pt modelId="{7F9E83F1-8D23-4B34-A715-F52BBADEBE79}" type="pres">
      <dgm:prSet presAssocID="{4E3F82FB-E52C-4E94-A3D9-1488540725A9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FFDA94-61D1-4B39-9947-8175F799939B}" type="pres">
      <dgm:prSet presAssocID="{4E3F82FB-E52C-4E94-A3D9-1488540725A9}" presName="parTransTwo" presStyleCnt="0"/>
      <dgm:spPr/>
      <dgm:t>
        <a:bodyPr/>
        <a:lstStyle/>
        <a:p>
          <a:endParaRPr lang="ru-RU"/>
        </a:p>
      </dgm:t>
    </dgm:pt>
    <dgm:pt modelId="{9AB097F7-5BC4-4DB4-BE0E-D0C0AF982AA8}" type="pres">
      <dgm:prSet presAssocID="{4E3F82FB-E52C-4E94-A3D9-1488540725A9}" presName="horzTwo" presStyleCnt="0"/>
      <dgm:spPr/>
      <dgm:t>
        <a:bodyPr/>
        <a:lstStyle/>
        <a:p>
          <a:endParaRPr lang="ru-RU"/>
        </a:p>
      </dgm:t>
    </dgm:pt>
    <dgm:pt modelId="{45E02EB2-2341-493F-B510-61D5457A5CD4}" type="pres">
      <dgm:prSet presAssocID="{40C828DD-B9A6-478C-8B28-4B3D200A21AF}" presName="vertThree" presStyleCnt="0"/>
      <dgm:spPr/>
      <dgm:t>
        <a:bodyPr/>
        <a:lstStyle/>
        <a:p>
          <a:endParaRPr lang="ru-RU"/>
        </a:p>
      </dgm:t>
    </dgm:pt>
    <dgm:pt modelId="{C88872B1-2B4F-490F-94C6-8316EE21D18F}" type="pres">
      <dgm:prSet presAssocID="{40C828DD-B9A6-478C-8B28-4B3D200A21AF}" presName="txThree" presStyleLbl="node3" presStyleIdx="0" presStyleCnt="2" custLinFactNeighborX="16818" custLinFactNeighborY="-2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9F260A-10C5-4F4E-AA18-8A20B255DC5D}" type="pres">
      <dgm:prSet presAssocID="{40C828DD-B9A6-478C-8B28-4B3D200A21AF}" presName="horzThree" presStyleCnt="0"/>
      <dgm:spPr/>
      <dgm:t>
        <a:bodyPr/>
        <a:lstStyle/>
        <a:p>
          <a:endParaRPr lang="ru-RU"/>
        </a:p>
      </dgm:t>
    </dgm:pt>
    <dgm:pt modelId="{391A8FB1-31A8-4979-AA8F-50AEA23AF3C1}" type="pres">
      <dgm:prSet presAssocID="{3DDEE112-DDFC-43E7-A54C-650ED1A4BF88}" presName="sibSpaceTwo" presStyleCnt="0"/>
      <dgm:spPr/>
      <dgm:t>
        <a:bodyPr/>
        <a:lstStyle/>
        <a:p>
          <a:endParaRPr lang="ru-RU"/>
        </a:p>
      </dgm:t>
    </dgm:pt>
    <dgm:pt modelId="{4E553821-75A6-492C-8D47-0FAE76F8C9EC}" type="pres">
      <dgm:prSet presAssocID="{78BA0038-9624-4B12-9DB0-5D94D4B0D6E6}" presName="vertTwo" presStyleCnt="0"/>
      <dgm:spPr/>
      <dgm:t>
        <a:bodyPr/>
        <a:lstStyle/>
        <a:p>
          <a:endParaRPr lang="ru-RU"/>
        </a:p>
      </dgm:t>
    </dgm:pt>
    <dgm:pt modelId="{43FCA456-4BBE-4E8A-A382-29805097F0B2}" type="pres">
      <dgm:prSet presAssocID="{78BA0038-9624-4B12-9DB0-5D94D4B0D6E6}" presName="txTwo" presStyleLbl="node2" presStyleIdx="1" presStyleCnt="3" custLinFactY="35121" custLinFactNeighborX="-651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BE97806-CAA2-42E1-B227-281147AE57EC}" type="pres">
      <dgm:prSet presAssocID="{78BA0038-9624-4B12-9DB0-5D94D4B0D6E6}" presName="parTransTwo" presStyleCnt="0"/>
      <dgm:spPr/>
      <dgm:t>
        <a:bodyPr/>
        <a:lstStyle/>
        <a:p>
          <a:endParaRPr lang="ru-RU"/>
        </a:p>
      </dgm:t>
    </dgm:pt>
    <dgm:pt modelId="{D2602218-C555-4013-A9C3-6B6521DE1A5C}" type="pres">
      <dgm:prSet presAssocID="{78BA0038-9624-4B12-9DB0-5D94D4B0D6E6}" presName="horzTwo" presStyleCnt="0"/>
      <dgm:spPr/>
      <dgm:t>
        <a:bodyPr/>
        <a:lstStyle/>
        <a:p>
          <a:endParaRPr lang="ru-RU"/>
        </a:p>
      </dgm:t>
    </dgm:pt>
    <dgm:pt modelId="{E84F5D06-99DD-42A7-8B59-6C5B11F06EFA}" type="pres">
      <dgm:prSet presAssocID="{1E2070C8-51F6-43A8-8418-75CE678D4EE0}" presName="vertThree" presStyleCnt="0"/>
      <dgm:spPr/>
      <dgm:t>
        <a:bodyPr/>
        <a:lstStyle/>
        <a:p>
          <a:endParaRPr lang="ru-RU"/>
        </a:p>
      </dgm:t>
    </dgm:pt>
    <dgm:pt modelId="{15A514BA-5AC3-4298-95E6-849B0B025149}" type="pres">
      <dgm:prSet presAssocID="{1E2070C8-51F6-43A8-8418-75CE678D4EE0}" presName="txThree" presStyleLbl="node3" presStyleIdx="1" presStyleCnt="2" custLinFactNeighborX="82486" custLinFactNeighborY="-33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1B7132-D439-46B6-9377-105F5DC99954}" type="pres">
      <dgm:prSet presAssocID="{1E2070C8-51F6-43A8-8418-75CE678D4EE0}" presName="horzThree" presStyleCnt="0"/>
      <dgm:spPr/>
      <dgm:t>
        <a:bodyPr/>
        <a:lstStyle/>
        <a:p>
          <a:endParaRPr lang="ru-RU"/>
        </a:p>
      </dgm:t>
    </dgm:pt>
    <dgm:pt modelId="{7A36711B-A3F6-43CA-B20A-48ED64B43228}" type="pres">
      <dgm:prSet presAssocID="{E63B4DB2-489F-4470-A901-0DB8E2A39525}" presName="sibSpaceTwo" presStyleCnt="0"/>
      <dgm:spPr/>
      <dgm:t>
        <a:bodyPr/>
        <a:lstStyle/>
        <a:p>
          <a:endParaRPr lang="ru-RU"/>
        </a:p>
      </dgm:t>
    </dgm:pt>
    <dgm:pt modelId="{C366B227-53F4-4B3B-9102-2DF8569EC60D}" type="pres">
      <dgm:prSet presAssocID="{B2287CBC-BA82-4185-A872-7AB7D8322819}" presName="vertTwo" presStyleCnt="0"/>
      <dgm:spPr/>
      <dgm:t>
        <a:bodyPr/>
        <a:lstStyle/>
        <a:p>
          <a:endParaRPr lang="ru-RU"/>
        </a:p>
      </dgm:t>
    </dgm:pt>
    <dgm:pt modelId="{BE46E62A-D3F7-451E-A548-625837856B64}" type="pres">
      <dgm:prSet presAssocID="{B2287CBC-BA82-4185-A872-7AB7D8322819}" presName="txTwo" presStyleLbl="node2" presStyleIdx="2" presStyleCnt="3" custLinFactNeighborX="-18120" custLinFactNeighborY="-2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0BDAFB-B12B-46D1-B16B-77361E0EED03}" type="pres">
      <dgm:prSet presAssocID="{B2287CBC-BA82-4185-A872-7AB7D8322819}" presName="horzTwo" presStyleCnt="0"/>
      <dgm:spPr/>
      <dgm:t>
        <a:bodyPr/>
        <a:lstStyle/>
        <a:p>
          <a:endParaRPr lang="ru-RU"/>
        </a:p>
      </dgm:t>
    </dgm:pt>
  </dgm:ptLst>
  <dgm:cxnLst>
    <dgm:cxn modelId="{48786A10-3253-4D72-AD3B-627A4F9C2C87}" srcId="{6ADCAF14-8887-4543-9967-E1C7E7050EEA}" destId="{B2287CBC-BA82-4185-A872-7AB7D8322819}" srcOrd="2" destOrd="0" parTransId="{33AE345D-EB43-4FFF-863C-5DF0AF814B2A}" sibTransId="{DD016E05-D8A9-460B-BC7B-C056F7F58994}"/>
    <dgm:cxn modelId="{3C309226-ED1B-4C0F-909A-B99913FE88F6}" srcId="{78BA0038-9624-4B12-9DB0-5D94D4B0D6E6}" destId="{1E2070C8-51F6-43A8-8418-75CE678D4EE0}" srcOrd="0" destOrd="0" parTransId="{980757C8-0A70-4504-BD18-24458EBD43CF}" sibTransId="{B8C805B8-8360-4226-A90A-284D25CAA480}"/>
    <dgm:cxn modelId="{B9190708-4342-4835-B184-FC5246ED5864}" srcId="{4E3F82FB-E52C-4E94-A3D9-1488540725A9}" destId="{40C828DD-B9A6-478C-8B28-4B3D200A21AF}" srcOrd="0" destOrd="0" parTransId="{F726852D-B9D3-4EBE-8A3A-A55024A4437D}" sibTransId="{3D20B499-9290-459F-9F09-533474CBEBA6}"/>
    <dgm:cxn modelId="{4E3DE158-10F9-43F7-A528-28DC11300213}" srcId="{6ADCAF14-8887-4543-9967-E1C7E7050EEA}" destId="{4E3F82FB-E52C-4E94-A3D9-1488540725A9}" srcOrd="0" destOrd="0" parTransId="{C445DCAB-8AC8-427D-8E13-C4E830540AD3}" sibTransId="{3DDEE112-DDFC-43E7-A54C-650ED1A4BF88}"/>
    <dgm:cxn modelId="{E38458D9-869E-40FF-B21C-1414D4286033}" srcId="{880B6DE5-08AB-480F-AED4-64F6640D4F5A}" destId="{6ADCAF14-8887-4543-9967-E1C7E7050EEA}" srcOrd="0" destOrd="0" parTransId="{F60F4DEA-54C1-433C-B2C7-C82A9A95715D}" sibTransId="{56C6597C-FC5B-4726-AB17-93A2F0747EB9}"/>
    <dgm:cxn modelId="{E2FE7793-453B-4809-975B-8E82E5A39EF8}" type="presOf" srcId="{6ADCAF14-8887-4543-9967-E1C7E7050EEA}" destId="{158313B0-30BE-4757-8D53-7944B7059192}" srcOrd="0" destOrd="0" presId="urn:microsoft.com/office/officeart/2005/8/layout/hierarchy4"/>
    <dgm:cxn modelId="{34048294-FE04-4337-B4BB-B0894AA865AF}" type="presOf" srcId="{B2287CBC-BA82-4185-A872-7AB7D8322819}" destId="{BE46E62A-D3F7-451E-A548-625837856B64}" srcOrd="0" destOrd="0" presId="urn:microsoft.com/office/officeart/2005/8/layout/hierarchy4"/>
    <dgm:cxn modelId="{1D1F7DD5-CD69-42FD-9B33-66880FEC23FD}" type="presOf" srcId="{40C828DD-B9A6-478C-8B28-4B3D200A21AF}" destId="{C88872B1-2B4F-490F-94C6-8316EE21D18F}" srcOrd="0" destOrd="0" presId="urn:microsoft.com/office/officeart/2005/8/layout/hierarchy4"/>
    <dgm:cxn modelId="{71824AB5-9DCD-40DE-8E11-7EBAC1B8FDF8}" type="presOf" srcId="{78BA0038-9624-4B12-9DB0-5D94D4B0D6E6}" destId="{43FCA456-4BBE-4E8A-A382-29805097F0B2}" srcOrd="0" destOrd="0" presId="urn:microsoft.com/office/officeart/2005/8/layout/hierarchy4"/>
    <dgm:cxn modelId="{C1073378-758A-437E-8AE5-637220EAE582}" type="presOf" srcId="{1E2070C8-51F6-43A8-8418-75CE678D4EE0}" destId="{15A514BA-5AC3-4298-95E6-849B0B025149}" srcOrd="0" destOrd="0" presId="urn:microsoft.com/office/officeart/2005/8/layout/hierarchy4"/>
    <dgm:cxn modelId="{C6248C95-95EC-448E-A077-EA124365D0E0}" srcId="{6ADCAF14-8887-4543-9967-E1C7E7050EEA}" destId="{78BA0038-9624-4B12-9DB0-5D94D4B0D6E6}" srcOrd="1" destOrd="0" parTransId="{FA174E64-3CFF-4187-AC39-DB0DE5CB9FC0}" sibTransId="{E63B4DB2-489F-4470-A901-0DB8E2A39525}"/>
    <dgm:cxn modelId="{636013E3-3AA2-4560-992B-CAA8417D847C}" type="presOf" srcId="{880B6DE5-08AB-480F-AED4-64F6640D4F5A}" destId="{0719C92E-DD46-4C62-BE4E-B0AB71151F47}" srcOrd="0" destOrd="0" presId="urn:microsoft.com/office/officeart/2005/8/layout/hierarchy4"/>
    <dgm:cxn modelId="{ECC82271-F942-4C12-88A1-7A0AB30CDD51}" type="presOf" srcId="{4E3F82FB-E52C-4E94-A3D9-1488540725A9}" destId="{7F9E83F1-8D23-4B34-A715-F52BBADEBE79}" srcOrd="0" destOrd="0" presId="urn:microsoft.com/office/officeart/2005/8/layout/hierarchy4"/>
    <dgm:cxn modelId="{6BD36C7F-F505-47BC-B4EE-B4DF5223B662}" type="presParOf" srcId="{0719C92E-DD46-4C62-BE4E-B0AB71151F47}" destId="{4FABF668-1F26-433A-B139-4A38063C2CCF}" srcOrd="0" destOrd="0" presId="urn:microsoft.com/office/officeart/2005/8/layout/hierarchy4"/>
    <dgm:cxn modelId="{903BF3DB-157A-4419-BECB-90455687FF73}" type="presParOf" srcId="{4FABF668-1F26-433A-B139-4A38063C2CCF}" destId="{158313B0-30BE-4757-8D53-7944B7059192}" srcOrd="0" destOrd="0" presId="urn:microsoft.com/office/officeart/2005/8/layout/hierarchy4"/>
    <dgm:cxn modelId="{6743961C-C703-4D9A-A6AB-AF8F7CE1D288}" type="presParOf" srcId="{4FABF668-1F26-433A-B139-4A38063C2CCF}" destId="{DDCA7FC1-C306-4DB4-B5EE-54DDF92824D9}" srcOrd="1" destOrd="0" presId="urn:microsoft.com/office/officeart/2005/8/layout/hierarchy4"/>
    <dgm:cxn modelId="{3462753D-5555-40B9-926E-92E1ECBAEB2C}" type="presParOf" srcId="{4FABF668-1F26-433A-B139-4A38063C2CCF}" destId="{7F029CF9-F1C8-4803-A51C-378B3F5997E3}" srcOrd="2" destOrd="0" presId="urn:microsoft.com/office/officeart/2005/8/layout/hierarchy4"/>
    <dgm:cxn modelId="{302AF615-0D49-460E-977D-7356577294C1}" type="presParOf" srcId="{7F029CF9-F1C8-4803-A51C-378B3F5997E3}" destId="{CA574ADE-6EC9-4480-94A0-428E9FB49DAC}" srcOrd="0" destOrd="0" presId="urn:microsoft.com/office/officeart/2005/8/layout/hierarchy4"/>
    <dgm:cxn modelId="{47615D7C-7BAF-4D08-97D8-9F987844278D}" type="presParOf" srcId="{CA574ADE-6EC9-4480-94A0-428E9FB49DAC}" destId="{7F9E83F1-8D23-4B34-A715-F52BBADEBE79}" srcOrd="0" destOrd="0" presId="urn:microsoft.com/office/officeart/2005/8/layout/hierarchy4"/>
    <dgm:cxn modelId="{CA905CFE-966C-4FE2-B6DC-A18E7195FC07}" type="presParOf" srcId="{CA574ADE-6EC9-4480-94A0-428E9FB49DAC}" destId="{A6FFDA94-61D1-4B39-9947-8175F799939B}" srcOrd="1" destOrd="0" presId="urn:microsoft.com/office/officeart/2005/8/layout/hierarchy4"/>
    <dgm:cxn modelId="{650F2628-1592-4C0A-AAFC-75CF1E28440A}" type="presParOf" srcId="{CA574ADE-6EC9-4480-94A0-428E9FB49DAC}" destId="{9AB097F7-5BC4-4DB4-BE0E-D0C0AF982AA8}" srcOrd="2" destOrd="0" presId="urn:microsoft.com/office/officeart/2005/8/layout/hierarchy4"/>
    <dgm:cxn modelId="{34BACBF7-45F5-4C75-9762-A272DF70C20F}" type="presParOf" srcId="{9AB097F7-5BC4-4DB4-BE0E-D0C0AF982AA8}" destId="{45E02EB2-2341-493F-B510-61D5457A5CD4}" srcOrd="0" destOrd="0" presId="urn:microsoft.com/office/officeart/2005/8/layout/hierarchy4"/>
    <dgm:cxn modelId="{5DF26F22-F1FA-4F11-B98B-1962B3BB5687}" type="presParOf" srcId="{45E02EB2-2341-493F-B510-61D5457A5CD4}" destId="{C88872B1-2B4F-490F-94C6-8316EE21D18F}" srcOrd="0" destOrd="0" presId="urn:microsoft.com/office/officeart/2005/8/layout/hierarchy4"/>
    <dgm:cxn modelId="{A64DC6F8-611C-447D-AE73-D132247EA346}" type="presParOf" srcId="{45E02EB2-2341-493F-B510-61D5457A5CD4}" destId="{569F260A-10C5-4F4E-AA18-8A20B255DC5D}" srcOrd="1" destOrd="0" presId="urn:microsoft.com/office/officeart/2005/8/layout/hierarchy4"/>
    <dgm:cxn modelId="{BE68C4CA-EB20-4C9B-8D23-952A3EBC0BB0}" type="presParOf" srcId="{7F029CF9-F1C8-4803-A51C-378B3F5997E3}" destId="{391A8FB1-31A8-4979-AA8F-50AEA23AF3C1}" srcOrd="1" destOrd="0" presId="urn:microsoft.com/office/officeart/2005/8/layout/hierarchy4"/>
    <dgm:cxn modelId="{50D59713-3297-47B6-882F-1384C444333B}" type="presParOf" srcId="{7F029CF9-F1C8-4803-A51C-378B3F5997E3}" destId="{4E553821-75A6-492C-8D47-0FAE76F8C9EC}" srcOrd="2" destOrd="0" presId="urn:microsoft.com/office/officeart/2005/8/layout/hierarchy4"/>
    <dgm:cxn modelId="{C341FDC8-E882-4214-B664-460F507168A6}" type="presParOf" srcId="{4E553821-75A6-492C-8D47-0FAE76F8C9EC}" destId="{43FCA456-4BBE-4E8A-A382-29805097F0B2}" srcOrd="0" destOrd="0" presId="urn:microsoft.com/office/officeart/2005/8/layout/hierarchy4"/>
    <dgm:cxn modelId="{AC9F4644-9852-4EE4-94BB-600483098059}" type="presParOf" srcId="{4E553821-75A6-492C-8D47-0FAE76F8C9EC}" destId="{FBE97806-CAA2-42E1-B227-281147AE57EC}" srcOrd="1" destOrd="0" presId="urn:microsoft.com/office/officeart/2005/8/layout/hierarchy4"/>
    <dgm:cxn modelId="{E13594A5-BC08-4735-817E-826CAACCDC71}" type="presParOf" srcId="{4E553821-75A6-492C-8D47-0FAE76F8C9EC}" destId="{D2602218-C555-4013-A9C3-6B6521DE1A5C}" srcOrd="2" destOrd="0" presId="urn:microsoft.com/office/officeart/2005/8/layout/hierarchy4"/>
    <dgm:cxn modelId="{6F831592-AF60-4C1B-B77D-0C4222DC44DD}" type="presParOf" srcId="{D2602218-C555-4013-A9C3-6B6521DE1A5C}" destId="{E84F5D06-99DD-42A7-8B59-6C5B11F06EFA}" srcOrd="0" destOrd="0" presId="urn:microsoft.com/office/officeart/2005/8/layout/hierarchy4"/>
    <dgm:cxn modelId="{5AC61A69-735F-4259-8302-349CF7CF152D}" type="presParOf" srcId="{E84F5D06-99DD-42A7-8B59-6C5B11F06EFA}" destId="{15A514BA-5AC3-4298-95E6-849B0B025149}" srcOrd="0" destOrd="0" presId="urn:microsoft.com/office/officeart/2005/8/layout/hierarchy4"/>
    <dgm:cxn modelId="{9B0B4CFC-5091-478B-AC66-DE5B05678401}" type="presParOf" srcId="{E84F5D06-99DD-42A7-8B59-6C5B11F06EFA}" destId="{3A1B7132-D439-46B6-9377-105F5DC99954}" srcOrd="1" destOrd="0" presId="urn:microsoft.com/office/officeart/2005/8/layout/hierarchy4"/>
    <dgm:cxn modelId="{59D1E17F-E0ED-4899-B4BF-C3AB151DF043}" type="presParOf" srcId="{7F029CF9-F1C8-4803-A51C-378B3F5997E3}" destId="{7A36711B-A3F6-43CA-B20A-48ED64B43228}" srcOrd="3" destOrd="0" presId="urn:microsoft.com/office/officeart/2005/8/layout/hierarchy4"/>
    <dgm:cxn modelId="{101452B6-70BC-4375-AA1F-96DBDCE138AB}" type="presParOf" srcId="{7F029CF9-F1C8-4803-A51C-378B3F5997E3}" destId="{C366B227-53F4-4B3B-9102-2DF8569EC60D}" srcOrd="4" destOrd="0" presId="urn:microsoft.com/office/officeart/2005/8/layout/hierarchy4"/>
    <dgm:cxn modelId="{578BDB9D-2025-4DCB-BB8B-4BF12284D2B1}" type="presParOf" srcId="{C366B227-53F4-4B3B-9102-2DF8569EC60D}" destId="{BE46E62A-D3F7-451E-A548-625837856B64}" srcOrd="0" destOrd="0" presId="urn:microsoft.com/office/officeart/2005/8/layout/hierarchy4"/>
    <dgm:cxn modelId="{FF36FD84-23A7-484C-876E-4994C6167C9B}" type="presParOf" srcId="{C366B227-53F4-4B3B-9102-2DF8569EC60D}" destId="{6A0BDAFB-B12B-46D1-B16B-77361E0EED0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323D9D-38B5-4778-AC6A-E760BD37551A}" type="doc">
      <dgm:prSet loTypeId="urn:microsoft.com/office/officeart/2005/8/layout/radial5" loCatId="relationship" qsTypeId="urn:microsoft.com/office/officeart/2005/8/quickstyle/3d2" qsCatId="3D" csTypeId="urn:microsoft.com/office/officeart/2005/8/colors/accent2_1" csCatId="accent2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51D7FFB4-2E00-4515-AE9E-A5FD13BD952E}">
      <dgm:prSet phldrT="[Текст]"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2400" b="1" dirty="0" smtClean="0"/>
            <a:t>Види </a:t>
          </a:r>
          <a:r>
            <a:rPr lang="uk-UA" sz="2400" b="1" dirty="0" err="1" smtClean="0"/>
            <a:t>мультимедіа</a:t>
          </a:r>
          <a:endParaRPr lang="ru-RU" sz="2400" b="1" dirty="0"/>
        </a:p>
      </dgm:t>
    </dgm:pt>
    <dgm:pt modelId="{4563F2F9-C951-440D-B27C-955CFA81E868}" type="parTrans" cxnId="{92981B67-DFFD-4E0D-A206-62F8F8D05277}">
      <dgm:prSet/>
      <dgm:spPr/>
      <dgm:t>
        <a:bodyPr/>
        <a:lstStyle/>
        <a:p>
          <a:endParaRPr lang="ru-RU"/>
        </a:p>
      </dgm:t>
    </dgm:pt>
    <dgm:pt modelId="{63C2FB74-4B4B-48AB-8F20-E2B649AACCFC}" type="sibTrans" cxnId="{92981B67-DFFD-4E0D-A206-62F8F8D05277}">
      <dgm:prSet/>
      <dgm:spPr/>
      <dgm:t>
        <a:bodyPr/>
        <a:lstStyle/>
        <a:p>
          <a:endParaRPr lang="ru-RU"/>
        </a:p>
      </dgm:t>
    </dgm:pt>
    <dgm:pt modelId="{55366931-3694-4711-9419-05E5621A275C}">
      <dgm:prSet phldrT="[Текст]"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3600" b="1" dirty="0" smtClean="0"/>
            <a:t>текст</a:t>
          </a:r>
          <a:endParaRPr lang="ru-RU" sz="3600" b="1" dirty="0"/>
        </a:p>
      </dgm:t>
    </dgm:pt>
    <dgm:pt modelId="{1F176EAE-130A-4860-8728-D9717FC556DB}" type="parTrans" cxnId="{6F2A53BD-C11C-478E-8FA4-1C2A2B81506C}">
      <dgm:prSet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9357073C-EF71-4AFE-A18F-2F968FE6841A}" type="sibTrans" cxnId="{6F2A53BD-C11C-478E-8FA4-1C2A2B81506C}">
      <dgm:prSet/>
      <dgm:spPr/>
      <dgm:t>
        <a:bodyPr/>
        <a:lstStyle/>
        <a:p>
          <a:endParaRPr lang="ru-RU"/>
        </a:p>
      </dgm:t>
    </dgm:pt>
    <dgm:pt modelId="{3C4FA3C2-343B-416E-8645-4A44C9C07036}">
      <dgm:prSet phldrT="[Текст]"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3600" b="1" dirty="0" smtClean="0"/>
            <a:t>звук</a:t>
          </a:r>
          <a:endParaRPr lang="ru-RU" sz="3600" b="1" dirty="0"/>
        </a:p>
      </dgm:t>
    </dgm:pt>
    <dgm:pt modelId="{12738DF9-CD0A-4729-8124-4F75636049BD}" type="parTrans" cxnId="{114667A1-E6AF-42D4-9F87-AABFBA30A1C1}">
      <dgm:prSet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F258A769-8F2F-4CF2-9CF7-9F45FF5C575F}" type="sibTrans" cxnId="{114667A1-E6AF-42D4-9F87-AABFBA30A1C1}">
      <dgm:prSet/>
      <dgm:spPr/>
      <dgm:t>
        <a:bodyPr/>
        <a:lstStyle/>
        <a:p>
          <a:endParaRPr lang="ru-RU"/>
        </a:p>
      </dgm:t>
    </dgm:pt>
    <dgm:pt modelId="{CDEC88D9-D809-4DFD-83AA-615263A2ACF1}">
      <dgm:prSet phldrT="[Текст]"/>
      <dgm:spPr>
        <a:solidFill>
          <a:srgbClr val="00B0F0"/>
        </a:solidFill>
        <a:ln>
          <a:solidFill>
            <a:srgbClr val="00B050"/>
          </a:solidFill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b="1" dirty="0" smtClean="0"/>
            <a:t>анімація</a:t>
          </a:r>
          <a:endParaRPr lang="ru-RU" b="1" dirty="0"/>
        </a:p>
      </dgm:t>
    </dgm:pt>
    <dgm:pt modelId="{C3ACD4E3-3229-476F-BD77-950D0A06A97A}" type="parTrans" cxnId="{EE838964-C59A-4AB6-B8C4-D6437193D8E7}">
      <dgm:prSet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2EED87D5-D127-4393-9933-403EE5E47DC3}" type="sibTrans" cxnId="{EE838964-C59A-4AB6-B8C4-D6437193D8E7}">
      <dgm:prSet/>
      <dgm:spPr/>
      <dgm:t>
        <a:bodyPr/>
        <a:lstStyle/>
        <a:p>
          <a:endParaRPr lang="ru-RU"/>
        </a:p>
      </dgm:t>
    </dgm:pt>
    <dgm:pt modelId="{0573E1F4-F761-4B55-BF23-50E580A9A62E}">
      <dgm:prSet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b="1" dirty="0" smtClean="0"/>
            <a:t>малюнок</a:t>
          </a:r>
          <a:endParaRPr lang="ru-RU" b="1" dirty="0"/>
        </a:p>
      </dgm:t>
    </dgm:pt>
    <dgm:pt modelId="{828F239A-FF37-4971-AB84-7A85D43FFF43}" type="parTrans" cxnId="{AB3435FC-5A59-476C-BFD5-6EA25C5CC719}">
      <dgm:prSet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73A7C2FE-B7C9-49FC-B80C-86565BABE13F}" type="sibTrans" cxnId="{AB3435FC-5A59-476C-BFD5-6EA25C5CC719}">
      <dgm:prSet/>
      <dgm:spPr/>
      <dgm:t>
        <a:bodyPr/>
        <a:lstStyle/>
        <a:p>
          <a:endParaRPr lang="ru-RU"/>
        </a:p>
      </dgm:t>
    </dgm:pt>
    <dgm:pt modelId="{3440CA1D-6131-4AAA-B108-9EEE2A9A51A5}">
      <dgm:prSet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3200" b="1" dirty="0" smtClean="0"/>
            <a:t>відео</a:t>
          </a:r>
          <a:endParaRPr lang="ru-RU" sz="3200" b="1" dirty="0"/>
        </a:p>
      </dgm:t>
    </dgm:pt>
    <dgm:pt modelId="{4A4BBB1C-2031-4EE4-9F50-A352EA673248}" type="parTrans" cxnId="{07ADE94E-31ED-4A38-9DA0-1C03CED7399F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3202C903-E1E9-4C56-8731-479FEE7ED83B}" type="sibTrans" cxnId="{07ADE94E-31ED-4A38-9DA0-1C03CED7399F}">
      <dgm:prSet/>
      <dgm:spPr/>
      <dgm:t>
        <a:bodyPr/>
        <a:lstStyle/>
        <a:p>
          <a:endParaRPr lang="ru-RU"/>
        </a:p>
      </dgm:t>
    </dgm:pt>
    <dgm:pt modelId="{E73272A6-9CA4-42FA-A02C-CCC0E0AE9EBE}">
      <dgm:prSet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2800" b="1" dirty="0" smtClean="0"/>
            <a:t>схема</a:t>
          </a:r>
          <a:endParaRPr lang="ru-RU" sz="2800" b="1" dirty="0"/>
        </a:p>
      </dgm:t>
    </dgm:pt>
    <dgm:pt modelId="{ADBA0BD3-F09A-4B46-AB99-93A24EEEE114}" type="parTrans" cxnId="{0718B984-E453-49AF-8D08-AAB1ECDCBD00}">
      <dgm:prSet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1885D66-FFCD-4AA1-8E6B-057661FB0CF3}" type="sibTrans" cxnId="{0718B984-E453-49AF-8D08-AAB1ECDCBD00}">
      <dgm:prSet/>
      <dgm:spPr/>
      <dgm:t>
        <a:bodyPr/>
        <a:lstStyle/>
        <a:p>
          <a:endParaRPr lang="ru-RU"/>
        </a:p>
      </dgm:t>
    </dgm:pt>
    <dgm:pt modelId="{646056ED-6FF5-4648-92CA-39559CEDC3F8}">
      <dgm:prSet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2700" b="1" dirty="0" smtClean="0"/>
            <a:t>презентація</a:t>
          </a:r>
          <a:endParaRPr lang="ru-RU" sz="2700" b="1" dirty="0"/>
        </a:p>
      </dgm:t>
    </dgm:pt>
    <dgm:pt modelId="{0C10D7DB-F29A-46D7-8D32-D5D2B49069B7}" type="parTrans" cxnId="{E69B5A90-B752-407C-AB5E-54EF35738E0D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A590FA8B-E9D1-4AEA-8EDA-2F643CE54B2D}" type="sibTrans" cxnId="{E69B5A90-B752-407C-AB5E-54EF35738E0D}">
      <dgm:prSet/>
      <dgm:spPr/>
      <dgm:t>
        <a:bodyPr/>
        <a:lstStyle/>
        <a:p>
          <a:endParaRPr lang="ru-RU"/>
        </a:p>
      </dgm:t>
    </dgm:pt>
    <dgm:pt modelId="{2BBD3AC3-9C46-423C-B795-B7C05EB350B4}">
      <dgm:prSet custT="1"/>
      <dgm:spPr>
        <a:solidFill>
          <a:srgbClr val="00B0F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uk-UA" sz="2800" b="1" dirty="0" smtClean="0"/>
            <a:t>таблиця</a:t>
          </a:r>
          <a:endParaRPr lang="ru-RU" sz="2800" b="1" dirty="0"/>
        </a:p>
      </dgm:t>
    </dgm:pt>
    <dgm:pt modelId="{AA0D312E-9325-4EB9-BF20-117EB2620807}" type="parTrans" cxnId="{52E82F11-B10C-4019-8097-AE11AB7EF4B1}">
      <dgm:prSet/>
      <dgm:spPr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A4E7E9AE-E554-4B10-87AA-E62E7D6D5359}" type="sibTrans" cxnId="{52E82F11-B10C-4019-8097-AE11AB7EF4B1}">
      <dgm:prSet/>
      <dgm:spPr/>
      <dgm:t>
        <a:bodyPr/>
        <a:lstStyle/>
        <a:p>
          <a:endParaRPr lang="ru-RU"/>
        </a:p>
      </dgm:t>
    </dgm:pt>
    <dgm:pt modelId="{6024CEE5-8C0A-4F19-AEDD-C4274789BF11}" type="pres">
      <dgm:prSet presAssocID="{2E323D9D-38B5-4778-AC6A-E760BD3755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2B5045-1C83-453A-8BC4-13B0FBF89A5F}" type="pres">
      <dgm:prSet presAssocID="{51D7FFB4-2E00-4515-AE9E-A5FD13BD952E}" presName="centerShape" presStyleLbl="node0" presStyleIdx="0" presStyleCnt="1" custScaleX="217275" custScaleY="96911"/>
      <dgm:spPr/>
      <dgm:t>
        <a:bodyPr/>
        <a:lstStyle/>
        <a:p>
          <a:endParaRPr lang="ru-RU"/>
        </a:p>
      </dgm:t>
    </dgm:pt>
    <dgm:pt modelId="{17BC7F4F-39E1-4429-AF6A-C8E65D3EB674}" type="pres">
      <dgm:prSet presAssocID="{1F176EAE-130A-4860-8728-D9717FC556DB}" presName="parTrans" presStyleLbl="sibTrans2D1" presStyleIdx="0" presStyleCnt="8"/>
      <dgm:spPr/>
      <dgm:t>
        <a:bodyPr/>
        <a:lstStyle/>
        <a:p>
          <a:endParaRPr lang="ru-RU"/>
        </a:p>
      </dgm:t>
    </dgm:pt>
    <dgm:pt modelId="{1733DA3F-5CD2-41DF-AE94-7D47D01879B1}" type="pres">
      <dgm:prSet presAssocID="{1F176EAE-130A-4860-8728-D9717FC556DB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49C16130-9B1B-4E3B-9C9F-337ADB9E5E99}" type="pres">
      <dgm:prSet presAssocID="{55366931-3694-4711-9419-05E5621A275C}" presName="node" presStyleLbl="node1" presStyleIdx="0" presStyleCnt="8" custScaleX="220951" custScaleY="145147" custRadScaleRad="89315" custRadScaleInc="2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4E4FEA-D9A5-4261-AB06-7AA508819275}" type="pres">
      <dgm:prSet presAssocID="{12738DF9-CD0A-4729-8124-4F75636049BD}" presName="parTrans" presStyleLbl="sibTrans2D1" presStyleIdx="1" presStyleCnt="8"/>
      <dgm:spPr/>
      <dgm:t>
        <a:bodyPr/>
        <a:lstStyle/>
        <a:p>
          <a:endParaRPr lang="ru-RU"/>
        </a:p>
      </dgm:t>
    </dgm:pt>
    <dgm:pt modelId="{D6E7E727-36F4-47D4-A083-195717BB5899}" type="pres">
      <dgm:prSet presAssocID="{12738DF9-CD0A-4729-8124-4F75636049BD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5476A4EE-E770-4711-B0C3-AF07EEA90F65}" type="pres">
      <dgm:prSet presAssocID="{3C4FA3C2-343B-416E-8645-4A44C9C07036}" presName="node" presStyleLbl="node1" presStyleIdx="1" presStyleCnt="8" custScaleX="220951" custScaleY="145147" custRadScaleRad="163864" custRadScaleInc="576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B2D2D-DCEE-46FE-B2A0-DEDB310ED5E0}" type="pres">
      <dgm:prSet presAssocID="{4A4BBB1C-2031-4EE4-9F50-A352EA673248}" presName="parTrans" presStyleLbl="sibTrans2D1" presStyleIdx="2" presStyleCnt="8"/>
      <dgm:spPr/>
      <dgm:t>
        <a:bodyPr/>
        <a:lstStyle/>
        <a:p>
          <a:endParaRPr lang="ru-RU"/>
        </a:p>
      </dgm:t>
    </dgm:pt>
    <dgm:pt modelId="{7C113559-1731-4BCD-913D-1F77C10EE22F}" type="pres">
      <dgm:prSet presAssocID="{4A4BBB1C-2031-4EE4-9F50-A352EA673248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11C59F37-3C94-49B8-94AE-AAD174A39A98}" type="pres">
      <dgm:prSet presAssocID="{3440CA1D-6131-4AAA-B108-9EEE2A9A51A5}" presName="node" presStyleLbl="node1" presStyleIdx="2" presStyleCnt="8" custScaleX="220951" custScaleY="145147" custRadScaleRad="138923" custRadScaleInc="1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CA3E50-7704-4E34-B266-935AD3DDEDB7}" type="pres">
      <dgm:prSet presAssocID="{828F239A-FF37-4971-AB84-7A85D43FFF43}" presName="parTrans" presStyleLbl="sibTrans2D1" presStyleIdx="3" presStyleCnt="8"/>
      <dgm:spPr/>
      <dgm:t>
        <a:bodyPr/>
        <a:lstStyle/>
        <a:p>
          <a:endParaRPr lang="ru-RU"/>
        </a:p>
      </dgm:t>
    </dgm:pt>
    <dgm:pt modelId="{F8A1BAD5-1F31-471E-8717-B5B79F63D3D4}" type="pres">
      <dgm:prSet presAssocID="{828F239A-FF37-4971-AB84-7A85D43FFF43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392D3745-F444-4A1A-925F-36C2E19C04C5}" type="pres">
      <dgm:prSet presAssocID="{0573E1F4-F761-4B55-BF23-50E580A9A62E}" presName="node" presStyleLbl="node1" presStyleIdx="3" presStyleCnt="8" custScaleX="220951" custScaleY="145147" custRadScaleRad="165239" custRadScaleInc="-36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10D9B-11C1-402D-B027-52B4BD142E33}" type="pres">
      <dgm:prSet presAssocID="{ADBA0BD3-F09A-4B46-AB99-93A24EEEE114}" presName="parTrans" presStyleLbl="sibTrans2D1" presStyleIdx="4" presStyleCnt="8"/>
      <dgm:spPr/>
      <dgm:t>
        <a:bodyPr/>
        <a:lstStyle/>
        <a:p>
          <a:endParaRPr lang="ru-RU"/>
        </a:p>
      </dgm:t>
    </dgm:pt>
    <dgm:pt modelId="{AB073A17-E8DD-47C5-91E7-EEADD5FFF7EF}" type="pres">
      <dgm:prSet presAssocID="{ADBA0BD3-F09A-4B46-AB99-93A24EEEE114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647ED22B-654C-481E-BC5E-3D92999043EF}" type="pres">
      <dgm:prSet presAssocID="{E73272A6-9CA4-42FA-A02C-CCC0E0AE9EBE}" presName="node" presStyleLbl="node1" presStyleIdx="4" presStyleCnt="8" custScaleX="220951" custScaleY="145147" custRadScaleRad="95813" custRadScaleInc="-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BB544E-D860-422E-874B-6B3D462FE9C6}" type="pres">
      <dgm:prSet presAssocID="{AA0D312E-9325-4EB9-BF20-117EB2620807}" presName="parTrans" presStyleLbl="sibTrans2D1" presStyleIdx="5" presStyleCnt="8" custLinFactNeighborX="9752" custLinFactNeighborY="-3233"/>
      <dgm:spPr/>
      <dgm:t>
        <a:bodyPr/>
        <a:lstStyle/>
        <a:p>
          <a:endParaRPr lang="ru-RU"/>
        </a:p>
      </dgm:t>
    </dgm:pt>
    <dgm:pt modelId="{69C7C550-65CE-4D95-9A05-832A08245AD1}" type="pres">
      <dgm:prSet presAssocID="{AA0D312E-9325-4EB9-BF20-117EB2620807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19F64F1B-64A1-4E06-98FD-B11825C75B6D}" type="pres">
      <dgm:prSet presAssocID="{2BBD3AC3-9C46-423C-B795-B7C05EB350B4}" presName="node" presStyleLbl="node1" presStyleIdx="5" presStyleCnt="8" custScaleX="220951" custScaleY="145147" custRadScaleRad="192940" custRadScaleInc="3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18F261-9C9E-4751-872F-422E75BEB2B3}" type="pres">
      <dgm:prSet presAssocID="{0C10D7DB-F29A-46D7-8D32-D5D2B49069B7}" presName="parTrans" presStyleLbl="sibTrans2D1" presStyleIdx="6" presStyleCnt="8"/>
      <dgm:spPr/>
      <dgm:t>
        <a:bodyPr/>
        <a:lstStyle/>
        <a:p>
          <a:endParaRPr lang="ru-RU"/>
        </a:p>
      </dgm:t>
    </dgm:pt>
    <dgm:pt modelId="{36371F1A-430F-4954-BD5D-20F90CB450E2}" type="pres">
      <dgm:prSet presAssocID="{0C10D7DB-F29A-46D7-8D32-D5D2B49069B7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8A4B5B9F-2D6C-4C24-ADE0-B0931816AADD}" type="pres">
      <dgm:prSet presAssocID="{646056ED-6FF5-4648-92CA-39559CEDC3F8}" presName="node" presStyleLbl="node1" presStyleIdx="6" presStyleCnt="8" custScaleX="220951" custScaleY="145147" custRadScaleRad="153948" custRadScaleInc="-12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CA6C6-1189-4ADD-BA9F-F289DA5EB5D8}" type="pres">
      <dgm:prSet presAssocID="{C3ACD4E3-3229-476F-BD77-950D0A06A97A}" presName="parTrans" presStyleLbl="sibTrans2D1" presStyleIdx="7" presStyleCnt="8"/>
      <dgm:spPr/>
      <dgm:t>
        <a:bodyPr/>
        <a:lstStyle/>
        <a:p>
          <a:endParaRPr lang="ru-RU"/>
        </a:p>
      </dgm:t>
    </dgm:pt>
    <dgm:pt modelId="{79F50453-BDA7-4A05-B79A-FF6831C6071F}" type="pres">
      <dgm:prSet presAssocID="{C3ACD4E3-3229-476F-BD77-950D0A06A97A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0EF55800-D02F-45BD-8833-6B90487D6212}" type="pres">
      <dgm:prSet presAssocID="{CDEC88D9-D809-4DFD-83AA-615263A2ACF1}" presName="node" presStyleLbl="node1" presStyleIdx="7" presStyleCnt="8" custScaleX="220951" custScaleY="145147" custRadScaleRad="154233" custRadScaleInc="-60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81B67-DFFD-4E0D-A206-62F8F8D05277}" srcId="{2E323D9D-38B5-4778-AC6A-E760BD37551A}" destId="{51D7FFB4-2E00-4515-AE9E-A5FD13BD952E}" srcOrd="0" destOrd="0" parTransId="{4563F2F9-C951-440D-B27C-955CFA81E868}" sibTransId="{63C2FB74-4B4B-48AB-8F20-E2B649AACCFC}"/>
    <dgm:cxn modelId="{6A44B143-4EBF-4416-8902-C9A452002FF8}" type="presOf" srcId="{AA0D312E-9325-4EB9-BF20-117EB2620807}" destId="{FBBB544E-D860-422E-874B-6B3D462FE9C6}" srcOrd="0" destOrd="0" presId="urn:microsoft.com/office/officeart/2005/8/layout/radial5"/>
    <dgm:cxn modelId="{4C5DCE63-F487-466F-8B13-3F8B677A3E62}" type="presOf" srcId="{1F176EAE-130A-4860-8728-D9717FC556DB}" destId="{1733DA3F-5CD2-41DF-AE94-7D47D01879B1}" srcOrd="1" destOrd="0" presId="urn:microsoft.com/office/officeart/2005/8/layout/radial5"/>
    <dgm:cxn modelId="{A7383A2B-D54F-4E97-B714-2966CA58E546}" type="presOf" srcId="{CDEC88D9-D809-4DFD-83AA-615263A2ACF1}" destId="{0EF55800-D02F-45BD-8833-6B90487D6212}" srcOrd="0" destOrd="0" presId="urn:microsoft.com/office/officeart/2005/8/layout/radial5"/>
    <dgm:cxn modelId="{E3987728-C57E-4A32-BB6F-775A9CED9266}" type="presOf" srcId="{ADBA0BD3-F09A-4B46-AB99-93A24EEEE114}" destId="{AB073A17-E8DD-47C5-91E7-EEADD5FFF7EF}" srcOrd="1" destOrd="0" presId="urn:microsoft.com/office/officeart/2005/8/layout/radial5"/>
    <dgm:cxn modelId="{2C955243-BA2A-494A-A0A0-1DD9AEF5020A}" type="presOf" srcId="{828F239A-FF37-4971-AB84-7A85D43FFF43}" destId="{0ECA3E50-7704-4E34-B266-935AD3DDEDB7}" srcOrd="0" destOrd="0" presId="urn:microsoft.com/office/officeart/2005/8/layout/radial5"/>
    <dgm:cxn modelId="{AB3435FC-5A59-476C-BFD5-6EA25C5CC719}" srcId="{51D7FFB4-2E00-4515-AE9E-A5FD13BD952E}" destId="{0573E1F4-F761-4B55-BF23-50E580A9A62E}" srcOrd="3" destOrd="0" parTransId="{828F239A-FF37-4971-AB84-7A85D43FFF43}" sibTransId="{73A7C2FE-B7C9-49FC-B80C-86565BABE13F}"/>
    <dgm:cxn modelId="{E69B5A90-B752-407C-AB5E-54EF35738E0D}" srcId="{51D7FFB4-2E00-4515-AE9E-A5FD13BD952E}" destId="{646056ED-6FF5-4648-92CA-39559CEDC3F8}" srcOrd="6" destOrd="0" parTransId="{0C10D7DB-F29A-46D7-8D32-D5D2B49069B7}" sibTransId="{A590FA8B-E9D1-4AEA-8EDA-2F643CE54B2D}"/>
    <dgm:cxn modelId="{25B193CD-C647-4416-8B01-245C102E9FC7}" type="presOf" srcId="{828F239A-FF37-4971-AB84-7A85D43FFF43}" destId="{F8A1BAD5-1F31-471E-8717-B5B79F63D3D4}" srcOrd="1" destOrd="0" presId="urn:microsoft.com/office/officeart/2005/8/layout/radial5"/>
    <dgm:cxn modelId="{9277EB0E-B558-4F08-8554-A151389C545E}" type="presOf" srcId="{4A4BBB1C-2031-4EE4-9F50-A352EA673248}" destId="{B7BB2D2D-DCEE-46FE-B2A0-DEDB310ED5E0}" srcOrd="0" destOrd="0" presId="urn:microsoft.com/office/officeart/2005/8/layout/radial5"/>
    <dgm:cxn modelId="{114667A1-E6AF-42D4-9F87-AABFBA30A1C1}" srcId="{51D7FFB4-2E00-4515-AE9E-A5FD13BD952E}" destId="{3C4FA3C2-343B-416E-8645-4A44C9C07036}" srcOrd="1" destOrd="0" parTransId="{12738DF9-CD0A-4729-8124-4F75636049BD}" sibTransId="{F258A769-8F2F-4CF2-9CF7-9F45FF5C575F}"/>
    <dgm:cxn modelId="{5E3038B9-63A9-404D-A662-B03B01A12CEE}" type="presOf" srcId="{4A4BBB1C-2031-4EE4-9F50-A352EA673248}" destId="{7C113559-1731-4BCD-913D-1F77C10EE22F}" srcOrd="1" destOrd="0" presId="urn:microsoft.com/office/officeart/2005/8/layout/radial5"/>
    <dgm:cxn modelId="{7ADD7925-C3D1-4E17-A648-9D283DAC3D6D}" type="presOf" srcId="{0C10D7DB-F29A-46D7-8D32-D5D2B49069B7}" destId="{36371F1A-430F-4954-BD5D-20F90CB450E2}" srcOrd="1" destOrd="0" presId="urn:microsoft.com/office/officeart/2005/8/layout/radial5"/>
    <dgm:cxn modelId="{951F27D1-6CE8-4C79-9BD2-E5E7A901C465}" type="presOf" srcId="{C3ACD4E3-3229-476F-BD77-950D0A06A97A}" destId="{79F50453-BDA7-4A05-B79A-FF6831C6071F}" srcOrd="1" destOrd="0" presId="urn:microsoft.com/office/officeart/2005/8/layout/radial5"/>
    <dgm:cxn modelId="{0F942B1C-F3CE-43DD-97BD-FC627EFAC7C3}" type="presOf" srcId="{2BBD3AC3-9C46-423C-B795-B7C05EB350B4}" destId="{19F64F1B-64A1-4E06-98FD-B11825C75B6D}" srcOrd="0" destOrd="0" presId="urn:microsoft.com/office/officeart/2005/8/layout/radial5"/>
    <dgm:cxn modelId="{07ADE94E-31ED-4A38-9DA0-1C03CED7399F}" srcId="{51D7FFB4-2E00-4515-AE9E-A5FD13BD952E}" destId="{3440CA1D-6131-4AAA-B108-9EEE2A9A51A5}" srcOrd="2" destOrd="0" parTransId="{4A4BBB1C-2031-4EE4-9F50-A352EA673248}" sibTransId="{3202C903-E1E9-4C56-8731-479FEE7ED83B}"/>
    <dgm:cxn modelId="{6710B645-9C05-4F9F-A081-0742A34A0EF5}" type="presOf" srcId="{E73272A6-9CA4-42FA-A02C-CCC0E0AE9EBE}" destId="{647ED22B-654C-481E-BC5E-3D92999043EF}" srcOrd="0" destOrd="0" presId="urn:microsoft.com/office/officeart/2005/8/layout/radial5"/>
    <dgm:cxn modelId="{EE838964-C59A-4AB6-B8C4-D6437193D8E7}" srcId="{51D7FFB4-2E00-4515-AE9E-A5FD13BD952E}" destId="{CDEC88D9-D809-4DFD-83AA-615263A2ACF1}" srcOrd="7" destOrd="0" parTransId="{C3ACD4E3-3229-476F-BD77-950D0A06A97A}" sibTransId="{2EED87D5-D127-4393-9933-403EE5E47DC3}"/>
    <dgm:cxn modelId="{6949991B-CDBF-4D02-93AA-D0CBB6F299EE}" type="presOf" srcId="{3C4FA3C2-343B-416E-8645-4A44C9C07036}" destId="{5476A4EE-E770-4711-B0C3-AF07EEA90F65}" srcOrd="0" destOrd="0" presId="urn:microsoft.com/office/officeart/2005/8/layout/radial5"/>
    <dgm:cxn modelId="{BB1CE4CD-8543-4234-A5A7-9D9BE61B6C8F}" type="presOf" srcId="{12738DF9-CD0A-4729-8124-4F75636049BD}" destId="{D6E7E727-36F4-47D4-A083-195717BB5899}" srcOrd="1" destOrd="0" presId="urn:microsoft.com/office/officeart/2005/8/layout/radial5"/>
    <dgm:cxn modelId="{985BC102-ECE4-42D6-8185-5C95B5090C8D}" type="presOf" srcId="{55366931-3694-4711-9419-05E5621A275C}" destId="{49C16130-9B1B-4E3B-9C9F-337ADB9E5E99}" srcOrd="0" destOrd="0" presId="urn:microsoft.com/office/officeart/2005/8/layout/radial5"/>
    <dgm:cxn modelId="{6DD74BE4-D0A4-4A11-B00D-CAFCAC1EC4E8}" type="presOf" srcId="{51D7FFB4-2E00-4515-AE9E-A5FD13BD952E}" destId="{EA2B5045-1C83-453A-8BC4-13B0FBF89A5F}" srcOrd="0" destOrd="0" presId="urn:microsoft.com/office/officeart/2005/8/layout/radial5"/>
    <dgm:cxn modelId="{73ECDA58-8A5F-4B51-8EF2-AC11CBFAC9CF}" type="presOf" srcId="{0573E1F4-F761-4B55-BF23-50E580A9A62E}" destId="{392D3745-F444-4A1A-925F-36C2E19C04C5}" srcOrd="0" destOrd="0" presId="urn:microsoft.com/office/officeart/2005/8/layout/radial5"/>
    <dgm:cxn modelId="{3004378C-0843-46AA-A5FE-8E3C0CD5A441}" type="presOf" srcId="{AA0D312E-9325-4EB9-BF20-117EB2620807}" destId="{69C7C550-65CE-4D95-9A05-832A08245AD1}" srcOrd="1" destOrd="0" presId="urn:microsoft.com/office/officeart/2005/8/layout/radial5"/>
    <dgm:cxn modelId="{DBDCCF78-B7AB-4E56-A5D5-69CAD915DD31}" type="presOf" srcId="{646056ED-6FF5-4648-92CA-39559CEDC3F8}" destId="{8A4B5B9F-2D6C-4C24-ADE0-B0931816AADD}" srcOrd="0" destOrd="0" presId="urn:microsoft.com/office/officeart/2005/8/layout/radial5"/>
    <dgm:cxn modelId="{801EC770-6124-43D9-AB30-2B13EF591340}" type="presOf" srcId="{3440CA1D-6131-4AAA-B108-9EEE2A9A51A5}" destId="{11C59F37-3C94-49B8-94AE-AAD174A39A98}" srcOrd="0" destOrd="0" presId="urn:microsoft.com/office/officeart/2005/8/layout/radial5"/>
    <dgm:cxn modelId="{E558734C-9AAF-4584-A592-322DEB729BBB}" type="presOf" srcId="{0C10D7DB-F29A-46D7-8D32-D5D2B49069B7}" destId="{3D18F261-9C9E-4751-872F-422E75BEB2B3}" srcOrd="0" destOrd="0" presId="urn:microsoft.com/office/officeart/2005/8/layout/radial5"/>
    <dgm:cxn modelId="{52E82F11-B10C-4019-8097-AE11AB7EF4B1}" srcId="{51D7FFB4-2E00-4515-AE9E-A5FD13BD952E}" destId="{2BBD3AC3-9C46-423C-B795-B7C05EB350B4}" srcOrd="5" destOrd="0" parTransId="{AA0D312E-9325-4EB9-BF20-117EB2620807}" sibTransId="{A4E7E9AE-E554-4B10-87AA-E62E7D6D5359}"/>
    <dgm:cxn modelId="{4771522C-03D4-4F9B-84B8-8E3695F863EE}" type="presOf" srcId="{1F176EAE-130A-4860-8728-D9717FC556DB}" destId="{17BC7F4F-39E1-4429-AF6A-C8E65D3EB674}" srcOrd="0" destOrd="0" presId="urn:microsoft.com/office/officeart/2005/8/layout/radial5"/>
    <dgm:cxn modelId="{BE6C49B8-0182-4522-A957-D808FE89D155}" type="presOf" srcId="{2E323D9D-38B5-4778-AC6A-E760BD37551A}" destId="{6024CEE5-8C0A-4F19-AEDD-C4274789BF11}" srcOrd="0" destOrd="0" presId="urn:microsoft.com/office/officeart/2005/8/layout/radial5"/>
    <dgm:cxn modelId="{0F87D1A6-641A-4493-8FAB-2C73CA552956}" type="presOf" srcId="{12738DF9-CD0A-4729-8124-4F75636049BD}" destId="{4D4E4FEA-D9A5-4261-AB06-7AA508819275}" srcOrd="0" destOrd="0" presId="urn:microsoft.com/office/officeart/2005/8/layout/radial5"/>
    <dgm:cxn modelId="{0CFF4D69-6B5C-4DFF-901A-1514C57959FB}" type="presOf" srcId="{C3ACD4E3-3229-476F-BD77-950D0A06A97A}" destId="{22DCA6C6-1189-4ADD-BA9F-F289DA5EB5D8}" srcOrd="0" destOrd="0" presId="urn:microsoft.com/office/officeart/2005/8/layout/radial5"/>
    <dgm:cxn modelId="{0718B984-E453-49AF-8D08-AAB1ECDCBD00}" srcId="{51D7FFB4-2E00-4515-AE9E-A5FD13BD952E}" destId="{E73272A6-9CA4-42FA-A02C-CCC0E0AE9EBE}" srcOrd="4" destOrd="0" parTransId="{ADBA0BD3-F09A-4B46-AB99-93A24EEEE114}" sibTransId="{01885D66-FFCD-4AA1-8E6B-057661FB0CF3}"/>
    <dgm:cxn modelId="{6F2A53BD-C11C-478E-8FA4-1C2A2B81506C}" srcId="{51D7FFB4-2E00-4515-AE9E-A5FD13BD952E}" destId="{55366931-3694-4711-9419-05E5621A275C}" srcOrd="0" destOrd="0" parTransId="{1F176EAE-130A-4860-8728-D9717FC556DB}" sibTransId="{9357073C-EF71-4AFE-A18F-2F968FE6841A}"/>
    <dgm:cxn modelId="{EDCA3EE3-FC84-4A95-9D1C-341067571ECC}" type="presOf" srcId="{ADBA0BD3-F09A-4B46-AB99-93A24EEEE114}" destId="{F9710D9B-11C1-402D-B027-52B4BD142E33}" srcOrd="0" destOrd="0" presId="urn:microsoft.com/office/officeart/2005/8/layout/radial5"/>
    <dgm:cxn modelId="{F424227D-568E-40FE-AB76-64FD41877455}" type="presParOf" srcId="{6024CEE5-8C0A-4F19-AEDD-C4274789BF11}" destId="{EA2B5045-1C83-453A-8BC4-13B0FBF89A5F}" srcOrd="0" destOrd="0" presId="urn:microsoft.com/office/officeart/2005/8/layout/radial5"/>
    <dgm:cxn modelId="{29516558-4005-46F7-AD2C-279389B4B79C}" type="presParOf" srcId="{6024CEE5-8C0A-4F19-AEDD-C4274789BF11}" destId="{17BC7F4F-39E1-4429-AF6A-C8E65D3EB674}" srcOrd="1" destOrd="0" presId="urn:microsoft.com/office/officeart/2005/8/layout/radial5"/>
    <dgm:cxn modelId="{103A95F1-8AA9-4014-8B80-D49DA9E1FFA0}" type="presParOf" srcId="{17BC7F4F-39E1-4429-AF6A-C8E65D3EB674}" destId="{1733DA3F-5CD2-41DF-AE94-7D47D01879B1}" srcOrd="0" destOrd="0" presId="urn:microsoft.com/office/officeart/2005/8/layout/radial5"/>
    <dgm:cxn modelId="{D69FD93F-F6B2-4CF0-8794-4DD34B33E9BA}" type="presParOf" srcId="{6024CEE5-8C0A-4F19-AEDD-C4274789BF11}" destId="{49C16130-9B1B-4E3B-9C9F-337ADB9E5E99}" srcOrd="2" destOrd="0" presId="urn:microsoft.com/office/officeart/2005/8/layout/radial5"/>
    <dgm:cxn modelId="{7BA6AB94-5444-49BD-A9F6-9787F7E86523}" type="presParOf" srcId="{6024CEE5-8C0A-4F19-AEDD-C4274789BF11}" destId="{4D4E4FEA-D9A5-4261-AB06-7AA508819275}" srcOrd="3" destOrd="0" presId="urn:microsoft.com/office/officeart/2005/8/layout/radial5"/>
    <dgm:cxn modelId="{1BACB5ED-6F81-4287-B5C0-F9F061501E3B}" type="presParOf" srcId="{4D4E4FEA-D9A5-4261-AB06-7AA508819275}" destId="{D6E7E727-36F4-47D4-A083-195717BB5899}" srcOrd="0" destOrd="0" presId="urn:microsoft.com/office/officeart/2005/8/layout/radial5"/>
    <dgm:cxn modelId="{33122C18-710D-45AF-B4C9-8D5A54A3612B}" type="presParOf" srcId="{6024CEE5-8C0A-4F19-AEDD-C4274789BF11}" destId="{5476A4EE-E770-4711-B0C3-AF07EEA90F65}" srcOrd="4" destOrd="0" presId="urn:microsoft.com/office/officeart/2005/8/layout/radial5"/>
    <dgm:cxn modelId="{3C434F1E-99DB-4551-BB8F-AD817638169A}" type="presParOf" srcId="{6024CEE5-8C0A-4F19-AEDD-C4274789BF11}" destId="{B7BB2D2D-DCEE-46FE-B2A0-DEDB310ED5E0}" srcOrd="5" destOrd="0" presId="urn:microsoft.com/office/officeart/2005/8/layout/radial5"/>
    <dgm:cxn modelId="{57D3E7CA-5DAD-4B9C-89CD-6025DB3A8797}" type="presParOf" srcId="{B7BB2D2D-DCEE-46FE-B2A0-DEDB310ED5E0}" destId="{7C113559-1731-4BCD-913D-1F77C10EE22F}" srcOrd="0" destOrd="0" presId="urn:microsoft.com/office/officeart/2005/8/layout/radial5"/>
    <dgm:cxn modelId="{1654F2F6-0395-4716-B15D-F0A645F53865}" type="presParOf" srcId="{6024CEE5-8C0A-4F19-AEDD-C4274789BF11}" destId="{11C59F37-3C94-49B8-94AE-AAD174A39A98}" srcOrd="6" destOrd="0" presId="urn:microsoft.com/office/officeart/2005/8/layout/radial5"/>
    <dgm:cxn modelId="{4DC772C4-5A58-4690-B88F-9520340480CB}" type="presParOf" srcId="{6024CEE5-8C0A-4F19-AEDD-C4274789BF11}" destId="{0ECA3E50-7704-4E34-B266-935AD3DDEDB7}" srcOrd="7" destOrd="0" presId="urn:microsoft.com/office/officeart/2005/8/layout/radial5"/>
    <dgm:cxn modelId="{4F1BD971-01A1-4BC8-B6A6-705289482A52}" type="presParOf" srcId="{0ECA3E50-7704-4E34-B266-935AD3DDEDB7}" destId="{F8A1BAD5-1F31-471E-8717-B5B79F63D3D4}" srcOrd="0" destOrd="0" presId="urn:microsoft.com/office/officeart/2005/8/layout/radial5"/>
    <dgm:cxn modelId="{091B141D-6BA4-4F41-8C5B-9B6857F057E5}" type="presParOf" srcId="{6024CEE5-8C0A-4F19-AEDD-C4274789BF11}" destId="{392D3745-F444-4A1A-925F-36C2E19C04C5}" srcOrd="8" destOrd="0" presId="urn:microsoft.com/office/officeart/2005/8/layout/radial5"/>
    <dgm:cxn modelId="{E607AB0F-C475-40A0-AEF2-02C96977554E}" type="presParOf" srcId="{6024CEE5-8C0A-4F19-AEDD-C4274789BF11}" destId="{F9710D9B-11C1-402D-B027-52B4BD142E33}" srcOrd="9" destOrd="0" presId="urn:microsoft.com/office/officeart/2005/8/layout/radial5"/>
    <dgm:cxn modelId="{4FDA524B-BA2F-411F-BAE2-8712FF1F463F}" type="presParOf" srcId="{F9710D9B-11C1-402D-B027-52B4BD142E33}" destId="{AB073A17-E8DD-47C5-91E7-EEADD5FFF7EF}" srcOrd="0" destOrd="0" presId="urn:microsoft.com/office/officeart/2005/8/layout/radial5"/>
    <dgm:cxn modelId="{8C4A33D5-D430-45D4-AC1F-E3FCD7A7FD6C}" type="presParOf" srcId="{6024CEE5-8C0A-4F19-AEDD-C4274789BF11}" destId="{647ED22B-654C-481E-BC5E-3D92999043EF}" srcOrd="10" destOrd="0" presId="urn:microsoft.com/office/officeart/2005/8/layout/radial5"/>
    <dgm:cxn modelId="{5BDC8117-017C-4AC1-8F1A-B9542B0CF7DE}" type="presParOf" srcId="{6024CEE5-8C0A-4F19-AEDD-C4274789BF11}" destId="{FBBB544E-D860-422E-874B-6B3D462FE9C6}" srcOrd="11" destOrd="0" presId="urn:microsoft.com/office/officeart/2005/8/layout/radial5"/>
    <dgm:cxn modelId="{0935803E-DB8A-420C-A88A-8A468E08B9DC}" type="presParOf" srcId="{FBBB544E-D860-422E-874B-6B3D462FE9C6}" destId="{69C7C550-65CE-4D95-9A05-832A08245AD1}" srcOrd="0" destOrd="0" presId="urn:microsoft.com/office/officeart/2005/8/layout/radial5"/>
    <dgm:cxn modelId="{995A8A65-1375-4D10-89AA-4A47029926AA}" type="presParOf" srcId="{6024CEE5-8C0A-4F19-AEDD-C4274789BF11}" destId="{19F64F1B-64A1-4E06-98FD-B11825C75B6D}" srcOrd="12" destOrd="0" presId="urn:microsoft.com/office/officeart/2005/8/layout/radial5"/>
    <dgm:cxn modelId="{7700202C-7C4A-4DE4-A4EB-0B2CA9706942}" type="presParOf" srcId="{6024CEE5-8C0A-4F19-AEDD-C4274789BF11}" destId="{3D18F261-9C9E-4751-872F-422E75BEB2B3}" srcOrd="13" destOrd="0" presId="urn:microsoft.com/office/officeart/2005/8/layout/radial5"/>
    <dgm:cxn modelId="{92592E26-270C-4779-9080-74CC92B677EA}" type="presParOf" srcId="{3D18F261-9C9E-4751-872F-422E75BEB2B3}" destId="{36371F1A-430F-4954-BD5D-20F90CB450E2}" srcOrd="0" destOrd="0" presId="urn:microsoft.com/office/officeart/2005/8/layout/radial5"/>
    <dgm:cxn modelId="{9C7370FF-3D8D-40CC-B1C1-D620D8E5245A}" type="presParOf" srcId="{6024CEE5-8C0A-4F19-AEDD-C4274789BF11}" destId="{8A4B5B9F-2D6C-4C24-ADE0-B0931816AADD}" srcOrd="14" destOrd="0" presId="urn:microsoft.com/office/officeart/2005/8/layout/radial5"/>
    <dgm:cxn modelId="{E278184A-2866-4CD2-AA01-86E6FF1C464E}" type="presParOf" srcId="{6024CEE5-8C0A-4F19-AEDD-C4274789BF11}" destId="{22DCA6C6-1189-4ADD-BA9F-F289DA5EB5D8}" srcOrd="15" destOrd="0" presId="urn:microsoft.com/office/officeart/2005/8/layout/radial5"/>
    <dgm:cxn modelId="{ADF6A38C-9609-4397-98E8-CD98562E435C}" type="presParOf" srcId="{22DCA6C6-1189-4ADD-BA9F-F289DA5EB5D8}" destId="{79F50453-BDA7-4A05-B79A-FF6831C6071F}" srcOrd="0" destOrd="0" presId="urn:microsoft.com/office/officeart/2005/8/layout/radial5"/>
    <dgm:cxn modelId="{6A30667A-EB06-4904-B18E-B8DBD2345D06}" type="presParOf" srcId="{6024CEE5-8C0A-4F19-AEDD-C4274789BF11}" destId="{0EF55800-D02F-45BD-8833-6B90487D6212}" srcOrd="16" destOrd="0" presId="urn:microsoft.com/office/officeart/2005/8/layout/radial5"/>
  </dgm:cxnLst>
  <dgm:bg>
    <a:noFill/>
    <a:effectLst>
      <a:glow rad="228600">
        <a:schemeClr val="accent5">
          <a:satMod val="175000"/>
          <a:alpha val="40000"/>
        </a:schemeClr>
      </a:glow>
    </a:effectLst>
  </dgm:bg>
  <dgm:whole>
    <a:ln>
      <a:solidFill>
        <a:srgbClr val="E889FB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980147-23A3-4342-A965-743DFA5EF31F}">
      <dsp:nvSpPr>
        <dsp:cNvPr id="0" name=""/>
        <dsp:cNvSpPr/>
      </dsp:nvSpPr>
      <dsp:spPr>
        <a:xfrm rot="10800000">
          <a:off x="0" y="0"/>
          <a:ext cx="8229599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Зацікавленість учнів уроком</a:t>
          </a:r>
          <a:endParaRPr lang="ru-RU" sz="2000" kern="1200" dirty="0"/>
        </a:p>
      </dsp:txBody>
      <dsp:txXfrm>
        <a:off x="1440179" y="0"/>
        <a:ext cx="5349240" cy="540320"/>
      </dsp:txXfrm>
    </dsp:sp>
    <dsp:sp modelId="{4518DF2E-3E5A-4E94-B0A5-B85D8E5718D8}">
      <dsp:nvSpPr>
        <dsp:cNvPr id="0" name=""/>
        <dsp:cNvSpPr/>
      </dsp:nvSpPr>
      <dsp:spPr>
        <a:xfrm rot="10800000">
          <a:off x="442400" y="532658"/>
          <a:ext cx="7285351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Використання різних доступних засобів сприйняття матеріалу</a:t>
          </a:r>
          <a:endParaRPr lang="ru-RU" sz="1800" kern="1200" dirty="0"/>
        </a:p>
      </dsp:txBody>
      <dsp:txXfrm>
        <a:off x="1717336" y="532658"/>
        <a:ext cx="4735478" cy="540320"/>
      </dsp:txXfrm>
    </dsp:sp>
    <dsp:sp modelId="{D50C38CF-8C2E-444A-9752-92DF58DE07B2}">
      <dsp:nvSpPr>
        <dsp:cNvPr id="0" name=""/>
        <dsp:cNvSpPr/>
      </dsp:nvSpPr>
      <dsp:spPr>
        <a:xfrm rot="10800000">
          <a:off x="944248" y="1080640"/>
          <a:ext cx="6341102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Активізація розумової діяльності</a:t>
          </a:r>
          <a:endParaRPr lang="ru-RU" sz="1800" kern="1200" dirty="0"/>
        </a:p>
      </dsp:txBody>
      <dsp:txXfrm>
        <a:off x="2053941" y="1080640"/>
        <a:ext cx="4121716" cy="540320"/>
      </dsp:txXfrm>
    </dsp:sp>
    <dsp:sp modelId="{59D3EACD-C771-4C30-A352-CF0D437C759D}">
      <dsp:nvSpPr>
        <dsp:cNvPr id="0" name=""/>
        <dsp:cNvSpPr/>
      </dsp:nvSpPr>
      <dsp:spPr>
        <a:xfrm rot="10800000">
          <a:off x="1416373" y="1620960"/>
          <a:ext cx="5396853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Стимул до пошуку і творчості</a:t>
          </a:r>
          <a:endParaRPr lang="ru-RU" sz="1800" kern="1200" dirty="0"/>
        </a:p>
      </dsp:txBody>
      <dsp:txXfrm>
        <a:off x="2360822" y="1620960"/>
        <a:ext cx="3507954" cy="540320"/>
      </dsp:txXfrm>
    </dsp:sp>
    <dsp:sp modelId="{328637C9-B082-4FB5-8D35-A325AAA0B021}">
      <dsp:nvSpPr>
        <dsp:cNvPr id="0" name=""/>
        <dsp:cNvSpPr/>
      </dsp:nvSpPr>
      <dsp:spPr>
        <a:xfrm rot="10800000">
          <a:off x="1888497" y="2161280"/>
          <a:ext cx="4452604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Урізноманітнення форм подання інформації</a:t>
          </a:r>
          <a:endParaRPr lang="ru-RU" sz="1800" kern="1200" dirty="0"/>
        </a:p>
      </dsp:txBody>
      <dsp:txXfrm>
        <a:off x="2667703" y="2161280"/>
        <a:ext cx="2894193" cy="540320"/>
      </dsp:txXfrm>
    </dsp:sp>
    <dsp:sp modelId="{C9CBA01B-5C5E-40C2-84B8-58E758BD30D0}">
      <dsp:nvSpPr>
        <dsp:cNvPr id="0" name=""/>
        <dsp:cNvSpPr/>
      </dsp:nvSpPr>
      <dsp:spPr>
        <a:xfrm rot="10800000">
          <a:off x="2360621" y="2701600"/>
          <a:ext cx="3508356" cy="926919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6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Створення умов для самостійної роботи учнів</a:t>
          </a:r>
          <a:endParaRPr lang="ru-RU" sz="1600" kern="1200" dirty="0"/>
        </a:p>
      </dsp:txBody>
      <dsp:txXfrm>
        <a:off x="2974584" y="2701600"/>
        <a:ext cx="2280431" cy="926919"/>
      </dsp:txXfrm>
    </dsp:sp>
    <dsp:sp modelId="{E6640950-C04E-407F-A9A9-7C8D35E12CCD}">
      <dsp:nvSpPr>
        <dsp:cNvPr id="0" name=""/>
        <dsp:cNvSpPr/>
      </dsp:nvSpPr>
      <dsp:spPr>
        <a:xfrm rot="10800000">
          <a:off x="3189455" y="3651580"/>
          <a:ext cx="1888497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3400" kern="1200" dirty="0"/>
        </a:p>
      </dsp:txBody>
      <dsp:txXfrm>
        <a:off x="3519942" y="3651580"/>
        <a:ext cx="1227523" cy="540320"/>
      </dsp:txXfrm>
    </dsp:sp>
    <dsp:sp modelId="{31E796DA-4C1A-4F78-B0C8-C7ED88EAB172}">
      <dsp:nvSpPr>
        <dsp:cNvPr id="0" name=""/>
        <dsp:cNvSpPr/>
      </dsp:nvSpPr>
      <dsp:spPr>
        <a:xfrm rot="10800000">
          <a:off x="3642675" y="4168839"/>
          <a:ext cx="944248" cy="540320"/>
        </a:xfrm>
        <a:prstGeom prst="trapezoid">
          <a:avLst>
            <a:gd name="adj" fmla="val 87379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400" kern="1200" dirty="0"/>
        </a:p>
      </dsp:txBody>
      <dsp:txXfrm>
        <a:off x="3642675" y="4168839"/>
        <a:ext cx="944248" cy="5403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8313B0-30BE-4757-8D53-7944B7059192}">
      <dsp:nvSpPr>
        <dsp:cNvPr id="0" name=""/>
        <dsp:cNvSpPr/>
      </dsp:nvSpPr>
      <dsp:spPr>
        <a:xfrm>
          <a:off x="3157" y="1153"/>
          <a:ext cx="8780558" cy="997386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 prst="softRound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>
              <a:solidFill>
                <a:srgbClr val="7030A0"/>
              </a:solidFill>
            </a:rPr>
            <a:t>МОЖЛИВОСТІ ВИКОРИСТАННЯ ІКТ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>
              <a:solidFill>
                <a:srgbClr val="7030A0"/>
              </a:solidFill>
            </a:rPr>
            <a:t> НА УРОЦІ</a:t>
          </a:r>
          <a:endParaRPr lang="ru-RU" sz="3200" b="1" kern="1200" dirty="0">
            <a:solidFill>
              <a:srgbClr val="7030A0"/>
            </a:solidFill>
          </a:endParaRPr>
        </a:p>
      </dsp:txBody>
      <dsp:txXfrm>
        <a:off x="3157" y="1153"/>
        <a:ext cx="8780558" cy="997386"/>
      </dsp:txXfrm>
    </dsp:sp>
    <dsp:sp modelId="{7F9E83F1-8D23-4B34-A715-F52BBADEBE79}">
      <dsp:nvSpPr>
        <dsp:cNvPr id="0" name=""/>
        <dsp:cNvSpPr/>
      </dsp:nvSpPr>
      <dsp:spPr>
        <a:xfrm>
          <a:off x="3157" y="1190993"/>
          <a:ext cx="2771640" cy="24866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isometricRightUp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002060"/>
              </a:solidFill>
            </a:rPr>
            <a:t>Демонстрація репродукцій картин та портретів письменників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3157" y="1190993"/>
        <a:ext cx="2771640" cy="2486691"/>
      </dsp:txXfrm>
    </dsp:sp>
    <dsp:sp modelId="{C88872B1-2B4F-490F-94C6-8316EE21D18F}">
      <dsp:nvSpPr>
        <dsp:cNvPr id="0" name=""/>
        <dsp:cNvSpPr/>
      </dsp:nvSpPr>
      <dsp:spPr>
        <a:xfrm>
          <a:off x="469292" y="3863224"/>
          <a:ext cx="2771640" cy="24866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isometricRightUp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002060"/>
              </a:solidFill>
            </a:rPr>
            <a:t>Здійснення словникової роботи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469292" y="3863224"/>
        <a:ext cx="2771640" cy="2486691"/>
      </dsp:txXfrm>
    </dsp:sp>
    <dsp:sp modelId="{43FCA456-4BBE-4E8A-A382-29805097F0B2}">
      <dsp:nvSpPr>
        <dsp:cNvPr id="0" name=""/>
        <dsp:cNvSpPr/>
      </dsp:nvSpPr>
      <dsp:spPr>
        <a:xfrm>
          <a:off x="2989573" y="2256797"/>
          <a:ext cx="2771640" cy="24866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isometricRightUp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4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solidFill>
                <a:srgbClr val="002060"/>
              </a:solidFill>
            </a:rPr>
            <a:t>Перегляд фільмів, мультфільмів, слухання художніх творів у виконанні автора, майстрів художнього слова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2989573" y="2256797"/>
        <a:ext cx="2771640" cy="2486691"/>
      </dsp:txXfrm>
    </dsp:sp>
    <dsp:sp modelId="{15A514BA-5AC3-4298-95E6-849B0B025149}">
      <dsp:nvSpPr>
        <dsp:cNvPr id="0" name=""/>
        <dsp:cNvSpPr/>
      </dsp:nvSpPr>
      <dsp:spPr>
        <a:xfrm>
          <a:off x="5293832" y="3786733"/>
          <a:ext cx="2771640" cy="24866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isometricRightUp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002060"/>
              </a:solidFill>
            </a:rPr>
            <a:t>Відвідування віртуальних музеїв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5293832" y="3786733"/>
        <a:ext cx="2771640" cy="2486691"/>
      </dsp:txXfrm>
    </dsp:sp>
    <dsp:sp modelId="{BE46E62A-D3F7-451E-A548-625837856B64}">
      <dsp:nvSpPr>
        <dsp:cNvPr id="0" name=""/>
        <dsp:cNvSpPr/>
      </dsp:nvSpPr>
      <dsp:spPr>
        <a:xfrm>
          <a:off x="5509853" y="1185845"/>
          <a:ext cx="2771640" cy="2486691"/>
        </a:xfrm>
        <a:prstGeom prst="roundRect">
          <a:avLst>
            <a:gd name="adj" fmla="val 1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  <a:scene3d>
          <a:camera prst="isometricRightUp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rgbClr val="002060"/>
              </a:solidFill>
            </a:rPr>
            <a:t>Користування </a:t>
          </a:r>
          <a:r>
            <a:rPr lang="uk-UA" sz="2400" b="1" kern="1200" dirty="0" err="1" smtClean="0">
              <a:solidFill>
                <a:srgbClr val="002060"/>
              </a:solidFill>
            </a:rPr>
            <a:t>Інтернет-ресурсами</a:t>
          </a:r>
          <a:endParaRPr lang="ru-RU" sz="2400" b="1" kern="1200" dirty="0">
            <a:solidFill>
              <a:srgbClr val="002060"/>
            </a:solidFill>
          </a:endParaRPr>
        </a:p>
      </dsp:txBody>
      <dsp:txXfrm>
        <a:off x="5509853" y="1185845"/>
        <a:ext cx="2771640" cy="248669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2B5045-1C83-453A-8BC4-13B0FBF89A5F}">
      <dsp:nvSpPr>
        <dsp:cNvPr id="0" name=""/>
        <dsp:cNvSpPr/>
      </dsp:nvSpPr>
      <dsp:spPr>
        <a:xfrm>
          <a:off x="2820160" y="2084151"/>
          <a:ext cx="3024303" cy="1348927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/>
            <a:t>Види </a:t>
          </a:r>
          <a:r>
            <a:rPr lang="uk-UA" sz="2400" b="1" kern="1200" dirty="0" err="1" smtClean="0"/>
            <a:t>мультимедіа</a:t>
          </a:r>
          <a:endParaRPr lang="ru-RU" sz="2400" b="1" kern="1200" dirty="0"/>
        </a:p>
      </dsp:txBody>
      <dsp:txXfrm>
        <a:off x="2820160" y="2084151"/>
        <a:ext cx="3024303" cy="1348927"/>
      </dsp:txXfrm>
    </dsp:sp>
    <dsp:sp modelId="{17BC7F4F-39E1-4429-AF6A-C8E65D3EB674}">
      <dsp:nvSpPr>
        <dsp:cNvPr id="0" name=""/>
        <dsp:cNvSpPr/>
      </dsp:nvSpPr>
      <dsp:spPr>
        <a:xfrm rot="16235802">
          <a:off x="4256927" y="1693784"/>
          <a:ext cx="168021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6235802">
        <a:off x="4256927" y="1693784"/>
        <a:ext cx="168021" cy="473254"/>
      </dsp:txXfrm>
    </dsp:sp>
    <dsp:sp modelId="{49C16130-9B1B-4E3B-9C9F-337ADB9E5E99}">
      <dsp:nvSpPr>
        <dsp:cNvPr id="0" name=""/>
        <dsp:cNvSpPr/>
      </dsp:nvSpPr>
      <dsp:spPr>
        <a:xfrm>
          <a:off x="2968144" y="-51126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/>
            <a:t>текст</a:t>
          </a:r>
          <a:endParaRPr lang="ru-RU" sz="3600" b="1" kern="1200" dirty="0"/>
        </a:p>
      </dsp:txBody>
      <dsp:txXfrm>
        <a:off x="2968144" y="-51126"/>
        <a:ext cx="2767923" cy="1818302"/>
      </dsp:txXfrm>
    </dsp:sp>
    <dsp:sp modelId="{4D4E4FEA-D9A5-4261-AB06-7AA508819275}">
      <dsp:nvSpPr>
        <dsp:cNvPr id="0" name=""/>
        <dsp:cNvSpPr/>
      </dsp:nvSpPr>
      <dsp:spPr>
        <a:xfrm rot="19674027">
          <a:off x="5393013" y="1646430"/>
          <a:ext cx="670161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9674027">
        <a:off x="5393013" y="1646430"/>
        <a:ext cx="670161" cy="473254"/>
      </dsp:txXfrm>
    </dsp:sp>
    <dsp:sp modelId="{5476A4EE-E770-4711-B0C3-AF07EEA90F65}">
      <dsp:nvSpPr>
        <dsp:cNvPr id="0" name=""/>
        <dsp:cNvSpPr/>
      </dsp:nvSpPr>
      <dsp:spPr>
        <a:xfrm>
          <a:off x="5896700" y="0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/>
            <a:t>звук</a:t>
          </a:r>
          <a:endParaRPr lang="ru-RU" sz="3600" b="1" kern="1200" dirty="0"/>
        </a:p>
      </dsp:txBody>
      <dsp:txXfrm>
        <a:off x="5896700" y="0"/>
        <a:ext cx="2767923" cy="1818302"/>
      </dsp:txXfrm>
    </dsp:sp>
    <dsp:sp modelId="{B7BB2D2D-DCEE-46FE-B2A0-DEDB310ED5E0}">
      <dsp:nvSpPr>
        <dsp:cNvPr id="0" name=""/>
        <dsp:cNvSpPr/>
      </dsp:nvSpPr>
      <dsp:spPr>
        <a:xfrm rot="26518">
          <a:off x="5855800" y="2533847"/>
          <a:ext cx="27856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6518">
        <a:off x="5855800" y="2533847"/>
        <a:ext cx="27856" cy="473254"/>
      </dsp:txXfrm>
    </dsp:sp>
    <dsp:sp modelId="{11C59F37-3C94-49B8-94AE-AAD174A39A98}">
      <dsp:nvSpPr>
        <dsp:cNvPr id="0" name=""/>
        <dsp:cNvSpPr/>
      </dsp:nvSpPr>
      <dsp:spPr>
        <a:xfrm>
          <a:off x="5896700" y="1872207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dirty="0" smtClean="0"/>
            <a:t>відео</a:t>
          </a:r>
          <a:endParaRPr lang="ru-RU" sz="3200" b="1" kern="1200" dirty="0"/>
        </a:p>
      </dsp:txBody>
      <dsp:txXfrm>
        <a:off x="5896700" y="1872207"/>
        <a:ext cx="2767923" cy="1818302"/>
      </dsp:txXfrm>
    </dsp:sp>
    <dsp:sp modelId="{0ECA3E50-7704-4E34-B266-935AD3DDEDB7}">
      <dsp:nvSpPr>
        <dsp:cNvPr id="0" name=""/>
        <dsp:cNvSpPr/>
      </dsp:nvSpPr>
      <dsp:spPr>
        <a:xfrm rot="1999823">
          <a:off x="5346481" y="3394486"/>
          <a:ext cx="625096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999823">
        <a:off x="5346481" y="3394486"/>
        <a:ext cx="625096" cy="473254"/>
      </dsp:txXfrm>
    </dsp:sp>
    <dsp:sp modelId="{392D3745-F444-4A1A-925F-36C2E19C04C5}">
      <dsp:nvSpPr>
        <dsp:cNvPr id="0" name=""/>
        <dsp:cNvSpPr/>
      </dsp:nvSpPr>
      <dsp:spPr>
        <a:xfrm>
          <a:off x="5760639" y="3698928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b="1" kern="1200" dirty="0" smtClean="0"/>
            <a:t>малюнок</a:t>
          </a:r>
          <a:endParaRPr lang="ru-RU" sz="3500" b="1" kern="1200" dirty="0"/>
        </a:p>
      </dsp:txBody>
      <dsp:txXfrm>
        <a:off x="5760639" y="3698928"/>
        <a:ext cx="2767923" cy="1818302"/>
      </dsp:txXfrm>
    </dsp:sp>
    <dsp:sp modelId="{F9710D9B-11C1-402D-B027-52B4BD142E33}">
      <dsp:nvSpPr>
        <dsp:cNvPr id="0" name=""/>
        <dsp:cNvSpPr/>
      </dsp:nvSpPr>
      <dsp:spPr>
        <a:xfrm rot="5393291">
          <a:off x="4213389" y="3417300"/>
          <a:ext cx="241340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393291">
        <a:off x="4213389" y="3417300"/>
        <a:ext cx="241340" cy="473254"/>
      </dsp:txXfrm>
    </dsp:sp>
    <dsp:sp modelId="{647ED22B-654C-481E-BC5E-3D92999043EF}">
      <dsp:nvSpPr>
        <dsp:cNvPr id="0" name=""/>
        <dsp:cNvSpPr/>
      </dsp:nvSpPr>
      <dsp:spPr>
        <a:xfrm>
          <a:off x="2952329" y="3888436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/>
            <a:t>схема</a:t>
          </a:r>
          <a:endParaRPr lang="ru-RU" sz="2800" b="1" kern="1200" dirty="0"/>
        </a:p>
      </dsp:txBody>
      <dsp:txXfrm>
        <a:off x="2952329" y="3888436"/>
        <a:ext cx="2767923" cy="1818302"/>
      </dsp:txXfrm>
    </dsp:sp>
    <dsp:sp modelId="{FBBB544E-D860-422E-874B-6B3D462FE9C6}">
      <dsp:nvSpPr>
        <dsp:cNvPr id="0" name=""/>
        <dsp:cNvSpPr/>
      </dsp:nvSpPr>
      <dsp:spPr>
        <a:xfrm rot="8874027">
          <a:off x="2666802" y="3382245"/>
          <a:ext cx="670162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8874027">
        <a:off x="2666802" y="3382245"/>
        <a:ext cx="670162" cy="473254"/>
      </dsp:txXfrm>
    </dsp:sp>
    <dsp:sp modelId="{19F64F1B-64A1-4E06-98FD-B11825C75B6D}">
      <dsp:nvSpPr>
        <dsp:cNvPr id="0" name=""/>
        <dsp:cNvSpPr/>
      </dsp:nvSpPr>
      <dsp:spPr>
        <a:xfrm>
          <a:off x="0" y="3698928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/>
            <a:t>таблиця</a:t>
          </a:r>
          <a:endParaRPr lang="ru-RU" sz="2800" b="1" kern="1200" dirty="0"/>
        </a:p>
      </dsp:txBody>
      <dsp:txXfrm>
        <a:off x="0" y="3698928"/>
        <a:ext cx="2767923" cy="1818302"/>
      </dsp:txXfrm>
    </dsp:sp>
    <dsp:sp modelId="{3D18F261-9C9E-4751-872F-422E75BEB2B3}">
      <dsp:nvSpPr>
        <dsp:cNvPr id="0" name=""/>
        <dsp:cNvSpPr/>
      </dsp:nvSpPr>
      <dsp:spPr>
        <a:xfrm rot="10605760">
          <a:off x="2780130" y="2608742"/>
          <a:ext cx="36815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605760">
        <a:off x="2780130" y="2608742"/>
        <a:ext cx="36815" cy="473254"/>
      </dsp:txXfrm>
    </dsp:sp>
    <dsp:sp modelId="{8A4B5B9F-2D6C-4C24-ADE0-B0931816AADD}">
      <dsp:nvSpPr>
        <dsp:cNvPr id="0" name=""/>
        <dsp:cNvSpPr/>
      </dsp:nvSpPr>
      <dsp:spPr>
        <a:xfrm>
          <a:off x="0" y="2016229"/>
          <a:ext cx="2767923" cy="1818302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b="1" kern="1200" dirty="0" smtClean="0"/>
            <a:t>презентація</a:t>
          </a:r>
          <a:endParaRPr lang="ru-RU" sz="2700" b="1" kern="1200" dirty="0"/>
        </a:p>
      </dsp:txBody>
      <dsp:txXfrm>
        <a:off x="0" y="2016229"/>
        <a:ext cx="2767923" cy="1818302"/>
      </dsp:txXfrm>
    </dsp:sp>
    <dsp:sp modelId="{22DCA6C6-1189-4ADD-BA9F-F289DA5EB5D8}">
      <dsp:nvSpPr>
        <dsp:cNvPr id="0" name=""/>
        <dsp:cNvSpPr/>
      </dsp:nvSpPr>
      <dsp:spPr>
        <a:xfrm rot="12678350">
          <a:off x="2726783" y="1714300"/>
          <a:ext cx="554838" cy="47325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2678350">
        <a:off x="2726783" y="1714300"/>
        <a:ext cx="554838" cy="473254"/>
      </dsp:txXfrm>
    </dsp:sp>
    <dsp:sp modelId="{0EF55800-D02F-45BD-8833-6B90487D6212}">
      <dsp:nvSpPr>
        <dsp:cNvPr id="0" name=""/>
        <dsp:cNvSpPr/>
      </dsp:nvSpPr>
      <dsp:spPr>
        <a:xfrm>
          <a:off x="144018" y="144013"/>
          <a:ext cx="2767923" cy="1818302"/>
        </a:xfrm>
        <a:prstGeom prst="ellipse">
          <a:avLst/>
        </a:prstGeom>
        <a:solidFill>
          <a:srgbClr val="00B0F0"/>
        </a:solidFill>
        <a:ln>
          <a:solidFill>
            <a:srgbClr val="00B050"/>
          </a:solidFill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b="1" kern="1200" dirty="0" smtClean="0"/>
            <a:t>анімація</a:t>
          </a:r>
          <a:endParaRPr lang="ru-RU" sz="3500" b="1" kern="1200" dirty="0"/>
        </a:p>
      </dsp:txBody>
      <dsp:txXfrm>
        <a:off x="144018" y="144013"/>
        <a:ext cx="2767923" cy="1818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3143239" y="2714625"/>
            <a:ext cx="5572165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dirty="0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428596" y="428604"/>
            <a:ext cx="2500313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dirty="0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3143240" y="1428736"/>
            <a:ext cx="5572136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3143250" y="500063"/>
            <a:ext cx="371475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E2FF3E-6628-4853-948C-051C3C6E2A6D}" type="datetimeFigureOut">
              <a:rPr lang="ru-RU" smtClean="0"/>
              <a:pPr/>
              <a:t>16.01.2018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786CADB-022B-4FF1-BF32-587C79FA6C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04664"/>
            <a:ext cx="8229600" cy="720080"/>
          </a:xfrm>
        </p:spPr>
        <p:txBody>
          <a:bodyPr>
            <a:noAutofit/>
          </a:bodyPr>
          <a:lstStyle/>
          <a:p>
            <a:r>
              <a:rPr lang="uk-UA" sz="2800" dirty="0" smtClean="0">
                <a:solidFill>
                  <a:srgbClr val="0070C0"/>
                </a:solidFill>
              </a:rPr>
              <a:t>Використання ІКТ на уроках зарубіжної літератури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2232248"/>
          </a:xfrm>
        </p:spPr>
        <p:txBody>
          <a:bodyPr>
            <a:normAutofit fontScale="25000" lnSpcReduction="20000"/>
          </a:bodyPr>
          <a:lstStyle/>
          <a:p>
            <a:r>
              <a:rPr lang="uk-UA" sz="11200" dirty="0" smtClean="0">
                <a:solidFill>
                  <a:srgbClr val="7030A0"/>
                </a:solidFill>
              </a:rPr>
              <a:t>З досвіду роботи вчителя зарубіжної літератури </a:t>
            </a:r>
            <a:r>
              <a:rPr lang="uk-UA" sz="11200" dirty="0" err="1" smtClean="0">
                <a:solidFill>
                  <a:srgbClr val="7030A0"/>
                </a:solidFill>
              </a:rPr>
              <a:t>Тулиголівської</a:t>
            </a:r>
            <a:r>
              <a:rPr lang="uk-UA" sz="11200" dirty="0" smtClean="0">
                <a:solidFill>
                  <a:srgbClr val="7030A0"/>
                </a:solidFill>
              </a:rPr>
              <a:t> ЗОШ І –</a:t>
            </a:r>
            <a:r>
              <a:rPr lang="uk-UA" sz="11200" dirty="0" smtClean="0">
                <a:solidFill>
                  <a:srgbClr val="7030A0"/>
                </a:solidFill>
              </a:rPr>
              <a:t>ІІІ</a:t>
            </a:r>
            <a:r>
              <a:rPr lang="en-US" sz="11200" dirty="0" smtClean="0">
                <a:solidFill>
                  <a:srgbClr val="7030A0"/>
                </a:solidFill>
              </a:rPr>
              <a:t> </a:t>
            </a:r>
            <a:r>
              <a:rPr lang="uk-UA" sz="11200" dirty="0" smtClean="0">
                <a:solidFill>
                  <a:srgbClr val="7030A0"/>
                </a:solidFill>
              </a:rPr>
              <a:t>ст</a:t>
            </a:r>
            <a:r>
              <a:rPr lang="uk-UA" sz="11200" dirty="0" smtClean="0">
                <a:solidFill>
                  <a:srgbClr val="7030A0"/>
                </a:solidFill>
              </a:rPr>
              <a:t>. Клок Інни Григорівни</a:t>
            </a:r>
          </a:p>
          <a:p>
            <a:endParaRPr lang="uk-UA" sz="11200" dirty="0" smtClean="0">
              <a:solidFill>
                <a:srgbClr val="7030A0"/>
              </a:solidFill>
            </a:endParaRPr>
          </a:p>
          <a:p>
            <a:endParaRPr lang="uk-UA" sz="11200" dirty="0" smtClean="0"/>
          </a:p>
          <a:p>
            <a:endParaRPr lang="uk-UA" sz="11200" dirty="0" smtClean="0"/>
          </a:p>
          <a:p>
            <a:endParaRPr lang="uk-UA" sz="11200" dirty="0" smtClean="0"/>
          </a:p>
          <a:p>
            <a:endParaRPr lang="uk-UA" sz="11200" dirty="0" smtClean="0"/>
          </a:p>
          <a:p>
            <a:r>
              <a:rPr lang="uk-UA" sz="7200" dirty="0" smtClean="0">
                <a:solidFill>
                  <a:srgbClr val="002060"/>
                </a:solidFill>
              </a:rPr>
              <a:t>2017р.</a:t>
            </a:r>
          </a:p>
          <a:p>
            <a:endParaRPr lang="uk-UA" sz="11200" dirty="0" smtClean="0"/>
          </a:p>
          <a:p>
            <a:endParaRPr lang="uk-UA" sz="11200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sz="6400" dirty="0" smtClean="0"/>
              <a:t>2017р.</a:t>
            </a:r>
            <a:endParaRPr lang="ru-RU" sz="6400" dirty="0"/>
          </a:p>
        </p:txBody>
      </p:sp>
      <p:pic>
        <p:nvPicPr>
          <p:cNvPr id="6" name="Picture 10" descr="g04289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56992"/>
            <a:ext cx="22145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Виготовлення  проектів</a:t>
            </a:r>
            <a:endParaRPr lang="ru-RU" dirty="0"/>
          </a:p>
        </p:txBody>
      </p:sp>
      <p:pic>
        <p:nvPicPr>
          <p:cNvPr id="5122" name="Picture 2" descr="C:\Users\Клок\Desktop\зарубіжка\P51900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86599"/>
            <a:ext cx="8229600" cy="4135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Виготовлення буклетів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Клок\Desktop\зарубіжка\P5190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340768"/>
            <a:ext cx="8424937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Підготовка презентацій та повідомлень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Клок\Desktop\зарубіжка\P51900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7171" name="Picture 3" descr="C:\Users\Клок\Desktop\зарубіжка\P51900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539552" y="500063"/>
            <a:ext cx="6318448" cy="1632794"/>
          </a:xfrm>
        </p:spPr>
        <p:txBody>
          <a:bodyPr>
            <a:normAutofit/>
          </a:bodyPr>
          <a:lstStyle/>
          <a:p>
            <a:pPr algn="ctr"/>
            <a:r>
              <a:rPr lang="uk-UA" sz="4000" b="1" dirty="0" smtClean="0">
                <a:solidFill>
                  <a:srgbClr val="7030A0"/>
                </a:solidFill>
              </a:rPr>
              <a:t>          Позакласні заходи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8194" name="Picture 2" descr="C:\Users\Клок\Desktop\зарубіжка\SDC11518.JPG"/>
          <p:cNvPicPr>
            <a:picLocks noGrp="1" noChangeAspect="1" noChangeArrowheads="1"/>
          </p:cNvPicPr>
          <p:nvPr>
            <p:ph type="tbl" sz="quarter" idx="10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708920"/>
            <a:ext cx="3810000" cy="3937620"/>
          </a:xfrm>
          <a:prstGeom prst="rect">
            <a:avLst/>
          </a:prstGeom>
          <a:noFill/>
        </p:spPr>
      </p:pic>
      <p:pic>
        <p:nvPicPr>
          <p:cNvPr id="8195" name="Picture 3" descr="C:\Users\Клок\Desktop\зарубіжка\SDC11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460851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Перегляд фільмів</a:t>
            </a:r>
            <a:endParaRPr lang="ru-RU" dirty="0"/>
          </a:p>
        </p:txBody>
      </p:sp>
      <p:pic>
        <p:nvPicPr>
          <p:cNvPr id="9" name="Picture 4" descr="C:\Users\Клок\Desktop\зарубіжка\SDC115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7661" r="7661"/>
          <a:stretch>
            <a:fillRect/>
          </a:stretch>
        </p:blipFill>
        <p:spPr bwMode="auto">
          <a:xfrm>
            <a:off x="457200" y="2074671"/>
            <a:ext cx="4038600" cy="3577021"/>
          </a:xfrm>
          <a:prstGeom prst="rect">
            <a:avLst/>
          </a:prstGeom>
          <a:noFill/>
        </p:spPr>
      </p:pic>
      <p:pic>
        <p:nvPicPr>
          <p:cNvPr id="9218" name="Picture 2" descr="D:\My eBooks\олимпус\Новая папка (3)\SDC127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32856"/>
            <a:ext cx="40386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251520" y="1844824"/>
            <a:ext cx="8892480" cy="3672408"/>
          </a:xfrm>
        </p:spPr>
        <p:txBody>
          <a:bodyPr/>
          <a:lstStyle/>
          <a:p>
            <a:r>
              <a:rPr lang="uk-UA" b="1" u="sng" dirty="0" smtClean="0">
                <a:solidFill>
                  <a:schemeClr val="tx2">
                    <a:lumMod val="75000"/>
                  </a:schemeClr>
                </a:solidFill>
              </a:rPr>
              <a:t>У свій час Жуль Верн передбачив:</a:t>
            </a:r>
          </a:p>
          <a:p>
            <a:pPr algn="ctr"/>
            <a:r>
              <a:rPr lang="uk-UA" b="1" i="1" dirty="0" smtClean="0">
                <a:solidFill>
                  <a:schemeClr val="tx2">
                    <a:lumMod val="75000"/>
                  </a:schemeClr>
                </a:solidFill>
              </a:rPr>
              <a:t>«Настане день, коли наука</a:t>
            </a:r>
          </a:p>
          <a:p>
            <a:pPr algn="ctr"/>
            <a:r>
              <a:rPr lang="uk-UA" b="1" i="1" dirty="0" smtClean="0">
                <a:solidFill>
                  <a:schemeClr val="tx2">
                    <a:lumMod val="75000"/>
                  </a:schemeClr>
                </a:solidFill>
              </a:rPr>
              <a:t> випередить фантазію»</a:t>
            </a:r>
          </a:p>
          <a:p>
            <a:pPr algn="ctr"/>
            <a:endParaRPr lang="uk-UA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uk-UA" b="1" i="1" dirty="0" smtClean="0">
                <a:solidFill>
                  <a:srgbClr val="7030A0"/>
                </a:solidFill>
              </a:rPr>
              <a:t>Цей час прийшов. Учні хочуть бачити вчителя сучасним. То ж пора ним стати! 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0" y="188641"/>
            <a:ext cx="8892480" cy="93610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Не можна залишатись </a:t>
            </a:r>
          </a:p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вчорашнім </a:t>
            </a:r>
            <a:r>
              <a:rPr lang="uk-UA" sz="2800" b="1" dirty="0">
                <a:solidFill>
                  <a:srgbClr val="7030A0"/>
                </a:solidFill>
              </a:rPr>
              <a:t>у</a:t>
            </a:r>
            <a:r>
              <a:rPr lang="uk-UA" sz="2800" b="1" dirty="0" smtClean="0">
                <a:solidFill>
                  <a:srgbClr val="7030A0"/>
                </a:solidFill>
              </a:rPr>
              <a:t>чителем завтрашньої школи!!!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Picture 2" descr="C:\Documents and Settings\Tickimik\Мои документы\ІКТ досвід\201316041112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889274"/>
            <a:ext cx="3528392" cy="1968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41737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7030A0"/>
                </a:solidFill>
              </a:rPr>
              <a:t>Переваги мультимедійного уроку:</a:t>
            </a:r>
            <a:br>
              <a:rPr lang="uk-UA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</p:nvPr>
        </p:nvGraphicFramePr>
        <p:xfrm>
          <a:off x="214282" y="214290"/>
          <a:ext cx="8786874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2745559739"/>
              </p:ext>
            </p:extLst>
          </p:nvPr>
        </p:nvGraphicFramePr>
        <p:xfrm>
          <a:off x="179512" y="332656"/>
          <a:ext cx="8664624" cy="5517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42584106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/>
          </a:bodyPr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Форми використання ІКТ на уроках</a:t>
            </a:r>
            <a:br>
              <a:rPr lang="uk-UA" dirty="0" smtClean="0"/>
            </a:br>
            <a:r>
              <a:rPr lang="uk-UA" dirty="0" smtClean="0"/>
              <a:t>- робота з мультимедійними посібниками</a:t>
            </a:r>
            <a:br>
              <a:rPr lang="uk-UA" dirty="0" smtClean="0"/>
            </a:br>
            <a:r>
              <a:rPr lang="uk-UA" dirty="0" smtClean="0"/>
              <a:t>- захист проектних робіт</a:t>
            </a:r>
            <a:br>
              <a:rPr lang="uk-UA" dirty="0" smtClean="0"/>
            </a:br>
            <a:r>
              <a:rPr lang="uk-UA" dirty="0" smtClean="0"/>
              <a:t>- </a:t>
            </a:r>
            <a:r>
              <a:rPr lang="uk-UA" dirty="0" err="1" smtClean="0"/>
              <a:t>комп</a:t>
            </a:r>
            <a:r>
              <a:rPr lang="en-US" dirty="0" smtClean="0"/>
              <a:t>'</a:t>
            </a:r>
            <a:r>
              <a:rPr lang="uk-UA" dirty="0" err="1" smtClean="0"/>
              <a:t>ютерна</a:t>
            </a:r>
            <a:r>
              <a:rPr lang="uk-UA" dirty="0" smtClean="0"/>
              <a:t> презентація</a:t>
            </a:r>
            <a:br>
              <a:rPr lang="uk-UA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Робота з мультимедійними посібниками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800" dirty="0" smtClean="0">
                <a:solidFill>
                  <a:srgbClr val="7030A0"/>
                </a:solidFill>
              </a:rPr>
              <a:t>Пошук інформації в </a:t>
            </a:r>
            <a:r>
              <a:rPr lang="uk-UA" sz="1800" dirty="0" err="1" smtClean="0">
                <a:solidFill>
                  <a:srgbClr val="7030A0"/>
                </a:solidFill>
              </a:rPr>
              <a:t>інтернеті</a:t>
            </a:r>
            <a:endParaRPr lang="ru-RU" sz="1800" dirty="0">
              <a:solidFill>
                <a:srgbClr val="7030A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uk-UA" sz="1800" dirty="0" err="1" smtClean="0">
                <a:solidFill>
                  <a:srgbClr val="7030A0"/>
                </a:solidFill>
              </a:rPr>
              <a:t>Комп</a:t>
            </a:r>
            <a:r>
              <a:rPr lang="en-US" sz="1800" dirty="0" smtClean="0">
                <a:solidFill>
                  <a:srgbClr val="7030A0"/>
                </a:solidFill>
              </a:rPr>
              <a:t>’</a:t>
            </a:r>
            <a:r>
              <a:rPr lang="uk-UA" sz="1800" dirty="0" err="1" smtClean="0">
                <a:solidFill>
                  <a:srgbClr val="7030A0"/>
                </a:solidFill>
              </a:rPr>
              <a:t>ютерна</a:t>
            </a:r>
            <a:r>
              <a:rPr lang="uk-UA" sz="1800" dirty="0" smtClean="0">
                <a:solidFill>
                  <a:srgbClr val="7030A0"/>
                </a:solidFill>
              </a:rPr>
              <a:t> презентація</a:t>
            </a: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Клок\Desktop\зарубіжка\P519002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29111"/>
            <a:ext cx="4040188" cy="3030141"/>
          </a:xfrm>
          <a:prstGeom prst="rect">
            <a:avLst/>
          </a:prstGeom>
          <a:noFill/>
        </p:spPr>
      </p:pic>
      <p:pic>
        <p:nvPicPr>
          <p:cNvPr id="2051" name="Picture 3" descr="G:\ІКТ\протокол 00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728516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Робота з мультимедійними посібниками</a:t>
            </a:r>
            <a:endParaRPr lang="ru-RU" dirty="0"/>
          </a:p>
        </p:txBody>
      </p:sp>
      <p:pic>
        <p:nvPicPr>
          <p:cNvPr id="3074" name="Picture 2" descr="C:\Users\Клок\Desktop\зарубіжка\IMG_099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29111"/>
            <a:ext cx="4040188" cy="3030141"/>
          </a:xfrm>
          <a:prstGeom prst="rect">
            <a:avLst/>
          </a:prstGeom>
          <a:noFill/>
        </p:spPr>
      </p:pic>
      <p:pic>
        <p:nvPicPr>
          <p:cNvPr id="3076" name="Picture 4" descr="G:\ІКТ\DSCN415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554" y="2728913"/>
            <a:ext cx="4040716" cy="3030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Підготовка та захист проектів</a:t>
            </a:r>
            <a:endParaRPr lang="ru-RU" dirty="0"/>
          </a:p>
        </p:txBody>
      </p:sp>
      <p:pic>
        <p:nvPicPr>
          <p:cNvPr id="4098" name="Picture 2" descr="G:\ІКТ\DSCN860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729111"/>
            <a:ext cx="4040188" cy="3030141"/>
          </a:xfrm>
          <a:prstGeom prst="rect">
            <a:avLst/>
          </a:prstGeom>
          <a:noFill/>
        </p:spPr>
      </p:pic>
      <p:pic>
        <p:nvPicPr>
          <p:cNvPr id="4099" name="Picture 3" descr="C:\Users\Клок\Desktop\зарубіжка\IMG_099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728516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54A838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182</Words>
  <Application>Microsoft Office PowerPoint</Application>
  <PresentationFormat>Экран (4:3)</PresentationFormat>
  <Paragraphs>91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Використання ІКТ на уроках зарубіжної літератури</vt:lpstr>
      <vt:lpstr>Слайд 2</vt:lpstr>
      <vt:lpstr>Переваги мультимедійного уроку: </vt:lpstr>
      <vt:lpstr>Слайд 4</vt:lpstr>
      <vt:lpstr>Слайд 5</vt:lpstr>
      <vt:lpstr> </vt:lpstr>
      <vt:lpstr>Робота з мультимедійними посібниками</vt:lpstr>
      <vt:lpstr>Робота з мультимедійними посібниками</vt:lpstr>
      <vt:lpstr>Підготовка та захист проектів</vt:lpstr>
      <vt:lpstr>Виготовлення  проектів</vt:lpstr>
      <vt:lpstr>Виготовлення буклетів</vt:lpstr>
      <vt:lpstr>Підготовка презентацій та повідомлень</vt:lpstr>
      <vt:lpstr>Слайд 13</vt:lpstr>
      <vt:lpstr>Перегляд фільмів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Використання ІКТ на уроках зарубіжної літератури</dc:title>
  <dc:creator>Клок</dc:creator>
  <cp:lastModifiedBy>Клок</cp:lastModifiedBy>
  <cp:revision>11</cp:revision>
  <dcterms:created xsi:type="dcterms:W3CDTF">2017-05-22T15:19:05Z</dcterms:created>
  <dcterms:modified xsi:type="dcterms:W3CDTF">2018-01-16T20:08:11Z</dcterms:modified>
</cp:coreProperties>
</file>