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F09A654-71C9-4487-9F33-D5D8CCAE8672}" type="datetimeFigureOut">
              <a:rPr lang="ru-RU" smtClean="0"/>
              <a:pPr/>
              <a:t>23.05.2017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07563CF-CDFD-4EAB-B9EE-48B7AD3A33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2835747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4000" dirty="0" smtClean="0"/>
              <a:t>Узагальнення та систематизація навчального матеріалу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sz="3600" b="1" i="1" dirty="0" smtClean="0">
                <a:solidFill>
                  <a:srgbClr val="7030A0"/>
                </a:solidFill>
              </a:rPr>
              <a:t>Зарубіжна література 8 клас</a:t>
            </a:r>
            <a:r>
              <a:rPr lang="en-US" sz="3600" dirty="0" smtClean="0">
                <a:solidFill>
                  <a:srgbClr val="002060"/>
                </a:solidFill>
              </a:rPr>
              <a:t/>
            </a:r>
            <a:br>
              <a:rPr lang="en-US" sz="3600" dirty="0" smtClean="0">
                <a:solidFill>
                  <a:srgbClr val="002060"/>
                </a:solidFill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725144"/>
            <a:ext cx="3600400" cy="158417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З досвіду роботи вчителя зарубіжної літератури </a:t>
            </a:r>
          </a:p>
          <a:p>
            <a:pPr algn="l"/>
            <a:r>
              <a:rPr lang="uk-UA" sz="2400" b="1" dirty="0" err="1" smtClean="0">
                <a:solidFill>
                  <a:srgbClr val="002060"/>
                </a:solidFill>
                <a:latin typeface="Arial Narrow" pitchFamily="34" charset="0"/>
              </a:rPr>
              <a:t>Тулиголоівської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 ЗОШ </a:t>
            </a:r>
            <a:r>
              <a:rPr lang="uk-UA" sz="2400" b="1" dirty="0" err="1" smtClean="0">
                <a:solidFill>
                  <a:srgbClr val="002060"/>
                </a:solidFill>
                <a:latin typeface="Arial Narrow" pitchFamily="34" charset="0"/>
              </a:rPr>
              <a:t>І–ІІІст</a:t>
            </a:r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. </a:t>
            </a:r>
          </a:p>
          <a:p>
            <a:pPr algn="l"/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Клок І.Г.</a:t>
            </a:r>
          </a:p>
          <a:p>
            <a:pPr algn="l"/>
            <a:r>
              <a:rPr lang="uk-UA" sz="2400" b="1" dirty="0" smtClean="0">
                <a:solidFill>
                  <a:srgbClr val="002060"/>
                </a:solidFill>
                <a:latin typeface="Arial Narrow" pitchFamily="34" charset="0"/>
              </a:rPr>
              <a:t>2017р.</a:t>
            </a:r>
            <a:endParaRPr lang="en-US" b="1" dirty="0" smtClean="0">
              <a:solidFill>
                <a:srgbClr val="002060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C:\Users\Клок\Desktop\1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861049"/>
            <a:ext cx="4320480" cy="23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93792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002060"/>
                </a:solidFill>
              </a:rPr>
              <a:t>До чого прагнув цей птах?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Клок\Pictures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03648" y="836712"/>
            <a:ext cx="5976664" cy="396044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1556792"/>
            <a:ext cx="8183880" cy="2376264"/>
          </a:xfrm>
        </p:spPr>
        <p:txBody>
          <a:bodyPr>
            <a:normAutofit/>
          </a:bodyPr>
          <a:lstStyle/>
          <a:p>
            <a:r>
              <a:rPr lang="uk-UA" i="1" dirty="0" smtClean="0">
                <a:solidFill>
                  <a:srgbClr val="002060"/>
                </a:solidFill>
                <a:latin typeface="+mn-lt"/>
                <a:ea typeface="Cambria Math" pitchFamily="18" charset="0"/>
              </a:rPr>
              <a:t>Читайте більше книжок і тоді зможете тримати руку на пульсі життя!</a:t>
            </a:r>
            <a:endParaRPr lang="ru-RU" i="1" dirty="0">
              <a:solidFill>
                <a:srgbClr val="002060"/>
              </a:solidFill>
              <a:latin typeface="+mn-lt"/>
              <a:ea typeface="Cambria Math" pitchFamily="18" charset="0"/>
            </a:endParaRPr>
          </a:p>
        </p:txBody>
      </p:sp>
      <p:pic>
        <p:nvPicPr>
          <p:cNvPr id="6" name="Picture 4" descr="j03986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645024"/>
            <a:ext cx="42481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467544" y="404813"/>
            <a:ext cx="7920880" cy="3195637"/>
          </a:xfr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uk-UA" sz="2800" dirty="0" smtClean="0"/>
              <a:t>Переглянь ілюстрацію до твору, визнач автора, назву, головних героїв.</a:t>
            </a:r>
            <a:br>
              <a:rPr lang="uk-UA" sz="2800" dirty="0" smtClean="0"/>
            </a:br>
            <a:r>
              <a:rPr lang="uk-UA" sz="2800" dirty="0" smtClean="0"/>
              <a:t> Запиши тему та головну думку твору. </a:t>
            </a:r>
            <a:br>
              <a:rPr lang="uk-UA" sz="2800" dirty="0" smtClean="0"/>
            </a:br>
            <a:r>
              <a:rPr lang="uk-UA" sz="2800" dirty="0" smtClean="0"/>
              <a:t>Який фінал твору?</a:t>
            </a: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755576" y="3886200"/>
            <a:ext cx="7632848" cy="17526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rgbClr val="7030A0"/>
                </a:solidFill>
              </a:rPr>
              <a:t>Відповіді занеси до таблички у зошиті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Picture 6" descr="j02805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7" y="4410075"/>
            <a:ext cx="2592288" cy="197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603650"/>
          </a:xfrm>
        </p:spPr>
        <p:txBody>
          <a:bodyPr>
            <a:normAutofit/>
          </a:bodyPr>
          <a:lstStyle/>
          <a:p>
            <a:r>
              <a:rPr lang="uk-UA" sz="2000" dirty="0" smtClean="0">
                <a:solidFill>
                  <a:srgbClr val="002060"/>
                </a:solidFill>
              </a:rPr>
              <a:t>Подумай, ілюстрації до якого твору тут зображені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Клок\Pictures\page_1_thumb_lar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t="7907" b="11988"/>
          <a:stretch>
            <a:fillRect/>
          </a:stretch>
        </p:blipFill>
        <p:spPr bwMode="auto">
          <a:xfrm>
            <a:off x="956469" y="908720"/>
            <a:ext cx="3048000" cy="3456384"/>
          </a:xfrm>
          <a:prstGeom prst="rect">
            <a:avLst/>
          </a:prstGeom>
          <a:noFill/>
        </p:spPr>
      </p:pic>
      <p:pic>
        <p:nvPicPr>
          <p:cNvPr id="1027" name="Picture 3" descr="C:\Users\Клок\Pictures\image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68937" y="1000919"/>
            <a:ext cx="2505075" cy="3292177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21784"/>
          </a:xfrm>
        </p:spPr>
        <p:txBody>
          <a:bodyPr>
            <a:normAutofit/>
          </a:bodyPr>
          <a:lstStyle/>
          <a:p>
            <a:r>
              <a:rPr lang="uk-UA" sz="3200" dirty="0" smtClean="0"/>
              <a:t>Чи пригадуєш ти цей твір?</a:t>
            </a:r>
            <a:endParaRPr lang="ru-RU" sz="3200" dirty="0"/>
          </a:p>
        </p:txBody>
      </p:sp>
      <p:pic>
        <p:nvPicPr>
          <p:cNvPr id="2051" name="Picture 3" descr="C:\Users\Клок\Pictures\Без названия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47664" y="980728"/>
            <a:ext cx="5616623" cy="381642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792088"/>
          </a:xfrm>
        </p:spPr>
        <p:txBody>
          <a:bodyPr>
            <a:normAutofit/>
          </a:bodyPr>
          <a:lstStyle/>
          <a:p>
            <a:r>
              <a:rPr lang="uk-UA" sz="2800" dirty="0" smtClean="0">
                <a:effectLst/>
              </a:rPr>
              <a:t>Занеси необхідні  дані до таблиці</a:t>
            </a:r>
            <a:endParaRPr lang="ru-RU" sz="2800" dirty="0">
              <a:effectLst/>
            </a:endParaRPr>
          </a:p>
        </p:txBody>
      </p:sp>
      <p:pic>
        <p:nvPicPr>
          <p:cNvPr id="3074" name="Picture 2" descr="C:\Users\Клок\Pictures\www_artru_inf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50" r="7500" b="4615"/>
          <a:stretch>
            <a:fillRect/>
          </a:stretch>
        </p:blipFill>
        <p:spPr bwMode="auto">
          <a:xfrm>
            <a:off x="1763688" y="548680"/>
            <a:ext cx="5256584" cy="446449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013176"/>
            <a:ext cx="8183880" cy="819674"/>
          </a:xfrm>
        </p:spPr>
        <p:txBody>
          <a:bodyPr>
            <a:normAutofit fontScale="90000"/>
          </a:bodyPr>
          <a:lstStyle/>
          <a:p>
            <a:r>
              <a:rPr lang="uk-UA" sz="2800" dirty="0" smtClean="0">
                <a:solidFill>
                  <a:srgbClr val="002060"/>
                </a:solidFill>
              </a:rPr>
              <a:t>Якщо не маєш відповіді, подумай ще…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Клок\Pictures\Удав,_що_проковтнув_слон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14350" y="1348660"/>
            <a:ext cx="3932238" cy="2752567"/>
          </a:xfrm>
          <a:prstGeom prst="rect">
            <a:avLst/>
          </a:prstGeom>
          <a:noFill/>
        </p:spPr>
      </p:pic>
      <p:pic>
        <p:nvPicPr>
          <p:cNvPr id="4099" name="Picture 3" descr="C:\Users\Клок\Pictures\image1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04048" y="1340768"/>
            <a:ext cx="3168352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dirty="0" smtClean="0">
                <a:solidFill>
                  <a:srgbClr val="002060"/>
                </a:solidFill>
              </a:rPr>
              <a:t>До якого твору героїчного епосу </a:t>
            </a:r>
            <a:r>
              <a:rPr lang="uk-UA" sz="2800" dirty="0" smtClean="0">
                <a:solidFill>
                  <a:srgbClr val="002060"/>
                </a:solidFill>
              </a:rPr>
              <a:t>ці ілюстрації?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5123" name="Picture 3" descr="C:\Users\Клок\Pictures\117141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10777"/>
          <a:stretch>
            <a:fillRect/>
          </a:stretch>
        </p:blipFill>
        <p:spPr bwMode="auto">
          <a:xfrm>
            <a:off x="755576" y="1484784"/>
            <a:ext cx="3168352" cy="3024336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556792"/>
            <a:ext cx="352839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5157192"/>
            <a:ext cx="8183880" cy="877848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rgbClr val="002060"/>
                </a:solidFill>
                <a:effectLst/>
              </a:rPr>
              <a:t>Впізнай героїв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  <p:pic>
        <p:nvPicPr>
          <p:cNvPr id="6146" name="Picture 2" descr="C:\Users\Клок\Pictures\db04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01824" y="530225"/>
            <a:ext cx="3186389" cy="418782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229200"/>
            <a:ext cx="8183880" cy="821784"/>
          </a:xfrm>
        </p:spPr>
        <p:txBody>
          <a:bodyPr>
            <a:normAutofit fontScale="90000"/>
          </a:bodyPr>
          <a:lstStyle/>
          <a:p>
            <a:r>
              <a:rPr lang="uk-UA" sz="2800" dirty="0" smtClean="0">
                <a:solidFill>
                  <a:srgbClr val="002060"/>
                </a:solidFill>
              </a:rPr>
              <a:t>Якщо не впевнені у відповіді, скористайтеся підказкою …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Picture 4" descr="200px-Homer_British_Muse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24744"/>
            <a:ext cx="3312368" cy="3672408"/>
          </a:xfrm>
          <a:prstGeom prst="rect">
            <a:avLst/>
          </a:prstGeom>
          <a:noFill/>
        </p:spPr>
      </p:pic>
      <p:pic>
        <p:nvPicPr>
          <p:cNvPr id="6" name="Picture 6" descr="Приам испрашивает у Ахилла тело Гектора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1560" y="1124745"/>
            <a:ext cx="3960440" cy="3744416"/>
          </a:xfrm>
          <a:noFill/>
          <a:ln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118</TotalTime>
  <Words>99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         Узагальнення та систематизація навчального матеріалу  Зарубіжна література 8 клас </vt:lpstr>
      <vt:lpstr>Переглянь ілюстрацію до твору, визнач автора, назву, головних героїв.  Запиши тему та головну думку твору.  Який фінал твору?</vt:lpstr>
      <vt:lpstr>Подумай, ілюстрації до якого твору тут зображені</vt:lpstr>
      <vt:lpstr>Чи пригадуєш ти цей твір?</vt:lpstr>
      <vt:lpstr>Занеси необхідні  дані до таблиці</vt:lpstr>
      <vt:lpstr>Якщо не маєш відповіді, подумай ще…</vt:lpstr>
      <vt:lpstr>До якого твору героїчного епосу ці ілюстрації?</vt:lpstr>
      <vt:lpstr>Впізнай героїв</vt:lpstr>
      <vt:lpstr>Якщо не впевнені у відповіді, скористайтеся підказкою …</vt:lpstr>
      <vt:lpstr>До чого прагнув цей птах?</vt:lpstr>
      <vt:lpstr>Читайте більше книжок і тоді зможете тримати руку на пульсі життя!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Узагальнення та систематизація навчального матеріалу</dc:title>
  <dc:creator>Клок</dc:creator>
  <cp:lastModifiedBy>Клок</cp:lastModifiedBy>
  <cp:revision>14</cp:revision>
  <dcterms:created xsi:type="dcterms:W3CDTF">2017-05-23T04:16:57Z</dcterms:created>
  <dcterms:modified xsi:type="dcterms:W3CDTF">2017-05-23T20:56:17Z</dcterms:modified>
</cp:coreProperties>
</file>