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2" r:id="rId3"/>
    <p:sldId id="273" r:id="rId4"/>
    <p:sldId id="274" r:id="rId5"/>
    <p:sldId id="266" r:id="rId6"/>
    <p:sldId id="265" r:id="rId7"/>
    <p:sldId id="275" r:id="rId8"/>
    <p:sldId id="268" r:id="rId9"/>
    <p:sldId id="270" r:id="rId10"/>
    <p:sldId id="257" r:id="rId11"/>
    <p:sldId id="258" r:id="rId12"/>
    <p:sldId id="276" r:id="rId13"/>
    <p:sldId id="259" r:id="rId14"/>
    <p:sldId id="261" r:id="rId15"/>
    <p:sldId id="260" r:id="rId16"/>
    <p:sldId id="262" r:id="rId17"/>
    <p:sldId id="277" r:id="rId18"/>
    <p:sldId id="269" r:id="rId19"/>
    <p:sldId id="263" r:id="rId20"/>
    <p:sldId id="271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6998" autoAdjust="0"/>
  </p:normalViewPr>
  <p:slideViewPr>
    <p:cSldViewPr>
      <p:cViewPr varScale="1">
        <p:scale>
          <a:sx n="56" d="100"/>
          <a:sy n="56" d="100"/>
        </p:scale>
        <p:origin x="-177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32062-899B-45B5-9FA8-379942375831}" type="datetimeFigureOut">
              <a:rPr lang="ru-RU" smtClean="0"/>
              <a:pPr/>
              <a:t>02.04.2018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01841-B92E-47B0-B4B0-B1FD87992C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32062-899B-45B5-9FA8-379942375831}" type="datetimeFigureOut">
              <a:rPr lang="ru-RU" smtClean="0"/>
              <a:pPr/>
              <a:t>02.04.2018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01841-B92E-47B0-B4B0-B1FD87992C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32062-899B-45B5-9FA8-379942375831}" type="datetimeFigureOut">
              <a:rPr lang="ru-RU" smtClean="0"/>
              <a:pPr/>
              <a:t>02.04.2018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01841-B92E-47B0-B4B0-B1FD87992C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32062-899B-45B5-9FA8-379942375831}" type="datetimeFigureOut">
              <a:rPr lang="ru-RU" smtClean="0"/>
              <a:pPr/>
              <a:t>02.04.2018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01841-B92E-47B0-B4B0-B1FD87992C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32062-899B-45B5-9FA8-379942375831}" type="datetimeFigureOut">
              <a:rPr lang="ru-RU" smtClean="0"/>
              <a:pPr/>
              <a:t>02.04.2018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2D01841-B92E-47B0-B4B0-B1FD87992C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32062-899B-45B5-9FA8-379942375831}" type="datetimeFigureOut">
              <a:rPr lang="ru-RU" smtClean="0"/>
              <a:pPr/>
              <a:t>02.04.2018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01841-B92E-47B0-B4B0-B1FD87992C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32062-899B-45B5-9FA8-379942375831}" type="datetimeFigureOut">
              <a:rPr lang="ru-RU" smtClean="0"/>
              <a:pPr/>
              <a:t>02.04.2018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01841-B92E-47B0-B4B0-B1FD87992C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32062-899B-45B5-9FA8-379942375831}" type="datetimeFigureOut">
              <a:rPr lang="ru-RU" smtClean="0"/>
              <a:pPr/>
              <a:t>02.04.2018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01841-B92E-47B0-B4B0-B1FD87992C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32062-899B-45B5-9FA8-379942375831}" type="datetimeFigureOut">
              <a:rPr lang="ru-RU" smtClean="0"/>
              <a:pPr/>
              <a:t>02.04.2018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01841-B92E-47B0-B4B0-B1FD87992C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32062-899B-45B5-9FA8-379942375831}" type="datetimeFigureOut">
              <a:rPr lang="ru-RU" smtClean="0"/>
              <a:pPr/>
              <a:t>02.04.2018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01841-B92E-47B0-B4B0-B1FD87992C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32062-899B-45B5-9FA8-379942375831}" type="datetimeFigureOut">
              <a:rPr lang="ru-RU" smtClean="0"/>
              <a:pPr/>
              <a:t>02.04.2018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01841-B92E-47B0-B4B0-B1FD87992C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6332062-899B-45B5-9FA8-379942375831}" type="datetimeFigureOut">
              <a:rPr lang="ru-RU" smtClean="0"/>
              <a:pPr/>
              <a:t>02.04.2018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2D01841-B92E-47B0-B4B0-B1FD87992C0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573016"/>
            <a:ext cx="6400800" cy="2664296"/>
          </a:xfrm>
        </p:spPr>
        <p:txBody>
          <a:bodyPr>
            <a:noAutofit/>
          </a:bodyPr>
          <a:lstStyle/>
          <a:p>
            <a:r>
              <a:rPr lang="ru-RU" sz="8800" dirty="0" err="1" smtClean="0"/>
              <a:t>Ст</a:t>
            </a:r>
            <a:r>
              <a:rPr lang="uk-UA" sz="8800" dirty="0" err="1" smtClean="0"/>
              <a:t>ворення</a:t>
            </a:r>
            <a:r>
              <a:rPr lang="uk-UA" sz="8800" dirty="0" smtClean="0"/>
              <a:t> </a:t>
            </a:r>
            <a:r>
              <a:rPr lang="uk-UA" sz="8800" dirty="0" err="1" smtClean="0"/>
              <a:t>подкасту</a:t>
            </a:r>
            <a:r>
              <a:rPr lang="uk-UA" sz="8800" dirty="0" smtClean="0"/>
              <a:t>.</a:t>
            </a:r>
            <a:endParaRPr lang="ru-RU" sz="8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3789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43442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7999"/>
          </a:xfrm>
        </p:spPr>
      </p:pic>
    </p:spTree>
    <p:extLst>
      <p:ext uri="{BB962C8B-B14F-4D97-AF65-F5344CB8AC3E}">
        <p14:creationId xmlns:p14="http://schemas.microsoft.com/office/powerpoint/2010/main" val="193454731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210122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88640"/>
            <a:ext cx="8136904" cy="6120720"/>
          </a:xfrm>
        </p:spPr>
        <p:txBody>
          <a:bodyPr>
            <a:noAutofit/>
          </a:bodyPr>
          <a:lstStyle/>
          <a:p>
            <a:r>
              <a:rPr lang="ru-RU" dirty="0" err="1"/>
              <a:t>Можна</a:t>
            </a:r>
            <a:r>
              <a:rPr lang="ru-RU" dirty="0"/>
              <a:t> голос </a:t>
            </a:r>
            <a:r>
              <a:rPr lang="ru-RU" dirty="0" err="1"/>
              <a:t>записати</a:t>
            </a:r>
            <a:r>
              <a:rPr lang="ru-RU" dirty="0"/>
              <a:t> в </a:t>
            </a:r>
            <a:r>
              <a:rPr lang="en-US" dirty="0"/>
              <a:t>Adobe Audition 1.5: </a:t>
            </a:r>
            <a:r>
              <a:rPr lang="ru-RU" dirty="0"/>
              <a:t>ВІДКЛЮЧИТИ ЗВУК КОМПЬЮТЕРА, </a:t>
            </a:r>
            <a:r>
              <a:rPr lang="ru-RU" dirty="0" err="1"/>
              <a:t>включаємо</a:t>
            </a:r>
            <a:r>
              <a:rPr lang="ru-RU" dirty="0"/>
              <a:t> МУЛЬТИТРЕК, </a:t>
            </a:r>
            <a:r>
              <a:rPr lang="ru-RU" dirty="0" err="1"/>
              <a:t>налаштувати</a:t>
            </a:r>
            <a:r>
              <a:rPr lang="ru-RU" dirty="0"/>
              <a:t> трек на </a:t>
            </a:r>
            <a:r>
              <a:rPr lang="ru-RU" dirty="0" err="1"/>
              <a:t>запис</a:t>
            </a:r>
            <a:r>
              <a:rPr lang="ru-RU" dirty="0"/>
              <a:t> </a:t>
            </a:r>
            <a:r>
              <a:rPr lang="en-US" dirty="0"/>
              <a:t>R. </a:t>
            </a:r>
            <a:r>
              <a:rPr lang="ru-RU" dirty="0" err="1"/>
              <a:t>Зліва</a:t>
            </a:r>
            <a:r>
              <a:rPr lang="ru-RU" dirty="0"/>
              <a:t> внизу </a:t>
            </a:r>
            <a:r>
              <a:rPr lang="ru-RU" dirty="0" err="1"/>
              <a:t>натискаємо</a:t>
            </a:r>
            <a:r>
              <a:rPr lang="ru-RU" dirty="0"/>
              <a:t> </a:t>
            </a:r>
            <a:r>
              <a:rPr lang="ru-RU" dirty="0" err="1"/>
              <a:t>червону</a:t>
            </a:r>
            <a:r>
              <a:rPr lang="ru-RU" dirty="0"/>
              <a:t> кнопку ЗАПИСЬ</a:t>
            </a:r>
          </a:p>
          <a:p>
            <a:r>
              <a:rPr lang="ru-RU" dirty="0" smtClean="0"/>
              <a:t> </a:t>
            </a:r>
            <a:r>
              <a:rPr lang="ru-RU" dirty="0" err="1"/>
              <a:t>Наговорюємо</a:t>
            </a:r>
            <a:r>
              <a:rPr lang="ru-RU" dirty="0"/>
              <a:t> текст.</a:t>
            </a:r>
          </a:p>
          <a:p>
            <a:r>
              <a:rPr lang="ru-RU" dirty="0" smtClean="0"/>
              <a:t> </a:t>
            </a:r>
            <a:r>
              <a:rPr lang="ru-RU" dirty="0"/>
              <a:t>Переходимо на ВИД  ПРАВКИ - </a:t>
            </a:r>
            <a:r>
              <a:rPr lang="ru-RU" dirty="0" err="1"/>
              <a:t>слухаємо</a:t>
            </a:r>
            <a:r>
              <a:rPr lang="ru-RU" dirty="0"/>
              <a:t>, </a:t>
            </a:r>
            <a:r>
              <a:rPr lang="ru-RU" dirty="0" err="1"/>
              <a:t>вирізаємо</a:t>
            </a:r>
            <a:r>
              <a:rPr lang="ru-RU" dirty="0"/>
              <a:t> </a:t>
            </a:r>
            <a:r>
              <a:rPr lang="ru-RU" dirty="0" err="1"/>
              <a:t>тишу</a:t>
            </a:r>
            <a:r>
              <a:rPr lang="ru-RU" dirty="0"/>
              <a:t>, </a:t>
            </a:r>
            <a:r>
              <a:rPr lang="ru-RU" dirty="0" err="1"/>
              <a:t>зайві</a:t>
            </a:r>
            <a:r>
              <a:rPr lang="ru-RU" dirty="0"/>
              <a:t> слова.</a:t>
            </a:r>
          </a:p>
          <a:p>
            <a:r>
              <a:rPr lang="ru-RU" dirty="0" smtClean="0"/>
              <a:t> </a:t>
            </a:r>
            <a:r>
              <a:rPr lang="ru-RU" dirty="0"/>
              <a:t>Перейти до - ЕФЕКТИ-УДАЛЕНИЕ ШУМА – ЗАХВАТ ПРОФИЛЯ – ВЫБРАТЬ ВЕСЬ ФАЙЛ - ОК.</a:t>
            </a:r>
          </a:p>
          <a:p>
            <a:r>
              <a:rPr lang="ru-RU" dirty="0" smtClean="0"/>
              <a:t> </a:t>
            </a:r>
            <a:r>
              <a:rPr lang="ru-RU" dirty="0"/>
              <a:t>Перенести </a:t>
            </a:r>
            <a:r>
              <a:rPr lang="ru-RU" dirty="0" err="1"/>
              <a:t>файли</a:t>
            </a:r>
            <a:r>
              <a:rPr lang="ru-RU" dirty="0"/>
              <a:t> (заставка, </a:t>
            </a:r>
            <a:r>
              <a:rPr lang="ru-RU" dirty="0" err="1"/>
              <a:t>підкладка</a:t>
            </a:r>
            <a:r>
              <a:rPr lang="ru-RU" dirty="0"/>
              <a:t>) в </a:t>
            </a:r>
            <a:r>
              <a:rPr lang="en-US" dirty="0"/>
              <a:t>Adobe Audition 1.5</a:t>
            </a:r>
          </a:p>
          <a:p>
            <a:r>
              <a:rPr lang="en-US" dirty="0" smtClean="0"/>
              <a:t> </a:t>
            </a:r>
            <a:r>
              <a:rPr lang="ru-RU" dirty="0" err="1"/>
              <a:t>Перемістити</a:t>
            </a:r>
            <a:r>
              <a:rPr lang="ru-RU" dirty="0"/>
              <a:t> на РІЗНІ </a:t>
            </a:r>
            <a:r>
              <a:rPr lang="ru-RU" dirty="0" err="1"/>
              <a:t>доріжки</a:t>
            </a:r>
            <a:r>
              <a:rPr lang="ru-RU" dirty="0"/>
              <a:t>.</a:t>
            </a:r>
          </a:p>
          <a:p>
            <a:endParaRPr lang="ru-RU" sz="2000" dirty="0"/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667792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</p:spPr>
      </p:pic>
    </p:spTree>
    <p:extLst>
      <p:ext uri="{BB962C8B-B14F-4D97-AF65-F5344CB8AC3E}">
        <p14:creationId xmlns:p14="http://schemas.microsoft.com/office/powerpoint/2010/main" val="23527271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478252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4458"/>
            <a:ext cx="4572000" cy="3429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16" y="3373625"/>
            <a:ext cx="4499992" cy="338437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644008" y="764704"/>
            <a:ext cx="4499992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. </a:t>
            </a:r>
            <a:r>
              <a:rPr lang="ru-RU" sz="2800" dirty="0" err="1"/>
              <a:t>Прослухати</a:t>
            </a:r>
            <a:r>
              <a:rPr lang="ru-RU" sz="2800" dirty="0"/>
              <a:t>, </a:t>
            </a:r>
            <a:r>
              <a:rPr lang="ru-RU" sz="2800" dirty="0" err="1"/>
              <a:t>редагувати</a:t>
            </a:r>
            <a:r>
              <a:rPr lang="ru-RU" sz="2800" dirty="0"/>
              <a:t> (</a:t>
            </a:r>
            <a:r>
              <a:rPr lang="ru-RU" sz="2800" dirty="0" err="1"/>
              <a:t>вирізати</a:t>
            </a:r>
            <a:r>
              <a:rPr lang="ru-RU" sz="2800" dirty="0"/>
              <a:t> </a:t>
            </a:r>
            <a:r>
              <a:rPr lang="ru-RU" sz="2800" dirty="0" err="1"/>
              <a:t>зайве</a:t>
            </a:r>
            <a:r>
              <a:rPr lang="ru-RU" sz="2800" dirty="0"/>
              <a:t>, </a:t>
            </a:r>
            <a:r>
              <a:rPr lang="ru-RU" sz="2800" dirty="0" err="1"/>
              <a:t>відрегулювати</a:t>
            </a:r>
            <a:r>
              <a:rPr lang="ru-RU" sz="2800" dirty="0"/>
              <a:t> </a:t>
            </a:r>
            <a:r>
              <a:rPr lang="ru-RU" sz="2800" dirty="0" err="1"/>
              <a:t>гучність</a:t>
            </a:r>
            <a:r>
              <a:rPr lang="ru-RU" sz="2800" dirty="0"/>
              <a:t> </a:t>
            </a:r>
            <a:r>
              <a:rPr lang="ru-RU" sz="2800" dirty="0" err="1"/>
              <a:t>кожної</a:t>
            </a:r>
            <a:r>
              <a:rPr lang="ru-RU" sz="2800" dirty="0"/>
              <a:t> </a:t>
            </a:r>
            <a:r>
              <a:rPr lang="ru-RU" sz="2800" dirty="0" err="1"/>
              <a:t>доріжки</a:t>
            </a:r>
            <a:r>
              <a:rPr lang="ru-RU" sz="2800" dirty="0"/>
              <a:t>).</a:t>
            </a:r>
          </a:p>
          <a:p>
            <a:r>
              <a:rPr lang="ru-RU" sz="2800" dirty="0"/>
              <a:t>13. РЕДАКТИРОВАНИЕ –СМЕКШИРОВАТЬ ФАЙЛ-ВСЕ  АУДИОКЛИПЫ.</a:t>
            </a:r>
          </a:p>
          <a:p>
            <a:r>
              <a:rPr lang="ru-RU" sz="2800" dirty="0"/>
              <a:t>14.	</a:t>
            </a:r>
            <a:r>
              <a:rPr lang="ru-RU" sz="2800" dirty="0" err="1"/>
              <a:t>Збереження</a:t>
            </a:r>
            <a:r>
              <a:rPr lang="ru-RU" sz="2800" dirty="0"/>
              <a:t> – ФАЙЛ- СОХРАНИТЬ КАК- ВПИСАТЬ ИМЯ </a:t>
            </a:r>
            <a:r>
              <a:rPr lang="ru-RU" sz="2800" dirty="0" err="1"/>
              <a:t>микса</a:t>
            </a:r>
            <a:r>
              <a:rPr lang="ru-RU" sz="2800" dirty="0"/>
              <a:t> – ТИП МР3 – ОПЦИИ  320 </a:t>
            </a:r>
            <a:r>
              <a:rPr lang="en-US" sz="2800" dirty="0"/>
              <a:t>Kbps 44100Hz, Stereo- </a:t>
            </a:r>
            <a:r>
              <a:rPr lang="ru-RU" sz="2800" dirty="0"/>
              <a:t>СОХРАНИТЬ.</a:t>
            </a:r>
          </a:p>
        </p:txBody>
      </p:sp>
    </p:spTree>
    <p:extLst>
      <p:ext uri="{BB962C8B-B14F-4D97-AF65-F5344CB8AC3E}">
        <p14:creationId xmlns:p14="http://schemas.microsoft.com/office/powerpoint/2010/main" val="7943629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8746058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95536" y="188640"/>
            <a:ext cx="8229600" cy="1584176"/>
          </a:xfrm>
        </p:spPr>
        <p:txBody>
          <a:bodyPr/>
          <a:lstStyle/>
          <a:p>
            <a:r>
              <a:rPr lang="ru-RU" dirty="0"/>
              <a:t>. </a:t>
            </a:r>
            <a:r>
              <a:rPr lang="ru-RU" dirty="0" err="1"/>
              <a:t>Мікс</a:t>
            </a:r>
            <a:r>
              <a:rPr lang="ru-RU" dirty="0"/>
              <a:t> </a:t>
            </a:r>
            <a:r>
              <a:rPr lang="ru-RU" dirty="0" err="1"/>
              <a:t>відправляємо</a:t>
            </a:r>
            <a:r>
              <a:rPr lang="ru-RU" dirty="0"/>
              <a:t> в AIMP - РЕДАКТИРОВАТЬ Теги - </a:t>
            </a:r>
            <a:r>
              <a:rPr lang="ru-RU" dirty="0" err="1"/>
              <a:t>вставляємо</a:t>
            </a:r>
            <a:r>
              <a:rPr lang="ru-RU" dirty="0"/>
              <a:t> картинку 300 * 300, автор, </a:t>
            </a:r>
            <a:r>
              <a:rPr lang="ru-RU" dirty="0" err="1"/>
              <a:t>опис</a:t>
            </a:r>
            <a:r>
              <a:rPr lang="ru-RU" dirty="0"/>
              <a:t>, </a:t>
            </a:r>
            <a:r>
              <a:rPr lang="ru-RU" dirty="0" err="1"/>
              <a:t>рік</a:t>
            </a:r>
            <a:r>
              <a:rPr lang="ru-RU" dirty="0"/>
              <a:t>, -СОХРАНИТЬ.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28800"/>
            <a:ext cx="9144000" cy="52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397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11500" dirty="0" smtClean="0"/>
              <a:t>AIMP</a:t>
            </a:r>
            <a:endParaRPr lang="ru-RU" sz="115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484784"/>
            <a:ext cx="6408712" cy="5256584"/>
          </a:xfrm>
        </p:spPr>
      </p:pic>
    </p:spTree>
    <p:extLst>
      <p:ext uri="{BB962C8B-B14F-4D97-AF65-F5344CB8AC3E}">
        <p14:creationId xmlns:p14="http://schemas.microsoft.com/office/powerpoint/2010/main" val="17309537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9036495" cy="6552728"/>
          </a:xfrm>
        </p:spPr>
      </p:pic>
    </p:spTree>
    <p:extLst>
      <p:ext uri="{BB962C8B-B14F-4D97-AF65-F5344CB8AC3E}">
        <p14:creationId xmlns:p14="http://schemas.microsoft.com/office/powerpoint/2010/main" val="137782061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844448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264157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16632"/>
            <a:ext cx="9144000" cy="6741368"/>
          </a:xfrm>
        </p:spPr>
      </p:pic>
    </p:spTree>
    <p:extLst>
      <p:ext uri="{BB962C8B-B14F-4D97-AF65-F5344CB8AC3E}">
        <p14:creationId xmlns:p14="http://schemas.microsoft.com/office/powerpoint/2010/main" val="867743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632"/>
            <a:ext cx="9144000" cy="6741368"/>
          </a:xfrm>
        </p:spPr>
      </p:pic>
    </p:spTree>
    <p:extLst>
      <p:ext uri="{BB962C8B-B14F-4D97-AF65-F5344CB8AC3E}">
        <p14:creationId xmlns:p14="http://schemas.microsoft.com/office/powerpoint/2010/main" val="1398887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427984" cy="278092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2996952"/>
            <a:ext cx="590550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0840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П</a:t>
            </a:r>
            <a:r>
              <a:rPr lang="uk-UA" dirty="0" smtClean="0"/>
              <a:t>лан </a:t>
            </a:r>
            <a:r>
              <a:rPr lang="uk-UA" dirty="0" err="1" smtClean="0"/>
              <a:t>створенння</a:t>
            </a:r>
            <a:r>
              <a:rPr lang="uk-UA" dirty="0" smtClean="0"/>
              <a:t> </a:t>
            </a:r>
            <a:r>
              <a:rPr lang="uk-UA" dirty="0" err="1" smtClean="0"/>
              <a:t>подкасту</a:t>
            </a:r>
            <a:r>
              <a:rPr lang="uk-UA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1. Обрати тему.</a:t>
            </a:r>
          </a:p>
          <a:p>
            <a:r>
              <a:rPr lang="uk-UA" dirty="0" smtClean="0"/>
              <a:t>2.Скласти план публікації </a:t>
            </a:r>
            <a:r>
              <a:rPr lang="uk-UA" dirty="0" err="1" smtClean="0"/>
              <a:t>подкасту</a:t>
            </a:r>
            <a:r>
              <a:rPr lang="uk-UA" dirty="0" smtClean="0"/>
              <a:t>.</a:t>
            </a:r>
          </a:p>
          <a:p>
            <a:r>
              <a:rPr lang="uk-UA" dirty="0" smtClean="0"/>
              <a:t>3.Для </a:t>
            </a:r>
            <a:r>
              <a:rPr lang="uk-UA" dirty="0" err="1" smtClean="0"/>
              <a:t>інтерв’ю-подкаста</a:t>
            </a:r>
            <a:r>
              <a:rPr lang="uk-UA" dirty="0" smtClean="0"/>
              <a:t> запросити цікавих гостей, або записати </a:t>
            </a:r>
            <a:r>
              <a:rPr lang="uk-UA" dirty="0" err="1" smtClean="0"/>
              <a:t>соло-</a:t>
            </a:r>
            <a:r>
              <a:rPr lang="uk-UA" dirty="0" smtClean="0"/>
              <a:t> </a:t>
            </a:r>
            <a:r>
              <a:rPr lang="uk-UA" dirty="0" err="1" smtClean="0"/>
              <a:t>подкаст</a:t>
            </a:r>
            <a:r>
              <a:rPr lang="uk-UA" dirty="0" smtClean="0"/>
              <a:t>.</a:t>
            </a:r>
          </a:p>
          <a:p>
            <a:r>
              <a:rPr lang="uk-UA" dirty="0" smtClean="0"/>
              <a:t>4.Скласти список тез про які буде розповідатись.</a:t>
            </a:r>
          </a:p>
          <a:p>
            <a:r>
              <a:rPr lang="uk-UA" dirty="0" smtClean="0"/>
              <a:t>5. Запис </a:t>
            </a:r>
            <a:r>
              <a:rPr lang="uk-UA" dirty="0" err="1" smtClean="0"/>
              <a:t>подкасту</a:t>
            </a:r>
            <a:r>
              <a:rPr lang="uk-UA" dirty="0" smtClean="0"/>
              <a:t>.</a:t>
            </a:r>
          </a:p>
          <a:p>
            <a:r>
              <a:rPr lang="uk-UA" dirty="0" smtClean="0"/>
              <a:t>6.Монтаж, </a:t>
            </a:r>
            <a:r>
              <a:rPr lang="uk-UA" dirty="0" err="1" smtClean="0"/>
              <a:t>редактування</a:t>
            </a:r>
            <a:r>
              <a:rPr lang="uk-UA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57771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Для </a:t>
            </a:r>
            <a:r>
              <a:rPr lang="ru-RU" dirty="0" err="1"/>
              <a:t>запису</a:t>
            </a:r>
            <a:r>
              <a:rPr lang="ru-RU" dirty="0"/>
              <a:t> </a:t>
            </a:r>
            <a:r>
              <a:rPr lang="ru-RU" dirty="0" err="1"/>
              <a:t>подкасту</a:t>
            </a:r>
            <a:r>
              <a:rPr lang="ru-RU" dirty="0"/>
              <a:t> </a:t>
            </a:r>
            <a:r>
              <a:rPr lang="ru-RU" dirty="0" err="1"/>
              <a:t>можна</a:t>
            </a:r>
            <a:r>
              <a:rPr lang="ru-RU" dirty="0"/>
              <a:t> </a:t>
            </a:r>
            <a:r>
              <a:rPr lang="ru-RU" dirty="0" err="1"/>
              <a:t>спробувати</a:t>
            </a:r>
            <a:r>
              <a:rPr lang="ru-RU" dirty="0"/>
              <a:t> одну з </a:t>
            </a:r>
            <a:r>
              <a:rPr lang="ru-RU" dirty="0" err="1"/>
              <a:t>безкоштовних</a:t>
            </a:r>
            <a:r>
              <a:rPr lang="ru-RU" dirty="0"/>
              <a:t> </a:t>
            </a:r>
            <a:r>
              <a:rPr lang="ru-RU" dirty="0" err="1"/>
              <a:t>програм</a:t>
            </a:r>
            <a:r>
              <a:rPr lang="ru-RU" dirty="0"/>
              <a:t>, </a:t>
            </a:r>
            <a:r>
              <a:rPr lang="ru-RU" dirty="0" err="1"/>
              <a:t>наприклад</a:t>
            </a:r>
            <a:r>
              <a:rPr lang="ru-RU" dirty="0"/>
              <a:t> .  </a:t>
            </a:r>
            <a:r>
              <a:rPr lang="en-US" dirty="0"/>
              <a:t>Adobe Audition 1.5. </a:t>
            </a:r>
            <a:r>
              <a:rPr lang="ru-RU" dirty="0" err="1"/>
              <a:t>Із</a:t>
            </a:r>
            <a:r>
              <a:rPr lang="ru-RU" dirty="0"/>
              <a:t> </a:t>
            </a:r>
            <a:r>
              <a:rPr lang="ru-RU" dirty="0" err="1"/>
              <a:t>завданням</a:t>
            </a:r>
            <a:r>
              <a:rPr lang="ru-RU" dirty="0"/>
              <a:t> </a:t>
            </a:r>
            <a:r>
              <a:rPr lang="ru-RU" dirty="0" err="1"/>
              <a:t>запису</a:t>
            </a:r>
            <a:r>
              <a:rPr lang="ru-RU" dirty="0"/>
              <a:t> й </a:t>
            </a:r>
            <a:r>
              <a:rPr lang="ru-RU" dirty="0" err="1"/>
              <a:t>редагування</a:t>
            </a:r>
            <a:r>
              <a:rPr lang="ru-RU" dirty="0"/>
              <a:t> голосу вона </a:t>
            </a:r>
            <a:r>
              <a:rPr lang="ru-RU" dirty="0" err="1"/>
              <a:t>справляється</a:t>
            </a:r>
            <a:r>
              <a:rPr lang="ru-RU" dirty="0"/>
              <a:t> </a:t>
            </a:r>
            <a:r>
              <a:rPr lang="ru-RU" dirty="0" err="1"/>
              <a:t>цілком</a:t>
            </a:r>
            <a:r>
              <a:rPr lang="ru-RU" dirty="0"/>
              <a:t> пристойно. </a:t>
            </a:r>
            <a:r>
              <a:rPr lang="ru-RU" dirty="0" err="1"/>
              <a:t>Також</a:t>
            </a:r>
            <a:r>
              <a:rPr lang="ru-RU" dirty="0"/>
              <a:t> </a:t>
            </a:r>
            <a:r>
              <a:rPr lang="ru-RU" dirty="0" err="1"/>
              <a:t>знадобляться</a:t>
            </a:r>
            <a:r>
              <a:rPr lang="ru-RU" dirty="0"/>
              <a:t> </a:t>
            </a:r>
            <a:r>
              <a:rPr lang="ru-RU" dirty="0" err="1"/>
              <a:t>програми</a:t>
            </a:r>
            <a:r>
              <a:rPr lang="ru-RU" dirty="0"/>
              <a:t> </a:t>
            </a:r>
            <a:r>
              <a:rPr lang="en-US" dirty="0"/>
              <a:t>Format </a:t>
            </a:r>
            <a:r>
              <a:rPr lang="en-US" dirty="0" err="1"/>
              <a:t>Factori</a:t>
            </a:r>
            <a:r>
              <a:rPr lang="en-US" dirty="0"/>
              <a:t>, </a:t>
            </a:r>
            <a:r>
              <a:rPr lang="ru-RU" dirty="0" err="1"/>
              <a:t>або</a:t>
            </a:r>
            <a:r>
              <a:rPr lang="ru-RU" dirty="0"/>
              <a:t> </a:t>
            </a:r>
            <a:r>
              <a:rPr lang="en-US" dirty="0"/>
              <a:t>Online- audio Converter </a:t>
            </a:r>
            <a:r>
              <a:rPr lang="ru-RU" dirty="0"/>
              <a:t>для </a:t>
            </a:r>
            <a:r>
              <a:rPr lang="ru-RU" dirty="0" err="1"/>
              <a:t>конвертування</a:t>
            </a:r>
            <a:r>
              <a:rPr lang="ru-RU" dirty="0"/>
              <a:t>  </a:t>
            </a:r>
            <a:r>
              <a:rPr lang="ru-RU" dirty="0" err="1"/>
              <a:t>файлів</a:t>
            </a:r>
            <a:r>
              <a:rPr lang="ru-RU" dirty="0"/>
              <a:t> в формат </a:t>
            </a:r>
            <a:r>
              <a:rPr lang="en-US" dirty="0" err="1"/>
              <a:t>wov</a:t>
            </a:r>
            <a:r>
              <a:rPr lang="en-US" dirty="0"/>
              <a:t> </a:t>
            </a:r>
            <a:r>
              <a:rPr lang="ru-RU" dirty="0"/>
              <a:t>і редактор </a:t>
            </a:r>
            <a:r>
              <a:rPr lang="en-US" dirty="0"/>
              <a:t>AUMP. </a:t>
            </a:r>
            <a:r>
              <a:rPr lang="ru-RU" dirty="0" err="1"/>
              <a:t>Деякі</a:t>
            </a:r>
            <a:r>
              <a:rPr lang="ru-RU" dirty="0"/>
              <a:t> </a:t>
            </a:r>
            <a:r>
              <a:rPr lang="ru-RU" dirty="0" err="1"/>
              <a:t>подкастери</a:t>
            </a:r>
            <a:r>
              <a:rPr lang="ru-RU" dirty="0"/>
              <a:t> </a:t>
            </a:r>
            <a:r>
              <a:rPr lang="ru-RU" dirty="0" err="1"/>
              <a:t>користуються</a:t>
            </a:r>
            <a:r>
              <a:rPr lang="ru-RU" dirty="0"/>
              <a:t> диктофоном, </a:t>
            </a:r>
            <a:r>
              <a:rPr lang="ru-RU" dirty="0" err="1"/>
              <a:t>більшість</a:t>
            </a:r>
            <a:r>
              <a:rPr lang="ru-RU" dirty="0"/>
              <a:t> </a:t>
            </a:r>
            <a:r>
              <a:rPr lang="ru-RU" dirty="0" err="1"/>
              <a:t>записують</a:t>
            </a:r>
            <a:r>
              <a:rPr lang="ru-RU" dirty="0"/>
              <a:t> на </a:t>
            </a:r>
            <a:r>
              <a:rPr lang="ru-RU" dirty="0" err="1"/>
              <a:t>робочій</a:t>
            </a:r>
            <a:r>
              <a:rPr lang="ru-RU" dirty="0"/>
              <a:t> </a:t>
            </a:r>
            <a:r>
              <a:rPr lang="ru-RU" dirty="0" err="1"/>
              <a:t>станції</a:t>
            </a:r>
            <a:r>
              <a:rPr lang="ru-RU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828747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Для роботи потрібно мати</a:t>
            </a:r>
            <a:r>
              <a:rPr lang="en-US" dirty="0" smtClean="0"/>
              <a:t>: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412776"/>
            <a:ext cx="2844800" cy="153212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4428" y="2480446"/>
            <a:ext cx="4286250" cy="36671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600" y="4292749"/>
            <a:ext cx="2438400" cy="24384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629410" y="1700808"/>
            <a:ext cx="466826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/>
              <a:t>Adobe Audition </a:t>
            </a:r>
            <a:r>
              <a:rPr lang="en-US" sz="4000" dirty="0" smtClean="0"/>
              <a:t>1.5</a:t>
            </a:r>
            <a:endParaRPr lang="ru-RU" sz="4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308304" y="3464579"/>
            <a:ext cx="15121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600" dirty="0">
                <a:solidFill>
                  <a:prstClr val="white"/>
                </a:solidFill>
              </a:rPr>
              <a:t>AIMP</a:t>
            </a:r>
            <a:endParaRPr lang="ru-RU" sz="3600" dirty="0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-38763" y="3727461"/>
            <a:ext cx="2332818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/>
              <a:t>компьютер</a:t>
            </a:r>
            <a:endParaRPr lang="ru-RU" sz="3600" dirty="0"/>
          </a:p>
          <a:p>
            <a:endParaRPr lang="ru-RU" sz="3600" dirty="0" smtClean="0"/>
          </a:p>
          <a:p>
            <a:endParaRPr lang="ru-RU" sz="3600" dirty="0"/>
          </a:p>
          <a:p>
            <a:r>
              <a:rPr lang="ru-RU" dirty="0" smtClean="0"/>
              <a:t>,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476" y="4722231"/>
            <a:ext cx="24080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/>
              <a:t>микрофон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14856804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29" y="188640"/>
            <a:ext cx="5713187" cy="3613373"/>
          </a:xfrm>
          <a:prstGeom prst="rect">
            <a:avLst/>
          </a:prstGeom>
        </p:spPr>
      </p:pic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1596" y="2924944"/>
            <a:ext cx="6562404" cy="3947833"/>
          </a:xfrm>
        </p:spPr>
      </p:pic>
    </p:spTree>
    <p:extLst>
      <p:ext uri="{BB962C8B-B14F-4D97-AF65-F5344CB8AC3E}">
        <p14:creationId xmlns:p14="http://schemas.microsoft.com/office/powerpoint/2010/main" val="103878941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276</TotalTime>
  <Words>243</Words>
  <Application>Microsoft Office PowerPoint</Application>
  <PresentationFormat>Экран (4:3)</PresentationFormat>
  <Paragraphs>28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Апекс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План створенння подкасту.</vt:lpstr>
      <vt:lpstr>Презентация PowerPoint</vt:lpstr>
      <vt:lpstr>Для роботи потрібно мати: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AIMP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HP</dc:creator>
  <cp:lastModifiedBy>HP</cp:lastModifiedBy>
  <cp:revision>23</cp:revision>
  <dcterms:created xsi:type="dcterms:W3CDTF">2018-03-08T18:35:59Z</dcterms:created>
  <dcterms:modified xsi:type="dcterms:W3CDTF">2018-04-02T10:32:35Z</dcterms:modified>
</cp:coreProperties>
</file>