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83" r:id="rId3"/>
    <p:sldId id="258" r:id="rId4"/>
    <p:sldId id="259" r:id="rId5"/>
    <p:sldId id="263" r:id="rId6"/>
    <p:sldId id="280" r:id="rId7"/>
    <p:sldId id="277" r:id="rId8"/>
    <p:sldId id="269" r:id="rId9"/>
    <p:sldId id="271" r:id="rId10"/>
    <p:sldId id="261" r:id="rId11"/>
    <p:sldId id="265" r:id="rId12"/>
    <p:sldId id="272" r:id="rId13"/>
    <p:sldId id="281" r:id="rId14"/>
    <p:sldId id="278" r:id="rId15"/>
    <p:sldId id="27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B7AC30-C037-424E-B1DE-BD071D1991B9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EE3CC9-88D3-45DF-B570-AC8990AA13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7186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Сходинки до   виявлення обдарованості </a:t>
            </a:r>
            <a:b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дітей "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149080"/>
            <a:ext cx="3240360" cy="20081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ихователь старшої групи</a:t>
            </a:r>
          </a:p>
          <a:p>
            <a:pPr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Балюк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Ірина 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Олександрівна</a:t>
            </a:r>
          </a:p>
        </p:txBody>
      </p:sp>
      <p:pic>
        <p:nvPicPr>
          <p:cNvPr id="4100" name="Picture 4" descr="D:\фото 2017робота\IMG_1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59298"/>
            <a:ext cx="4032448" cy="30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49"/>
            <a:ext cx="7920880" cy="25137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Зберегти тепло любові й передати його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дітям-найважливіша місія вчителя»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uk-UA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Мушк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</a:t>
            </a:r>
            <a:r>
              <a:rPr lang="uk-UA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педагога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занятті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Зібратися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разом –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початок,</a:t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Триматися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разом –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разом –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\Desktop\фото 2016-2017\Мультика краски\робоч.стол\Майстер-класи\Майстер-класи все\PB2501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59853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285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7571184" cy="6110287"/>
          </a:xfrm>
        </p:spPr>
        <p:txBody>
          <a:bodyPr/>
          <a:lstStyle/>
          <a:p>
            <a:pPr>
              <a:buNone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особистості — це не перетворення дитини на дорослого, а різний спосіб життя у кожний віковий період. Головне — любити дитину, бачити у ній перш за все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Обдаровані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здібні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відрізняють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фантазувати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оригінальність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вони не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втомлюються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мислять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нестандартно і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uk-UA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F:\фото обдарованые\DSCN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4707103" cy="353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талановита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індивідуальність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підходу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писав: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педагог,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зумієте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змалку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красу,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захоплюватися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дивними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творіннями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рук, нерукотворною красою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виростите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культурою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Picture 2" descr="C:\Users\7\Desktop\фото 2017робота\IMG_1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3288"/>
            <a:ext cx="3280570" cy="43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7408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Найважливіший  спосіб виховання  </a:t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дітях — це бути самому інтелектуально-творчою особистістю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3520440" cy="42093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талановитих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цікавий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різнобічний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результативний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3" descr="C:\Users\7\Desktop\фото 2017робота\IMG_1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94" y="1600200"/>
            <a:ext cx="33914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Напрямок  роботи з дитиною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4191000" cy="4695800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Індивідуальна психодіагностика: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 психічних процесів ( пам'яті, сприймання, уяви);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 емоційних процесів ( страхи, тривожність);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 якостей особистості ( самооцінка, довільність);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дослідження соціальних відношень ( з дорослими і ровесниками).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Моніторинг здібностей дитини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Психолого-педагогічне консультування педагогів групи: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інформація про результати діагностичних досліджень;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2017робота\IMG_1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3816424" cy="45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332656"/>
            <a:ext cx="7200800" cy="244827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консультація з питання: "Організація умов для спільної творчої діяльності з дитиною."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Спільні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творчі проекти батьків і дитини;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робота по образотворчій діяльності                                   ( нетрадиційні техніки малювання і ліплення 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Спільна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робота керівника гуртка з вихователями  групи: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відвідування  та проведення відкритих заходів.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D:\фото 2017робота\IMG_1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8326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7723584" cy="6671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b="1" dirty="0" smtClean="0"/>
              <a:t>            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формування особистості дитини впливає багато чинників, серед яких чільне місце посідають культура, мистецтво і творчіст</a:t>
            </a:r>
            <a:r>
              <a:rPr lang="uk-UA" sz="1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 </a:t>
            </a:r>
            <a:endParaRPr lang="ru-RU" sz="1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Дитина поступово долучається до нових цінностей життя, збагачує власний життєвий  досвід, має можливість творчо застосовувати набуті знання у притаманній їй видах діяльності, тому на даному етапі дуже важливим є  психологічний супровід обдарованих дітей, який полягає у допомозі вибору напрямку навчання з урахуванням диференціації здібностей.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Запорукою успіху кожного педагога є ефективна діагностика, яка  забезпечить сприятливі соціальні, психологічні та педагогічні умови для актуалізації багатогранних творчих задатків вихованців. Це дозволяє прослідкувати та скоригувати процес формування особистості, а отримані результати використовувати під час планування навчально-виховного процесу.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На першому етапі психологічного супроводу важливою є оцінка  прогнозування рівня інтелектуальних, творчих та академічних досягнень для визначення видів обдарованості дітей художньо-естетичного напряму; комунікативних здібностей, креативності та творчого мислення вихованців.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На основі інформації, отриманої від батьків, педагог про високі успіхи в будь-якій діяльності вихованців, та за результатами психодіагностики дітей у 2017 навчальному році 4 гуртківця  занесені до банку даних обдарованих та здібних дітей закладу. Вони братимуть участь у районних й обласних виставках і конкурсах. 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Цікавими і корисними для здібних і обдарованих гуртківців є  навчально-тематичні заняття,масові заходи,майстер-класи,екскурсії до музеїв, заняття-подорожі, які сприяють задоволенню потреб кожного вихованця  в становленні і розвитку творчої, діяльної, обдарованої особистості, здатної до самовизначення, самовдосконалення і самореалізації.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Мо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є педагогічне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кредо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600200"/>
            <a:ext cx="4536504" cy="45259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«Для того,щоб створити щось красиве,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знайти талант у маленькому дитячому світі,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треба нести красу, добро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 в душі  та серці»</a:t>
            </a:r>
          </a:p>
          <a:p>
            <a:endParaRPr lang="ru-RU" dirty="0"/>
          </a:p>
        </p:txBody>
      </p:sp>
      <p:pic>
        <p:nvPicPr>
          <p:cNvPr id="2050" name="Picture 2" descr="C:\Users\7\Desktop\семинар обдарованые дети\IMG_1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ОБДАРОВАНІ ДІТИ\PA27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84785"/>
            <a:ext cx="30989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99176" cy="235230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інтенсивного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нескінчених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задумок,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невичерпаного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фантазування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О.В.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Запорожець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7\Desktop\фото 2016-2017\Мультика краски\робоч.стол\Майстер-класи\Майстер-класи все\PC300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79" y="2924174"/>
            <a:ext cx="5159193" cy="35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76672"/>
            <a:ext cx="8229600" cy="172819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 діти талановиті! Тому завдання  педагога  – навчити їх дивитися і бачити, мріяти і винаходити,помилятися і перетворювати помилки на відкриття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7\Desktop\фото 2017робота\IMG_1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348880"/>
            <a:ext cx="556407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972452" cy="20162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n-lt"/>
              </a:rPr>
            </a:b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Вміння знаходити обдарованих та здібних 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 - талант, вміння їх вирощувати – мистецтво. Але найважливішим є любов до дитини!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3520440" cy="363326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рідкісне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є, і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заявляють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агато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обдарованих людей не реалізували своїх можливостей через несприятливе виховання саме в дитинстві.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тема над якою я працюю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старшій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дошкільного  закладу»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C:\Users\7\Desktop\фото 2017робота\IMG_16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600200"/>
            <a:ext cx="35283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Створення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атмосфери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творчості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пошук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нового – одна з умов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побудови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навчально-виховного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процесу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сучасних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навчальних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закладах</a:t>
            </a:r>
            <a:r>
              <a:rPr lang="uk-UA" sz="2800" b="1" dirty="0"/>
              <a:t>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Кожне </a:t>
            </a: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заняття,кожна зустріч з дітьми </a:t>
            </a:r>
            <a:br>
              <a:rPr lang="uk-UA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bg2">
                    <a:lumMod val="50000"/>
                  </a:schemeClr>
                </a:solidFill>
              </a:rPr>
              <a:t>це – велике бажання та натхнення для створення нового,прекрасного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7\Desktop\ОБДАРОВАНІ ДІТИ\фото\IMG_4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22" y="2852767"/>
            <a:ext cx="4804756" cy="36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2436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uk-UA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іт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47120" cy="4724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педагога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знайти,зберегти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й розвинути в дітях індивідуальні здібності та творчі природні задатки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сформувати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творчу особистість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обдарованість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талант.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Вивчити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рівень творчих здібностей дітей 5-6 років.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Розробити  систему роботи з розвитку творчих здібностей дітей, формувати у них стійку внутрішню мотивацію до творчої діяльності, збагатити досвід комунікативно-творчу діяльність.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3.Створити банк даних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паспорт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на кожну дитину з зазначеними обдаруваннями.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7\Desktop\фото 2016-2017\Мультика краски\Шоколад\Шоколад Дети\IMG_02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320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“Багатство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це ні що інше, як показник творчості в </a:t>
            </a:r>
            <a:r>
              <a:rPr lang="uk-UA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людині”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Маркс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52820" cy="47244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Обдарованість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можна розглядати як високий розвиток здібностей людини, що дає їй змогу досягти особливих успіхів у діяльності.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Загальна обдарованість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високий розвиток інтелектуальних здібностей за умови достатнього обсягу знань.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Творча обдарованість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високий розвиток творчих здібностей, схильностей і прагнень до творчої роботи.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074" name="Picture 2" descr="C:\Users\7\Desktop\фото 2016-2017\Мультика краски\фото 2016г\IMG_59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обдарувань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межами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гіпотези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нетрадиційні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оригінальність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винахідливість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загальнолюдської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доброчинностей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7\Desktop\фото 2017робота\IMG_1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91" y="1600200"/>
            <a:ext cx="33934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784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" Сходинки до   виявлення обдарованості                        дітей "</vt:lpstr>
      <vt:lpstr>Моє педагогічне  кредо</vt:lpstr>
      <vt:lpstr>Дошкільне дитинство – це період  інтенсивного розвитку творчих здібностей дитини, період нескінчених  запитань, задумок, невичерпаного фантазування…                                               О.В. Запорожець</vt:lpstr>
      <vt:lpstr>Усі діти талановиті! Тому завдання  педагога  – навчити їх дивитися і бачити, мріяти і винаходити,помилятися і перетворювати помилки на відкриття</vt:lpstr>
      <vt:lpstr>    Вміння знаходити обдарованих та здібних  дітей - талант, вміння їх вирощувати – мистецтво. Але найважливішим є любов до дитини!</vt:lpstr>
      <vt:lpstr>Створення атмосфери творчості, пошук нового – одна з умов побудови навчально-виховного процесу в сучасних  навчальних закладах  Кожне заняття,кожна зустріч з дітьми  це – велике бажання та натхнення для створення нового,прекрасного</vt:lpstr>
      <vt:lpstr>Дитина – це цілий світ</vt:lpstr>
      <vt:lpstr>“Багатство - це ні що інше, як показник творчості в людині” К. Маркс</vt:lpstr>
      <vt:lpstr>  Основні напрями виховання обдарованих дітей </vt:lpstr>
      <vt:lpstr> «Зберегти тепло любові й передати його  дітям-найважливіша місія вчителя» Ю. Мушк Важливим є спілкування, співпраці педагога і дітей на занятті  Зібратися разом – це початок, Триматися разом – це прогрес Працювати разом – це успіх  </vt:lpstr>
      <vt:lpstr>   </vt:lpstr>
      <vt:lpstr>Кожна обдарована (талановита)дитина – індивідуальність, яка потребує особливого підходу</vt:lpstr>
      <vt:lpstr>Найважливіший  спосіб виховання   дітях — це бути самому інтелектуально-творчою особистістю </vt:lpstr>
      <vt:lpstr>Напрямок  роботи з дитиною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Dom</cp:lastModifiedBy>
  <cp:revision>17</cp:revision>
  <dcterms:created xsi:type="dcterms:W3CDTF">2017-11-01T13:41:08Z</dcterms:created>
  <dcterms:modified xsi:type="dcterms:W3CDTF">2017-11-18T16:30:55Z</dcterms:modified>
</cp:coreProperties>
</file>